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8.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9.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2.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3.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4"/>
    <p:sldMasterId id="2147483650" r:id="rId5"/>
    <p:sldMasterId id="2147483658" r:id="rId6"/>
  </p:sldMasterIdLst>
  <p:notesMasterIdLst>
    <p:notesMasterId r:id="rId36"/>
  </p:notesMasterIdLst>
  <p:sldIdLst>
    <p:sldId id="256" r:id="rId7"/>
    <p:sldId id="257" r:id="rId8"/>
    <p:sldId id="258" r:id="rId9"/>
    <p:sldId id="259" r:id="rId10"/>
    <p:sldId id="260" r:id="rId11"/>
    <p:sldId id="285" r:id="rId12"/>
    <p:sldId id="286" r:id="rId13"/>
    <p:sldId id="290" r:id="rId14"/>
    <p:sldId id="1465" r:id="rId15"/>
    <p:sldId id="2557" r:id="rId16"/>
    <p:sldId id="1462" r:id="rId17"/>
    <p:sldId id="1463" r:id="rId18"/>
    <p:sldId id="1464" r:id="rId19"/>
    <p:sldId id="1460" r:id="rId20"/>
    <p:sldId id="2564" r:id="rId21"/>
    <p:sldId id="2558" r:id="rId22"/>
    <p:sldId id="2560" r:id="rId23"/>
    <p:sldId id="2561" r:id="rId24"/>
    <p:sldId id="2562" r:id="rId25"/>
    <p:sldId id="261" r:id="rId26"/>
    <p:sldId id="262" r:id="rId27"/>
    <p:sldId id="1466" r:id="rId28"/>
    <p:sldId id="2563" r:id="rId29"/>
    <p:sldId id="279" r:id="rId30"/>
    <p:sldId id="281" r:id="rId31"/>
    <p:sldId id="282" r:id="rId32"/>
    <p:sldId id="2556" r:id="rId33"/>
    <p:sldId id="283" r:id="rId34"/>
    <p:sldId id="284" r:id="rId35"/>
  </p:sldIdLst>
  <p:sldSz cx="12192000" cy="6858000"/>
  <p:notesSz cx="6858000" cy="9144000"/>
  <p:embeddedFontLst>
    <p:embeddedFont>
      <p:font typeface="Calibri" panose="020F0502020204030204" pitchFamily="34" charset="0"/>
      <p:regular r:id="rId37"/>
      <p:bold r:id="rId38"/>
      <p:italic r:id="rId39"/>
      <p:boldItalic r:id="rId40"/>
    </p:embeddedFont>
    <p:embeddedFont>
      <p:font typeface="Georgia" panose="02040502050405020303" pitchFamily="18" charset="0"/>
      <p:regular r:id="rId41"/>
      <p:bold r:id="rId42"/>
      <p:italic r:id="rId43"/>
      <p:boldItalic r:id="rId44"/>
    </p:embeddedFont>
    <p:embeddedFont>
      <p:font typeface="Libre Baskerville" panose="02000000000000000000" pitchFamily="2" charset="0"/>
      <p:regular r:id="rId45"/>
      <p:bold r:id="rId46"/>
      <p:italic r:id="rId47"/>
    </p:embeddedFont>
    <p:embeddedFont>
      <p:font typeface="Noto Sans Symbols" panose="020B0604020202020204" charset="0"/>
      <p:regular r:id="rId48"/>
      <p:bold r:id="rId49"/>
    </p:embeddedFont>
    <p:embeddedFont>
      <p:font typeface="PT Sans" panose="020B0503020203020204" pitchFamily="34" charset="0"/>
      <p:regular r:id="rId50"/>
      <p:bold r:id="rId51"/>
      <p:italic r:id="rId52"/>
      <p:boldItalic r:id="rId53"/>
    </p:embeddedFont>
    <p:embeddedFont>
      <p:font typeface="Public Sans" panose="020B0604020202020204" charset="0"/>
      <p:regular r:id="rId54"/>
      <p:bold r:id="rId55"/>
      <p:italic r:id="rId56"/>
      <p:boldItalic r:id="rId57"/>
    </p:embeddedFont>
    <p:embeddedFont>
      <p:font typeface="Public Sans Medium" panose="020B0604020202020204" charset="0"/>
      <p:regular r:id="rId58"/>
      <p:bold r:id="rId59"/>
      <p:italic r:id="rId60"/>
      <p:boldItalic r:id="rId61"/>
    </p:embeddedFont>
    <p:embeddedFont>
      <p:font typeface="Source Sans Pro" panose="020B0503030403020204" pitchFamily="34" charset="0"/>
      <p:regular r:id="rId62"/>
      <p:bold r:id="rId63"/>
      <p:italic r:id="rId64"/>
      <p:boldItalic r:id="rId6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688">
          <p15:clr>
            <a:srgbClr val="A4A3A4"/>
          </p15:clr>
        </p15:guide>
        <p15:guide id="2" pos="38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86" roundtripDataSignature="AMtx7mhjJlzteWqmIekuvBnE6oByoNudsg=="/>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95DBF84-6191-9FF2-CB12-0477FE58B3D1}" name="Adrianne Nelson" initials="AN" userId="S::anelson@staffingindustry.com::3d9cbe96-9ce6-41db-b2ce-ca93d615fae5" providerId="AD"/>
  <p188:author id="{C23358A9-FB26-2928-788B-F377B95F3C6A}" name="Michael Schultz" initials="MS" userId="S::michael.schultz@staffingindustry.com::14e9fc62-3059-44f0-a0b8-c9b515eb194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C31EF4B-DEF9-4B3F-9AA4-7E8FFF1018A0}" v="1" dt="2023-07-11T15:14:40.691"/>
  </p1510:revLst>
</p1510:revInfo>
</file>

<file path=ppt/tableStyles.xml><?xml version="1.0" encoding="utf-8"?>
<a:tblStyleLst xmlns:a="http://schemas.openxmlformats.org/drawingml/2006/main" def="{FC8EEA35-3DE7-4EC8-95ED-A06C7162F4DE}">
  <a:tblStyle styleId="{FC8EEA35-3DE7-4EC8-95ED-A06C7162F4DE}"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8989" autoAdjust="0"/>
  </p:normalViewPr>
  <p:slideViewPr>
    <p:cSldViewPr snapToGrid="0">
      <p:cViewPr varScale="1">
        <p:scale>
          <a:sx n="26" d="100"/>
          <a:sy n="26" d="100"/>
        </p:scale>
        <p:origin x="1566" y="54"/>
      </p:cViewPr>
      <p:guideLst>
        <p:guide orient="horz" pos="2688"/>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font" Target="fonts/font6.fntdata"/><Relationship Id="rId47" Type="http://schemas.openxmlformats.org/officeDocument/2006/relationships/font" Target="fonts/font11.fntdata"/><Relationship Id="rId63" Type="http://schemas.openxmlformats.org/officeDocument/2006/relationships/font" Target="fonts/font27.fntdata"/><Relationship Id="rId89" Type="http://schemas.openxmlformats.org/officeDocument/2006/relationships/theme" Target="theme/theme1.xml"/><Relationship Id="rId7" Type="http://schemas.openxmlformats.org/officeDocument/2006/relationships/slide" Target="slides/slide1.xml"/><Relationship Id="rId92"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font" Target="fonts/font9.fntdata"/><Relationship Id="rId53" Type="http://schemas.openxmlformats.org/officeDocument/2006/relationships/font" Target="fonts/font17.fntdata"/><Relationship Id="rId58" Type="http://schemas.openxmlformats.org/officeDocument/2006/relationships/font" Target="fonts/font22.fntdata"/><Relationship Id="rId87" Type="http://schemas.openxmlformats.org/officeDocument/2006/relationships/presProps" Target="presProps.xml"/><Relationship Id="rId5" Type="http://schemas.openxmlformats.org/officeDocument/2006/relationships/slideMaster" Target="slideMasters/slideMaster2.xml"/><Relationship Id="rId61" Type="http://schemas.openxmlformats.org/officeDocument/2006/relationships/font" Target="fonts/font25.fntdata"/><Relationship Id="rId90" Type="http://schemas.openxmlformats.org/officeDocument/2006/relationships/tableStyles" Target="tableStyles.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font" Target="fonts/font7.fntdata"/><Relationship Id="rId48" Type="http://schemas.openxmlformats.org/officeDocument/2006/relationships/font" Target="fonts/font12.fntdata"/><Relationship Id="rId56" Type="http://schemas.openxmlformats.org/officeDocument/2006/relationships/font" Target="fonts/font20.fntdata"/><Relationship Id="rId64" Type="http://schemas.openxmlformats.org/officeDocument/2006/relationships/font" Target="fonts/font28.fntdata"/><Relationship Id="rId8" Type="http://schemas.openxmlformats.org/officeDocument/2006/relationships/slide" Target="slides/slide2.xml"/><Relationship Id="rId51" Type="http://schemas.openxmlformats.org/officeDocument/2006/relationships/font" Target="fonts/font15.fntdata"/><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font" Target="fonts/font2.fntdata"/><Relationship Id="rId46" Type="http://schemas.openxmlformats.org/officeDocument/2006/relationships/font" Target="fonts/font10.fntdata"/><Relationship Id="rId59" Type="http://schemas.openxmlformats.org/officeDocument/2006/relationships/font" Target="fonts/font23.fntdata"/><Relationship Id="rId20" Type="http://schemas.openxmlformats.org/officeDocument/2006/relationships/slide" Target="slides/slide14.xml"/><Relationship Id="rId41" Type="http://schemas.openxmlformats.org/officeDocument/2006/relationships/font" Target="fonts/font5.fntdata"/><Relationship Id="rId54" Type="http://schemas.openxmlformats.org/officeDocument/2006/relationships/font" Target="fonts/font18.fntdata"/><Relationship Id="rId62" Type="http://schemas.openxmlformats.org/officeDocument/2006/relationships/font" Target="fonts/font26.fntdata"/><Relationship Id="rId88" Type="http://schemas.openxmlformats.org/officeDocument/2006/relationships/viewProps" Target="viewProps.xml"/><Relationship Id="rId9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notesMaster" Target="notesMasters/notesMaster1.xml"/><Relationship Id="rId49" Type="http://schemas.openxmlformats.org/officeDocument/2006/relationships/font" Target="fonts/font13.fntdata"/><Relationship Id="rId57" Type="http://schemas.openxmlformats.org/officeDocument/2006/relationships/font" Target="fonts/font21.fntdata"/><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font" Target="fonts/font8.fntdata"/><Relationship Id="rId52" Type="http://schemas.openxmlformats.org/officeDocument/2006/relationships/font" Target="fonts/font16.fntdata"/><Relationship Id="rId60" Type="http://schemas.openxmlformats.org/officeDocument/2006/relationships/font" Target="fonts/font24.fntdata"/><Relationship Id="rId65" Type="http://schemas.openxmlformats.org/officeDocument/2006/relationships/font" Target="fonts/font29.fntdata"/><Relationship Id="rId86" Type="http://customschemas.google.com/relationships/presentationmetadata" Target="metadata"/><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font" Target="fonts/font3.fntdata"/><Relationship Id="rId34" Type="http://schemas.openxmlformats.org/officeDocument/2006/relationships/slide" Target="slides/slide28.xml"/><Relationship Id="rId50" Type="http://schemas.openxmlformats.org/officeDocument/2006/relationships/font" Target="fonts/font14.fntdata"/><Relationship Id="rId55" Type="http://schemas.openxmlformats.org/officeDocument/2006/relationships/font" Target="fonts/font19.fntdata"/></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Sheet1!$C$1</c:f>
              <c:strCache>
                <c:ptCount val="1"/>
                <c:pt idx="0">
                  <c:v>2021</c:v>
                </c:pt>
              </c:strCache>
            </c:strRef>
          </c:tx>
          <c:dPt>
            <c:idx val="0"/>
            <c:bubble3D val="0"/>
            <c:spPr>
              <a:solidFill>
                <a:srgbClr val="002A70"/>
              </a:solidFill>
              <a:ln>
                <a:noFill/>
              </a:ln>
              <a:effectLst/>
            </c:spPr>
            <c:extLst>
              <c:ext xmlns:c16="http://schemas.microsoft.com/office/drawing/2014/chart" uri="{C3380CC4-5D6E-409C-BE32-E72D297353CC}">
                <c16:uniqueId val="{00000001-D645-43FC-9D8E-20AAA4885FCC}"/>
              </c:ext>
            </c:extLst>
          </c:dPt>
          <c:dPt>
            <c:idx val="1"/>
            <c:bubble3D val="0"/>
            <c:spPr>
              <a:solidFill>
                <a:srgbClr val="B60F2E"/>
              </a:solidFill>
              <a:ln>
                <a:noFill/>
              </a:ln>
              <a:effectLst/>
            </c:spPr>
            <c:extLst>
              <c:ext xmlns:c16="http://schemas.microsoft.com/office/drawing/2014/chart" uri="{C3380CC4-5D6E-409C-BE32-E72D297353CC}">
                <c16:uniqueId val="{00000003-D645-43FC-9D8E-20AAA4885FCC}"/>
              </c:ext>
            </c:extLst>
          </c:dPt>
          <c:dPt>
            <c:idx val="2"/>
            <c:bubble3D val="0"/>
            <c:spPr>
              <a:solidFill>
                <a:srgbClr val="0957B7"/>
              </a:solidFill>
              <a:ln>
                <a:noFill/>
              </a:ln>
              <a:effectLst/>
            </c:spPr>
            <c:extLst>
              <c:ext xmlns:c16="http://schemas.microsoft.com/office/drawing/2014/chart" uri="{C3380CC4-5D6E-409C-BE32-E72D297353CC}">
                <c16:uniqueId val="{00000005-D645-43FC-9D8E-20AAA4885FCC}"/>
              </c:ext>
            </c:extLst>
          </c:dPt>
          <c:dPt>
            <c:idx val="3"/>
            <c:bubble3D val="0"/>
            <c:spPr>
              <a:solidFill>
                <a:srgbClr val="D68724"/>
              </a:solidFill>
              <a:ln>
                <a:noFill/>
              </a:ln>
              <a:effectLst/>
            </c:spPr>
            <c:extLst>
              <c:ext xmlns:c16="http://schemas.microsoft.com/office/drawing/2014/chart" uri="{C3380CC4-5D6E-409C-BE32-E72D297353CC}">
                <c16:uniqueId val="{00000007-D645-43FC-9D8E-20AAA4885FCC}"/>
              </c:ext>
            </c:extLst>
          </c:dPt>
          <c:dPt>
            <c:idx val="4"/>
            <c:bubble3D val="0"/>
            <c:spPr>
              <a:solidFill>
                <a:srgbClr val="097853"/>
              </a:solidFill>
              <a:ln>
                <a:noFill/>
              </a:ln>
              <a:effectLst/>
            </c:spPr>
            <c:extLst>
              <c:ext xmlns:c16="http://schemas.microsoft.com/office/drawing/2014/chart" uri="{C3380CC4-5D6E-409C-BE32-E72D297353CC}">
                <c16:uniqueId val="{00000006-C12E-48EE-8A71-80FDBBCDFA18}"/>
              </c:ext>
            </c:extLst>
          </c:dPt>
          <c:dLbls>
            <c:dLbl>
              <c:idx val="4"/>
              <c:layout>
                <c:manualLayout>
                  <c:x val="1.7073934528227919E-2"/>
                  <c:y val="0"/>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12E-48EE-8A71-80FDBBCDFA18}"/>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extLst>
          </c:dLbls>
          <c:cat>
            <c:strRef>
              <c:f>Sheet1!$A$2:$A$6</c:f>
              <c:strCache>
                <c:ptCount val="5"/>
                <c:pt idx="0">
                  <c:v>From date that request is received to date that candidate starts on job.</c:v>
                </c:pt>
                <c:pt idx="1">
                  <c:v>From date that request is received to date that candidate accepts offer.</c:v>
                </c:pt>
                <c:pt idx="2">
                  <c:v>From date that request is received to date that candidate is onboarded.</c:v>
                </c:pt>
                <c:pt idx="3">
                  <c:v>From date that request is received to date that candidate clears background check.</c:v>
                </c:pt>
                <c:pt idx="4">
                  <c:v>Other</c:v>
                </c:pt>
              </c:strCache>
            </c:strRef>
          </c:cat>
          <c:val>
            <c:numRef>
              <c:f>Sheet1!$C$2:$C$6</c:f>
              <c:numCache>
                <c:formatCode>0%</c:formatCode>
                <c:ptCount val="5"/>
                <c:pt idx="0">
                  <c:v>0.49</c:v>
                </c:pt>
                <c:pt idx="1">
                  <c:v>0.4</c:v>
                </c:pt>
                <c:pt idx="2">
                  <c:v>7.0000000000000007E-2</c:v>
                </c:pt>
                <c:pt idx="3">
                  <c:v>0.02</c:v>
                </c:pt>
                <c:pt idx="4">
                  <c:v>0.02</c:v>
                </c:pt>
              </c:numCache>
            </c:numRef>
          </c:val>
          <c:extLst>
            <c:ext xmlns:c16="http://schemas.microsoft.com/office/drawing/2014/chart" uri="{C3380CC4-5D6E-409C-BE32-E72D297353CC}">
              <c16:uniqueId val="{00000000-C12E-48EE-8A71-80FDBBCDFA18}"/>
            </c:ext>
          </c:extLst>
        </c:ser>
        <c:dLbls>
          <c:showLegendKey val="0"/>
          <c:showVal val="0"/>
          <c:showCatName val="0"/>
          <c:showSerName val="0"/>
          <c:showPercent val="0"/>
          <c:showBubbleSize val="0"/>
          <c:showLeaderLines val="0"/>
        </c:dLbls>
        <c:firstSliceAng val="0"/>
      </c:pieChart>
      <c:spPr>
        <a:noFill/>
        <a:ln>
          <a:noFill/>
        </a:ln>
        <a:effectLst/>
      </c:spPr>
    </c:plotArea>
    <c:legend>
      <c:legendPos val="l"/>
      <c:layout>
        <c:manualLayout>
          <c:xMode val="edge"/>
          <c:yMode val="edge"/>
          <c:x val="6.8295738112911673E-3"/>
          <c:y val="8.2937812313401152E-2"/>
          <c:w val="0.43756837416169669"/>
          <c:h val="0.8341243753731977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Sheet1!$A$2</c:f>
              <c:strCache>
                <c:ptCount val="1"/>
                <c:pt idx="0">
                  <c:v>All other definitions</c:v>
                </c:pt>
              </c:strCache>
            </c:strRef>
          </c:tx>
          <c:spPr>
            <a:solidFill>
              <a:srgbClr val="002A7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Sheet1!$B$1:$F$1</c:f>
              <c:strCache>
                <c:ptCount val="5"/>
                <c:pt idx="0">
                  <c:v>Commercial</c:v>
                </c:pt>
                <c:pt idx="1">
                  <c:v>Professional</c:v>
                </c:pt>
                <c:pt idx="2">
                  <c:v>&lt;=$10m</c:v>
                </c:pt>
                <c:pt idx="3">
                  <c:v>$11m-$100m</c:v>
                </c:pt>
                <c:pt idx="4">
                  <c:v>&gt;$100m</c:v>
                </c:pt>
              </c:strCache>
            </c:strRef>
          </c:cat>
          <c:val>
            <c:numRef>
              <c:f>Sheet1!$B$2:$F$2</c:f>
              <c:numCache>
                <c:formatCode>0%</c:formatCode>
                <c:ptCount val="5"/>
                <c:pt idx="0">
                  <c:v>0.15</c:v>
                </c:pt>
                <c:pt idx="1">
                  <c:v>0.11</c:v>
                </c:pt>
                <c:pt idx="2">
                  <c:v>0.12</c:v>
                </c:pt>
                <c:pt idx="3">
                  <c:v>0.09</c:v>
                </c:pt>
                <c:pt idx="4">
                  <c:v>0.2</c:v>
                </c:pt>
              </c:numCache>
            </c:numRef>
          </c:val>
          <c:extLst>
            <c:ext xmlns:c16="http://schemas.microsoft.com/office/drawing/2014/chart" uri="{C3380CC4-5D6E-409C-BE32-E72D297353CC}">
              <c16:uniqueId val="{00000000-C12E-48EE-8A71-80FDBBCDFA18}"/>
            </c:ext>
          </c:extLst>
        </c:ser>
        <c:ser>
          <c:idx val="1"/>
          <c:order val="1"/>
          <c:tx>
            <c:strRef>
              <c:f>Sheet1!$A$3</c:f>
              <c:strCache>
                <c:ptCount val="1"/>
                <c:pt idx="0">
                  <c:v>Starts on Job</c:v>
                </c:pt>
              </c:strCache>
            </c:strRef>
          </c:tx>
          <c:spPr>
            <a:solidFill>
              <a:srgbClr val="B60F2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Sheet1!$B$1:$F$1</c:f>
              <c:strCache>
                <c:ptCount val="5"/>
                <c:pt idx="0">
                  <c:v>Commercial</c:v>
                </c:pt>
                <c:pt idx="1">
                  <c:v>Professional</c:v>
                </c:pt>
                <c:pt idx="2">
                  <c:v>&lt;=$10m</c:v>
                </c:pt>
                <c:pt idx="3">
                  <c:v>$11m-$100m</c:v>
                </c:pt>
                <c:pt idx="4">
                  <c:v>&gt;$100m</c:v>
                </c:pt>
              </c:strCache>
            </c:strRef>
          </c:cat>
          <c:val>
            <c:numRef>
              <c:f>Sheet1!$B$3:$F$3</c:f>
              <c:numCache>
                <c:formatCode>0%</c:formatCode>
                <c:ptCount val="5"/>
                <c:pt idx="0">
                  <c:v>0.48</c:v>
                </c:pt>
                <c:pt idx="1">
                  <c:v>0.37</c:v>
                </c:pt>
                <c:pt idx="2">
                  <c:v>0.35</c:v>
                </c:pt>
                <c:pt idx="3">
                  <c:v>0.42</c:v>
                </c:pt>
                <c:pt idx="4">
                  <c:v>0.45</c:v>
                </c:pt>
              </c:numCache>
            </c:numRef>
          </c:val>
          <c:extLst>
            <c:ext xmlns:c16="http://schemas.microsoft.com/office/drawing/2014/chart" uri="{C3380CC4-5D6E-409C-BE32-E72D297353CC}">
              <c16:uniqueId val="{00000000-E3EC-4B96-9B21-820876BA382F}"/>
            </c:ext>
          </c:extLst>
        </c:ser>
        <c:ser>
          <c:idx val="2"/>
          <c:order val="2"/>
          <c:tx>
            <c:strRef>
              <c:f>Sheet1!$A$4</c:f>
              <c:strCache>
                <c:ptCount val="1"/>
                <c:pt idx="0">
                  <c:v>Accepts Offer</c:v>
                </c:pt>
              </c:strCache>
            </c:strRef>
          </c:tx>
          <c:spPr>
            <a:solidFill>
              <a:srgbClr val="0957B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Sheet1!$B$1:$F$1</c:f>
              <c:strCache>
                <c:ptCount val="5"/>
                <c:pt idx="0">
                  <c:v>Commercial</c:v>
                </c:pt>
                <c:pt idx="1">
                  <c:v>Professional</c:v>
                </c:pt>
                <c:pt idx="2">
                  <c:v>&lt;=$10m</c:v>
                </c:pt>
                <c:pt idx="3">
                  <c:v>$11m-$100m</c:v>
                </c:pt>
                <c:pt idx="4">
                  <c:v>&gt;$100m</c:v>
                </c:pt>
              </c:strCache>
            </c:strRef>
          </c:cat>
          <c:val>
            <c:numRef>
              <c:f>Sheet1!$B$4:$F$4</c:f>
              <c:numCache>
                <c:formatCode>0%</c:formatCode>
                <c:ptCount val="5"/>
                <c:pt idx="0">
                  <c:v>0.37</c:v>
                </c:pt>
                <c:pt idx="1">
                  <c:v>0.53</c:v>
                </c:pt>
                <c:pt idx="2">
                  <c:v>0.53</c:v>
                </c:pt>
                <c:pt idx="3">
                  <c:v>0.49</c:v>
                </c:pt>
                <c:pt idx="4">
                  <c:v>0.36</c:v>
                </c:pt>
              </c:numCache>
            </c:numRef>
          </c:val>
          <c:extLst>
            <c:ext xmlns:c16="http://schemas.microsoft.com/office/drawing/2014/chart" uri="{C3380CC4-5D6E-409C-BE32-E72D297353CC}">
              <c16:uniqueId val="{00000001-E3EC-4B96-9B21-820876BA382F}"/>
            </c:ext>
          </c:extLst>
        </c:ser>
        <c:dLbls>
          <c:showLegendKey val="0"/>
          <c:showVal val="0"/>
          <c:showCatName val="0"/>
          <c:showSerName val="0"/>
          <c:showPercent val="0"/>
          <c:showBubbleSize val="0"/>
        </c:dLbls>
        <c:gapWidth val="150"/>
        <c:overlap val="100"/>
        <c:axId val="1130859856"/>
        <c:axId val="1130860816"/>
      </c:barChart>
      <c:catAx>
        <c:axId val="11308598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130860816"/>
        <c:crosses val="autoZero"/>
        <c:auto val="1"/>
        <c:lblAlgn val="ctr"/>
        <c:lblOffset val="100"/>
        <c:noMultiLvlLbl val="0"/>
      </c:catAx>
      <c:valAx>
        <c:axId val="1130860816"/>
        <c:scaling>
          <c:orientation val="minMax"/>
        </c:scaling>
        <c:delete val="1"/>
        <c:axPos val="l"/>
        <c:numFmt formatCode="0%" sourceLinked="1"/>
        <c:majorTickMark val="none"/>
        <c:minorTickMark val="none"/>
        <c:tickLblPos val="nextTo"/>
        <c:crossAx val="1130859856"/>
        <c:crosses val="autoZero"/>
        <c:crossBetween val="between"/>
      </c:valAx>
      <c:spPr>
        <a:noFill/>
        <a:ln>
          <a:noFill/>
        </a:ln>
        <a:effectLst/>
      </c:spPr>
    </c:plotArea>
    <c:legend>
      <c:legendPos val="l"/>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340622569468369"/>
          <c:y val="3.3950617283950615E-2"/>
          <c:w val="0.54400053293659967"/>
          <c:h val="0.9320987654320988"/>
        </c:manualLayout>
      </c:layout>
      <c:barChart>
        <c:barDir val="bar"/>
        <c:grouping val="clustered"/>
        <c:varyColors val="0"/>
        <c:ser>
          <c:idx val="0"/>
          <c:order val="0"/>
          <c:tx>
            <c:strRef>
              <c:f>Sheet1!$B$1</c:f>
              <c:strCache>
                <c:ptCount val="1"/>
                <c:pt idx="0">
                  <c:v>Response %</c:v>
                </c:pt>
              </c:strCache>
            </c:strRef>
          </c:tx>
          <c:spPr>
            <a:solidFill>
              <a:srgbClr val="002A7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Other</c:v>
                </c:pt>
                <c:pt idx="1">
                  <c:v>Ratio of resume submittals to interviews</c:v>
                </c:pt>
                <c:pt idx="2">
                  <c:v>Ratio of interviews to hires</c:v>
                </c:pt>
                <c:pt idx="3">
                  <c:v>Percentage of hires that start with fully completed background screens and pre-assignment activities</c:v>
                </c:pt>
                <c:pt idx="4">
                  <c:v>Performance grading of account management</c:v>
                </c:pt>
                <c:pt idx="5">
                  <c:v>Order fill rates</c:v>
                </c:pt>
                <c:pt idx="6">
                  <c:v>Ratio of resume submittals to hires</c:v>
                </c:pt>
                <c:pt idx="7">
                  <c:v>Percentage of workers removed from assignment early</c:v>
                </c:pt>
                <c:pt idx="8">
                  <c:v>Demonstrated Cost Savings</c:v>
                </c:pt>
                <c:pt idx="9">
                  <c:v>Performance grading of assigned candidates</c:v>
                </c:pt>
                <c:pt idx="10">
                  <c:v>Time-to-fill</c:v>
                </c:pt>
                <c:pt idx="11">
                  <c:v>Bill rates compared to other suppliers</c:v>
                </c:pt>
              </c:strCache>
            </c:strRef>
          </c:cat>
          <c:val>
            <c:numRef>
              <c:f>Sheet1!$B$2:$B$13</c:f>
              <c:numCache>
                <c:formatCode>0%</c:formatCode>
                <c:ptCount val="12"/>
                <c:pt idx="0">
                  <c:v>0.03</c:v>
                </c:pt>
                <c:pt idx="1">
                  <c:v>7.0000000000000007E-2</c:v>
                </c:pt>
                <c:pt idx="2">
                  <c:v>0.12</c:v>
                </c:pt>
                <c:pt idx="3">
                  <c:v>0.16</c:v>
                </c:pt>
                <c:pt idx="4">
                  <c:v>0.2</c:v>
                </c:pt>
                <c:pt idx="5">
                  <c:v>0.26</c:v>
                </c:pt>
                <c:pt idx="6">
                  <c:v>0.27</c:v>
                </c:pt>
                <c:pt idx="7">
                  <c:v>0.28999999999999998</c:v>
                </c:pt>
                <c:pt idx="8">
                  <c:v>0.34</c:v>
                </c:pt>
                <c:pt idx="9">
                  <c:v>0.37</c:v>
                </c:pt>
                <c:pt idx="10">
                  <c:v>0.43</c:v>
                </c:pt>
                <c:pt idx="11">
                  <c:v>0.46</c:v>
                </c:pt>
              </c:numCache>
            </c:numRef>
          </c:val>
          <c:extLst>
            <c:ext xmlns:c16="http://schemas.microsoft.com/office/drawing/2014/chart" uri="{C3380CC4-5D6E-409C-BE32-E72D297353CC}">
              <c16:uniqueId val="{00000000-0241-400C-ADCC-69661AEE15B4}"/>
            </c:ext>
          </c:extLst>
        </c:ser>
        <c:dLbls>
          <c:showLegendKey val="0"/>
          <c:showVal val="0"/>
          <c:showCatName val="0"/>
          <c:showSerName val="0"/>
          <c:showPercent val="0"/>
          <c:showBubbleSize val="0"/>
        </c:dLbls>
        <c:gapWidth val="50"/>
        <c:axId val="1220495424"/>
        <c:axId val="1220497344"/>
      </c:barChart>
      <c:catAx>
        <c:axId val="122049542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220497344"/>
        <c:crosses val="autoZero"/>
        <c:auto val="1"/>
        <c:lblAlgn val="ctr"/>
        <c:lblOffset val="100"/>
        <c:noMultiLvlLbl val="0"/>
      </c:catAx>
      <c:valAx>
        <c:axId val="1220497344"/>
        <c:scaling>
          <c:orientation val="minMax"/>
        </c:scaling>
        <c:delete val="1"/>
        <c:axPos val="b"/>
        <c:numFmt formatCode="0%" sourceLinked="1"/>
        <c:majorTickMark val="none"/>
        <c:minorTickMark val="none"/>
        <c:tickLblPos val="nextTo"/>
        <c:crossAx val="12204954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1"/>
          <c:order val="0"/>
          <c:tx>
            <c:strRef>
              <c:f>Sheet1!$C$1</c:f>
              <c:strCache>
                <c:ptCount val="1"/>
                <c:pt idx="0">
                  <c:v>Median</c:v>
                </c:pt>
              </c:strCache>
            </c:strRef>
          </c:tx>
          <c:spPr>
            <a:ln w="25400" cap="rnd">
              <a:noFill/>
              <a:round/>
            </a:ln>
            <a:effectLst/>
          </c:spPr>
          <c:marker>
            <c:symbol val="diamond"/>
            <c:size val="20"/>
            <c:spPr>
              <a:solidFill>
                <a:schemeClr val="accent2"/>
              </a:solidFill>
              <a:ln w="9525">
                <a:noFill/>
              </a:ln>
              <a:effectLst/>
            </c:spPr>
          </c:marker>
          <c:dPt>
            <c:idx val="0"/>
            <c:marker>
              <c:symbol val="diamond"/>
              <c:size val="20"/>
              <c:spPr>
                <a:solidFill>
                  <a:srgbClr val="002A70"/>
                </a:solidFill>
                <a:ln w="9525">
                  <a:noFill/>
                </a:ln>
                <a:effectLst/>
              </c:spPr>
            </c:marker>
            <c:bubble3D val="0"/>
            <c:extLst>
              <c:ext xmlns:c16="http://schemas.microsoft.com/office/drawing/2014/chart" uri="{C3380CC4-5D6E-409C-BE32-E72D297353CC}">
                <c16:uniqueId val="{00000006-A43A-460C-9A3C-4794594D9A4F}"/>
              </c:ext>
            </c:extLst>
          </c:dPt>
          <c:dPt>
            <c:idx val="1"/>
            <c:marker>
              <c:symbol val="diamond"/>
              <c:size val="20"/>
              <c:spPr>
                <a:solidFill>
                  <a:srgbClr val="B60F2E"/>
                </a:solidFill>
                <a:ln w="9525">
                  <a:noFill/>
                </a:ln>
                <a:effectLst/>
              </c:spPr>
            </c:marker>
            <c:bubble3D val="0"/>
            <c:extLst>
              <c:ext xmlns:c16="http://schemas.microsoft.com/office/drawing/2014/chart" uri="{C3380CC4-5D6E-409C-BE32-E72D297353CC}">
                <c16:uniqueId val="{00000005-4431-43FC-969A-79E648257F6A}"/>
              </c:ext>
            </c:extLst>
          </c:dPt>
          <c:dPt>
            <c:idx val="2"/>
            <c:marker>
              <c:symbol val="diamond"/>
              <c:size val="20"/>
              <c:spPr>
                <a:solidFill>
                  <a:srgbClr val="0957B7"/>
                </a:solidFill>
                <a:ln w="9525">
                  <a:noFill/>
                </a:ln>
                <a:effectLst/>
              </c:spPr>
            </c:marker>
            <c:bubble3D val="0"/>
            <c:extLst>
              <c:ext xmlns:c16="http://schemas.microsoft.com/office/drawing/2014/chart" uri="{C3380CC4-5D6E-409C-BE32-E72D297353CC}">
                <c16:uniqueId val="{00000007-A43A-460C-9A3C-4794594D9A4F}"/>
              </c:ext>
            </c:extLst>
          </c:dPt>
          <c:dPt>
            <c:idx val="3"/>
            <c:marker>
              <c:symbol val="diamond"/>
              <c:size val="20"/>
              <c:spPr>
                <a:solidFill>
                  <a:srgbClr val="D68724"/>
                </a:solidFill>
                <a:ln w="9525">
                  <a:noFill/>
                </a:ln>
                <a:effectLst/>
              </c:spPr>
            </c:marker>
            <c:bubble3D val="0"/>
            <c:extLst>
              <c:ext xmlns:c16="http://schemas.microsoft.com/office/drawing/2014/chart" uri="{C3380CC4-5D6E-409C-BE32-E72D297353CC}">
                <c16:uniqueId val="{00000008-A43A-460C-9A3C-4794594D9A4F}"/>
              </c:ext>
            </c:extLst>
          </c:dPt>
          <c:dPt>
            <c:idx val="4"/>
            <c:marker>
              <c:symbol val="diamond"/>
              <c:size val="20"/>
              <c:spPr>
                <a:solidFill>
                  <a:srgbClr val="097853"/>
                </a:solidFill>
                <a:ln w="9525">
                  <a:noFill/>
                </a:ln>
                <a:effectLst/>
              </c:spPr>
            </c:marker>
            <c:bubble3D val="0"/>
            <c:extLst>
              <c:ext xmlns:c16="http://schemas.microsoft.com/office/drawing/2014/chart" uri="{C3380CC4-5D6E-409C-BE32-E72D297353CC}">
                <c16:uniqueId val="{00000009-A43A-460C-9A3C-4794594D9A4F}"/>
              </c:ext>
            </c:extLst>
          </c:dPt>
          <c:dPt>
            <c:idx val="5"/>
            <c:marker>
              <c:symbol val="diamond"/>
              <c:size val="20"/>
              <c:spPr>
                <a:solidFill>
                  <a:srgbClr val="FEB819"/>
                </a:solidFill>
                <a:ln w="9525">
                  <a:noFill/>
                </a:ln>
                <a:effectLst/>
              </c:spPr>
            </c:marker>
            <c:bubble3D val="0"/>
            <c:extLst>
              <c:ext xmlns:c16="http://schemas.microsoft.com/office/drawing/2014/chart" uri="{C3380CC4-5D6E-409C-BE32-E72D297353CC}">
                <c16:uniqueId val="{0000000A-A43A-460C-9A3C-4794594D9A4F}"/>
              </c:ext>
            </c:extLst>
          </c:dPt>
          <c:dLbls>
            <c:dLbl>
              <c:idx val="2"/>
              <c:layout>
                <c:manualLayout>
                  <c:x val="-0.14730333187518227"/>
                  <c:y val="-0.11310750218722659"/>
                </c:manualLayout>
              </c:layout>
              <c:dLblPos val="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43A-460C-9A3C-4794594D9A4F}"/>
                </c:ext>
              </c:extLst>
            </c:dLbl>
            <c:dLbl>
              <c:idx val="3"/>
              <c:layout>
                <c:manualLayout>
                  <c:x val="-8.440398075240603E-2"/>
                  <c:y val="-8.5329724409448818E-2"/>
                </c:manualLayout>
              </c:layout>
              <c:dLblPos val="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8-A43A-460C-9A3C-4794594D9A4F}"/>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1"/>
            <c:showSerName val="0"/>
            <c:showPercent val="0"/>
            <c:showBubbleSize val="0"/>
            <c:showLeaderLines val="0"/>
            <c:extLst>
              <c:ext xmlns:c15="http://schemas.microsoft.com/office/drawing/2012/chart" uri="{CE6537A1-D6FC-4f65-9D91-7224C49458BB}">
                <c15:showLeaderLines val="0"/>
              </c:ext>
            </c:extLst>
          </c:dLbls>
          <c:xVal>
            <c:strRef>
              <c:f>Sheet1!$A$2:$A$7</c:f>
              <c:strCache>
                <c:ptCount val="6"/>
                <c:pt idx="0">
                  <c:v>All Temporary Staffing</c:v>
                </c:pt>
                <c:pt idx="1">
                  <c:v>All Direct Hire</c:v>
                </c:pt>
                <c:pt idx="2">
                  <c:v>Commercial: Accepts offer</c:v>
                </c:pt>
                <c:pt idx="3">
                  <c:v>Commercial: Starts role</c:v>
                </c:pt>
                <c:pt idx="4">
                  <c:v>Professional: Accepts offer</c:v>
                </c:pt>
                <c:pt idx="5">
                  <c:v>Professional: Starts role</c:v>
                </c:pt>
              </c:strCache>
            </c:strRef>
          </c:xVal>
          <c:yVal>
            <c:numRef>
              <c:f>Sheet1!$C$2:$C$7</c:f>
              <c:numCache>
                <c:formatCode>General</c:formatCode>
                <c:ptCount val="6"/>
                <c:pt idx="0">
                  <c:v>7</c:v>
                </c:pt>
                <c:pt idx="1">
                  <c:v>30</c:v>
                </c:pt>
                <c:pt idx="2">
                  <c:v>5</c:v>
                </c:pt>
                <c:pt idx="3">
                  <c:v>4</c:v>
                </c:pt>
                <c:pt idx="4">
                  <c:v>9</c:v>
                </c:pt>
                <c:pt idx="5">
                  <c:v>14</c:v>
                </c:pt>
              </c:numCache>
            </c:numRef>
          </c:yVal>
          <c:smooth val="0"/>
          <c:extLst>
            <c:ext xmlns:c16="http://schemas.microsoft.com/office/drawing/2014/chart" uri="{C3380CC4-5D6E-409C-BE32-E72D297353CC}">
              <c16:uniqueId val="{00000001-A43A-460C-9A3C-4794594D9A4F}"/>
            </c:ext>
          </c:extLst>
        </c:ser>
        <c:dLbls>
          <c:showLegendKey val="0"/>
          <c:showVal val="0"/>
          <c:showCatName val="0"/>
          <c:showSerName val="0"/>
          <c:showPercent val="0"/>
          <c:showBubbleSize val="0"/>
        </c:dLbls>
        <c:axId val="1335826432"/>
        <c:axId val="1335822592"/>
      </c:scatterChart>
      <c:valAx>
        <c:axId val="1335826432"/>
        <c:scaling>
          <c:orientation val="minMax"/>
        </c:scaling>
        <c:delete val="1"/>
        <c:axPos val="b"/>
        <c:numFmt formatCode="General" sourceLinked="1"/>
        <c:majorTickMark val="none"/>
        <c:minorTickMark val="none"/>
        <c:tickLblPos val="nextTo"/>
        <c:crossAx val="1335822592"/>
        <c:crosses val="autoZero"/>
        <c:crossBetween val="midCat"/>
      </c:valAx>
      <c:valAx>
        <c:axId val="1335822592"/>
        <c:scaling>
          <c:orientation val="minMax"/>
        </c:scaling>
        <c:delete val="0"/>
        <c:axPos val="l"/>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a:t>Median Time-to-Fill, # Days</a:t>
                </a:r>
              </a:p>
            </c:rich>
          </c:tx>
          <c:layout>
            <c:manualLayout>
              <c:xMode val="edge"/>
              <c:yMode val="edge"/>
              <c:x val="1.8518518518518517E-2"/>
              <c:y val="0.29328111329833773"/>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35826432"/>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1"/>
          <c:order val="0"/>
          <c:tx>
            <c:strRef>
              <c:f>Sheet1!$C$1</c:f>
              <c:strCache>
                <c:ptCount val="1"/>
                <c:pt idx="0">
                  <c:v>Median</c:v>
                </c:pt>
              </c:strCache>
            </c:strRef>
          </c:tx>
          <c:spPr>
            <a:ln w="25400" cap="rnd">
              <a:noFill/>
              <a:round/>
            </a:ln>
            <a:effectLst/>
          </c:spPr>
          <c:marker>
            <c:symbol val="diamond"/>
            <c:size val="20"/>
            <c:spPr>
              <a:solidFill>
                <a:schemeClr val="accent2"/>
              </a:solidFill>
              <a:ln w="9525">
                <a:noFill/>
              </a:ln>
              <a:effectLst/>
            </c:spPr>
          </c:marker>
          <c:dPt>
            <c:idx val="0"/>
            <c:marker>
              <c:symbol val="diamond"/>
              <c:size val="20"/>
              <c:spPr>
                <a:solidFill>
                  <a:srgbClr val="002A70"/>
                </a:solidFill>
                <a:ln w="9525">
                  <a:noFill/>
                </a:ln>
                <a:effectLst/>
              </c:spPr>
            </c:marker>
            <c:bubble3D val="0"/>
            <c:extLst>
              <c:ext xmlns:c16="http://schemas.microsoft.com/office/drawing/2014/chart" uri="{C3380CC4-5D6E-409C-BE32-E72D297353CC}">
                <c16:uniqueId val="{00000006-A43A-460C-9A3C-4794594D9A4F}"/>
              </c:ext>
            </c:extLst>
          </c:dPt>
          <c:dPt>
            <c:idx val="1"/>
            <c:marker>
              <c:symbol val="diamond"/>
              <c:size val="20"/>
              <c:spPr>
                <a:solidFill>
                  <a:srgbClr val="B60F2E"/>
                </a:solidFill>
                <a:ln w="9525">
                  <a:noFill/>
                </a:ln>
                <a:effectLst/>
              </c:spPr>
            </c:marker>
            <c:bubble3D val="0"/>
            <c:extLst>
              <c:ext xmlns:c16="http://schemas.microsoft.com/office/drawing/2014/chart" uri="{C3380CC4-5D6E-409C-BE32-E72D297353CC}">
                <c16:uniqueId val="{00000005-4431-43FC-969A-79E648257F6A}"/>
              </c:ext>
            </c:extLst>
          </c:dPt>
          <c:dPt>
            <c:idx val="2"/>
            <c:marker>
              <c:symbol val="diamond"/>
              <c:size val="20"/>
              <c:spPr>
                <a:solidFill>
                  <a:srgbClr val="0957B7"/>
                </a:solidFill>
                <a:ln w="9525">
                  <a:noFill/>
                </a:ln>
                <a:effectLst/>
              </c:spPr>
            </c:marker>
            <c:bubble3D val="0"/>
            <c:extLst>
              <c:ext xmlns:c16="http://schemas.microsoft.com/office/drawing/2014/chart" uri="{C3380CC4-5D6E-409C-BE32-E72D297353CC}">
                <c16:uniqueId val="{00000007-A43A-460C-9A3C-4794594D9A4F}"/>
              </c:ext>
            </c:extLst>
          </c:dPt>
          <c:dPt>
            <c:idx val="3"/>
            <c:marker>
              <c:symbol val="diamond"/>
              <c:size val="20"/>
              <c:spPr>
                <a:solidFill>
                  <a:srgbClr val="D68724"/>
                </a:solidFill>
                <a:ln w="9525">
                  <a:noFill/>
                </a:ln>
                <a:effectLst/>
              </c:spPr>
            </c:marker>
            <c:bubble3D val="0"/>
            <c:extLst>
              <c:ext xmlns:c16="http://schemas.microsoft.com/office/drawing/2014/chart" uri="{C3380CC4-5D6E-409C-BE32-E72D297353CC}">
                <c16:uniqueId val="{00000008-A43A-460C-9A3C-4794594D9A4F}"/>
              </c:ext>
            </c:extLst>
          </c:dPt>
          <c:dPt>
            <c:idx val="4"/>
            <c:marker>
              <c:symbol val="diamond"/>
              <c:size val="20"/>
              <c:spPr>
                <a:solidFill>
                  <a:srgbClr val="097853"/>
                </a:solidFill>
                <a:ln w="9525">
                  <a:noFill/>
                </a:ln>
                <a:effectLst/>
              </c:spPr>
            </c:marker>
            <c:bubble3D val="0"/>
            <c:extLst>
              <c:ext xmlns:c16="http://schemas.microsoft.com/office/drawing/2014/chart" uri="{C3380CC4-5D6E-409C-BE32-E72D297353CC}">
                <c16:uniqueId val="{00000009-A43A-460C-9A3C-4794594D9A4F}"/>
              </c:ext>
            </c:extLst>
          </c:dPt>
          <c:dPt>
            <c:idx val="5"/>
            <c:marker>
              <c:symbol val="diamond"/>
              <c:size val="20"/>
              <c:spPr>
                <a:solidFill>
                  <a:srgbClr val="FEB819"/>
                </a:solidFill>
                <a:ln w="9525">
                  <a:noFill/>
                </a:ln>
                <a:effectLst/>
              </c:spPr>
            </c:marker>
            <c:bubble3D val="0"/>
            <c:extLst>
              <c:ext xmlns:c16="http://schemas.microsoft.com/office/drawing/2014/chart" uri="{C3380CC4-5D6E-409C-BE32-E72D297353CC}">
                <c16:uniqueId val="{0000000A-A43A-460C-9A3C-4794594D9A4F}"/>
              </c:ext>
            </c:extLst>
          </c:dPt>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1"/>
            <c:showSerName val="0"/>
            <c:showPercent val="0"/>
            <c:showBubbleSize val="0"/>
            <c:showLeaderLines val="0"/>
            <c:extLst>
              <c:ext xmlns:c15="http://schemas.microsoft.com/office/drawing/2012/chart" uri="{CE6537A1-D6FC-4f65-9D91-7224C49458BB}">
                <c15:showLeaderLines val="0"/>
              </c:ext>
            </c:extLst>
          </c:dLbls>
          <c:xVal>
            <c:strRef>
              <c:f>Sheet1!$A$2:$A$5</c:f>
              <c:strCache>
                <c:ptCount val="4"/>
                <c:pt idx="0">
                  <c:v>Candidate accepts</c:v>
                </c:pt>
                <c:pt idx="1">
                  <c:v>Candidate starts role</c:v>
                </c:pt>
                <c:pt idx="2">
                  <c:v>Candidate accepts</c:v>
                </c:pt>
                <c:pt idx="3">
                  <c:v>Candidate starts role</c:v>
                </c:pt>
              </c:strCache>
            </c:strRef>
          </c:xVal>
          <c:yVal>
            <c:numRef>
              <c:f>Sheet1!$C$2:$C$5</c:f>
              <c:numCache>
                <c:formatCode>General</c:formatCode>
                <c:ptCount val="4"/>
                <c:pt idx="0">
                  <c:v>5</c:v>
                </c:pt>
                <c:pt idx="1">
                  <c:v>4</c:v>
                </c:pt>
                <c:pt idx="2">
                  <c:v>20</c:v>
                </c:pt>
                <c:pt idx="3">
                  <c:v>28</c:v>
                </c:pt>
              </c:numCache>
            </c:numRef>
          </c:yVal>
          <c:smooth val="0"/>
          <c:extLst>
            <c:ext xmlns:c16="http://schemas.microsoft.com/office/drawing/2014/chart" uri="{C3380CC4-5D6E-409C-BE32-E72D297353CC}">
              <c16:uniqueId val="{00000001-A43A-460C-9A3C-4794594D9A4F}"/>
            </c:ext>
          </c:extLst>
        </c:ser>
        <c:dLbls>
          <c:showLegendKey val="0"/>
          <c:showVal val="0"/>
          <c:showCatName val="0"/>
          <c:showSerName val="0"/>
          <c:showPercent val="0"/>
          <c:showBubbleSize val="0"/>
        </c:dLbls>
        <c:axId val="1335826432"/>
        <c:axId val="1335822592"/>
      </c:scatterChart>
      <c:valAx>
        <c:axId val="1335826432"/>
        <c:scaling>
          <c:orientation val="minMax"/>
        </c:scaling>
        <c:delete val="1"/>
        <c:axPos val="b"/>
        <c:numFmt formatCode="General" sourceLinked="1"/>
        <c:majorTickMark val="none"/>
        <c:minorTickMark val="none"/>
        <c:tickLblPos val="nextTo"/>
        <c:crossAx val="1335822592"/>
        <c:crosses val="autoZero"/>
        <c:crossBetween val="midCat"/>
      </c:valAx>
      <c:valAx>
        <c:axId val="1335822592"/>
        <c:scaling>
          <c:orientation val="minMax"/>
          <c:max val="35"/>
        </c:scaling>
        <c:delete val="0"/>
        <c:axPos val="l"/>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a:t>Median Time-to-Fill, # Days</a:t>
                </a:r>
              </a:p>
            </c:rich>
          </c:tx>
          <c:layout>
            <c:manualLayout>
              <c:xMode val="edge"/>
              <c:yMode val="edge"/>
              <c:x val="1.8518518518518517E-2"/>
              <c:y val="0.29328111329833773"/>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35826432"/>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1"/>
          <c:order val="0"/>
          <c:tx>
            <c:strRef>
              <c:f>Sheet1!$C$1</c:f>
              <c:strCache>
                <c:ptCount val="1"/>
                <c:pt idx="0">
                  <c:v>Median</c:v>
                </c:pt>
              </c:strCache>
            </c:strRef>
          </c:tx>
          <c:spPr>
            <a:ln w="25400" cap="rnd">
              <a:noFill/>
              <a:round/>
            </a:ln>
            <a:effectLst/>
          </c:spPr>
          <c:marker>
            <c:symbol val="diamond"/>
            <c:size val="20"/>
            <c:spPr>
              <a:solidFill>
                <a:schemeClr val="accent2"/>
              </a:solidFill>
              <a:ln w="9525">
                <a:noFill/>
              </a:ln>
              <a:effectLst/>
            </c:spPr>
          </c:marker>
          <c:dPt>
            <c:idx val="0"/>
            <c:marker>
              <c:symbol val="diamond"/>
              <c:size val="20"/>
              <c:spPr>
                <a:solidFill>
                  <a:srgbClr val="002A70"/>
                </a:solidFill>
                <a:ln w="9525">
                  <a:noFill/>
                </a:ln>
                <a:effectLst/>
              </c:spPr>
            </c:marker>
            <c:bubble3D val="0"/>
            <c:extLst>
              <c:ext xmlns:c16="http://schemas.microsoft.com/office/drawing/2014/chart" uri="{C3380CC4-5D6E-409C-BE32-E72D297353CC}">
                <c16:uniqueId val="{00000006-A43A-460C-9A3C-4794594D9A4F}"/>
              </c:ext>
            </c:extLst>
          </c:dPt>
          <c:dPt>
            <c:idx val="1"/>
            <c:marker>
              <c:symbol val="diamond"/>
              <c:size val="20"/>
              <c:spPr>
                <a:solidFill>
                  <a:srgbClr val="B60F2E"/>
                </a:solidFill>
                <a:ln w="9525">
                  <a:noFill/>
                </a:ln>
                <a:effectLst/>
              </c:spPr>
            </c:marker>
            <c:bubble3D val="0"/>
            <c:extLst>
              <c:ext xmlns:c16="http://schemas.microsoft.com/office/drawing/2014/chart" uri="{C3380CC4-5D6E-409C-BE32-E72D297353CC}">
                <c16:uniqueId val="{00000005-4431-43FC-969A-79E648257F6A}"/>
              </c:ext>
            </c:extLst>
          </c:dPt>
          <c:dPt>
            <c:idx val="2"/>
            <c:marker>
              <c:symbol val="diamond"/>
              <c:size val="20"/>
              <c:spPr>
                <a:solidFill>
                  <a:srgbClr val="0957B7"/>
                </a:solidFill>
                <a:ln w="9525">
                  <a:noFill/>
                </a:ln>
                <a:effectLst/>
              </c:spPr>
            </c:marker>
            <c:bubble3D val="0"/>
            <c:extLst>
              <c:ext xmlns:c16="http://schemas.microsoft.com/office/drawing/2014/chart" uri="{C3380CC4-5D6E-409C-BE32-E72D297353CC}">
                <c16:uniqueId val="{00000007-A43A-460C-9A3C-4794594D9A4F}"/>
              </c:ext>
            </c:extLst>
          </c:dPt>
          <c:dPt>
            <c:idx val="3"/>
            <c:marker>
              <c:symbol val="diamond"/>
              <c:size val="20"/>
              <c:spPr>
                <a:solidFill>
                  <a:srgbClr val="D68724"/>
                </a:solidFill>
                <a:ln w="9525">
                  <a:noFill/>
                </a:ln>
                <a:effectLst/>
              </c:spPr>
            </c:marker>
            <c:bubble3D val="0"/>
            <c:extLst>
              <c:ext xmlns:c16="http://schemas.microsoft.com/office/drawing/2014/chart" uri="{C3380CC4-5D6E-409C-BE32-E72D297353CC}">
                <c16:uniqueId val="{00000008-A43A-460C-9A3C-4794594D9A4F}"/>
              </c:ext>
            </c:extLst>
          </c:dPt>
          <c:dPt>
            <c:idx val="4"/>
            <c:marker>
              <c:symbol val="diamond"/>
              <c:size val="20"/>
              <c:spPr>
                <a:solidFill>
                  <a:srgbClr val="097853"/>
                </a:solidFill>
                <a:ln w="9525">
                  <a:noFill/>
                </a:ln>
                <a:effectLst/>
              </c:spPr>
            </c:marker>
            <c:bubble3D val="0"/>
            <c:extLst>
              <c:ext xmlns:c16="http://schemas.microsoft.com/office/drawing/2014/chart" uri="{C3380CC4-5D6E-409C-BE32-E72D297353CC}">
                <c16:uniqueId val="{00000009-A43A-460C-9A3C-4794594D9A4F}"/>
              </c:ext>
            </c:extLst>
          </c:dPt>
          <c:dPt>
            <c:idx val="5"/>
            <c:marker>
              <c:symbol val="diamond"/>
              <c:size val="20"/>
              <c:spPr>
                <a:solidFill>
                  <a:srgbClr val="FEB819"/>
                </a:solidFill>
                <a:ln w="9525">
                  <a:noFill/>
                </a:ln>
                <a:effectLst/>
              </c:spPr>
            </c:marker>
            <c:bubble3D val="0"/>
            <c:extLst>
              <c:ext xmlns:c16="http://schemas.microsoft.com/office/drawing/2014/chart" uri="{C3380CC4-5D6E-409C-BE32-E72D297353CC}">
                <c16:uniqueId val="{0000000A-A43A-460C-9A3C-4794594D9A4F}"/>
              </c:ext>
            </c:extLst>
          </c:dPt>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1"/>
            <c:showSerName val="0"/>
            <c:showPercent val="0"/>
            <c:showBubbleSize val="0"/>
            <c:showLeaderLines val="0"/>
            <c:extLst>
              <c:ext xmlns:c15="http://schemas.microsoft.com/office/drawing/2012/chart" uri="{CE6537A1-D6FC-4f65-9D91-7224C49458BB}">
                <c15:showLeaderLines val="0"/>
              </c:ext>
            </c:extLst>
          </c:dLbls>
          <c:xVal>
            <c:strRef>
              <c:f>Sheet1!$A$2:$A$5</c:f>
              <c:strCache>
                <c:ptCount val="4"/>
                <c:pt idx="0">
                  <c:v>Candidate accepts</c:v>
                </c:pt>
                <c:pt idx="1">
                  <c:v>Candidate starts role</c:v>
                </c:pt>
                <c:pt idx="2">
                  <c:v>Candidate accepts</c:v>
                </c:pt>
                <c:pt idx="3">
                  <c:v>Candidate starts role</c:v>
                </c:pt>
              </c:strCache>
            </c:strRef>
          </c:xVal>
          <c:yVal>
            <c:numRef>
              <c:f>Sheet1!$C$2:$C$5</c:f>
              <c:numCache>
                <c:formatCode>General</c:formatCode>
                <c:ptCount val="4"/>
                <c:pt idx="0">
                  <c:v>10</c:v>
                </c:pt>
                <c:pt idx="1">
                  <c:v>15</c:v>
                </c:pt>
                <c:pt idx="2">
                  <c:v>25</c:v>
                </c:pt>
                <c:pt idx="3">
                  <c:v>30</c:v>
                </c:pt>
              </c:numCache>
            </c:numRef>
          </c:yVal>
          <c:smooth val="0"/>
          <c:extLst>
            <c:ext xmlns:c16="http://schemas.microsoft.com/office/drawing/2014/chart" uri="{C3380CC4-5D6E-409C-BE32-E72D297353CC}">
              <c16:uniqueId val="{00000001-A43A-460C-9A3C-4794594D9A4F}"/>
            </c:ext>
          </c:extLst>
        </c:ser>
        <c:dLbls>
          <c:showLegendKey val="0"/>
          <c:showVal val="0"/>
          <c:showCatName val="0"/>
          <c:showSerName val="0"/>
          <c:showPercent val="0"/>
          <c:showBubbleSize val="0"/>
        </c:dLbls>
        <c:axId val="1335826432"/>
        <c:axId val="1335822592"/>
      </c:scatterChart>
      <c:valAx>
        <c:axId val="1335826432"/>
        <c:scaling>
          <c:orientation val="minMax"/>
        </c:scaling>
        <c:delete val="1"/>
        <c:axPos val="b"/>
        <c:numFmt formatCode="General" sourceLinked="1"/>
        <c:majorTickMark val="none"/>
        <c:minorTickMark val="none"/>
        <c:tickLblPos val="nextTo"/>
        <c:crossAx val="1335822592"/>
        <c:crosses val="autoZero"/>
        <c:crossBetween val="midCat"/>
      </c:valAx>
      <c:valAx>
        <c:axId val="1335822592"/>
        <c:scaling>
          <c:orientation val="minMax"/>
          <c:max val="35"/>
        </c:scaling>
        <c:delete val="0"/>
        <c:axPos val="l"/>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a:t>Median Time-to-Fill, # Days</a:t>
                </a:r>
              </a:p>
            </c:rich>
          </c:tx>
          <c:layout>
            <c:manualLayout>
              <c:xMode val="edge"/>
              <c:yMode val="edge"/>
              <c:x val="1.8518518518518517E-2"/>
              <c:y val="0.29328111329833773"/>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35826432"/>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1"/>
          <c:order val="0"/>
          <c:tx>
            <c:strRef>
              <c:f>Sheet1!$C$1</c:f>
              <c:strCache>
                <c:ptCount val="1"/>
                <c:pt idx="0">
                  <c:v>Median</c:v>
                </c:pt>
              </c:strCache>
            </c:strRef>
          </c:tx>
          <c:spPr>
            <a:ln w="25400" cap="rnd">
              <a:noFill/>
              <a:round/>
            </a:ln>
            <a:effectLst/>
          </c:spPr>
          <c:marker>
            <c:symbol val="diamond"/>
            <c:size val="20"/>
            <c:spPr>
              <a:solidFill>
                <a:schemeClr val="accent2"/>
              </a:solidFill>
              <a:ln w="9525">
                <a:noFill/>
              </a:ln>
              <a:effectLst/>
            </c:spPr>
          </c:marker>
          <c:dPt>
            <c:idx val="0"/>
            <c:marker>
              <c:symbol val="diamond"/>
              <c:size val="20"/>
              <c:spPr>
                <a:solidFill>
                  <a:srgbClr val="002A70"/>
                </a:solidFill>
                <a:ln w="9525">
                  <a:noFill/>
                </a:ln>
                <a:effectLst/>
              </c:spPr>
            </c:marker>
            <c:bubble3D val="0"/>
            <c:extLst>
              <c:ext xmlns:c16="http://schemas.microsoft.com/office/drawing/2014/chart" uri="{C3380CC4-5D6E-409C-BE32-E72D297353CC}">
                <c16:uniqueId val="{00000006-A43A-460C-9A3C-4794594D9A4F}"/>
              </c:ext>
            </c:extLst>
          </c:dPt>
          <c:dPt>
            <c:idx val="1"/>
            <c:marker>
              <c:symbol val="diamond"/>
              <c:size val="20"/>
              <c:spPr>
                <a:solidFill>
                  <a:srgbClr val="B60F2E"/>
                </a:solidFill>
                <a:ln w="9525">
                  <a:noFill/>
                </a:ln>
                <a:effectLst/>
              </c:spPr>
            </c:marker>
            <c:bubble3D val="0"/>
            <c:extLst>
              <c:ext xmlns:c16="http://schemas.microsoft.com/office/drawing/2014/chart" uri="{C3380CC4-5D6E-409C-BE32-E72D297353CC}">
                <c16:uniqueId val="{00000005-4431-43FC-969A-79E648257F6A}"/>
              </c:ext>
            </c:extLst>
          </c:dPt>
          <c:dPt>
            <c:idx val="2"/>
            <c:marker>
              <c:symbol val="diamond"/>
              <c:size val="20"/>
              <c:spPr>
                <a:solidFill>
                  <a:srgbClr val="0957B7"/>
                </a:solidFill>
                <a:ln w="9525">
                  <a:noFill/>
                </a:ln>
                <a:effectLst/>
              </c:spPr>
            </c:marker>
            <c:bubble3D val="0"/>
            <c:extLst>
              <c:ext xmlns:c16="http://schemas.microsoft.com/office/drawing/2014/chart" uri="{C3380CC4-5D6E-409C-BE32-E72D297353CC}">
                <c16:uniqueId val="{00000007-A43A-460C-9A3C-4794594D9A4F}"/>
              </c:ext>
            </c:extLst>
          </c:dPt>
          <c:dPt>
            <c:idx val="3"/>
            <c:marker>
              <c:symbol val="diamond"/>
              <c:size val="20"/>
              <c:spPr>
                <a:solidFill>
                  <a:srgbClr val="D68724"/>
                </a:solidFill>
                <a:ln w="9525">
                  <a:noFill/>
                </a:ln>
                <a:effectLst/>
              </c:spPr>
            </c:marker>
            <c:bubble3D val="0"/>
            <c:extLst>
              <c:ext xmlns:c16="http://schemas.microsoft.com/office/drawing/2014/chart" uri="{C3380CC4-5D6E-409C-BE32-E72D297353CC}">
                <c16:uniqueId val="{00000008-A43A-460C-9A3C-4794594D9A4F}"/>
              </c:ext>
            </c:extLst>
          </c:dPt>
          <c:dPt>
            <c:idx val="4"/>
            <c:marker>
              <c:symbol val="diamond"/>
              <c:size val="20"/>
              <c:spPr>
                <a:solidFill>
                  <a:srgbClr val="097853"/>
                </a:solidFill>
                <a:ln w="9525">
                  <a:noFill/>
                </a:ln>
                <a:effectLst/>
              </c:spPr>
            </c:marker>
            <c:bubble3D val="0"/>
            <c:extLst>
              <c:ext xmlns:c16="http://schemas.microsoft.com/office/drawing/2014/chart" uri="{C3380CC4-5D6E-409C-BE32-E72D297353CC}">
                <c16:uniqueId val="{00000009-A43A-460C-9A3C-4794594D9A4F}"/>
              </c:ext>
            </c:extLst>
          </c:dPt>
          <c:dPt>
            <c:idx val="5"/>
            <c:marker>
              <c:symbol val="diamond"/>
              <c:size val="20"/>
              <c:spPr>
                <a:solidFill>
                  <a:srgbClr val="FEB819"/>
                </a:solidFill>
                <a:ln w="9525">
                  <a:noFill/>
                </a:ln>
                <a:effectLst/>
              </c:spPr>
            </c:marker>
            <c:bubble3D val="0"/>
            <c:extLst>
              <c:ext xmlns:c16="http://schemas.microsoft.com/office/drawing/2014/chart" uri="{C3380CC4-5D6E-409C-BE32-E72D297353CC}">
                <c16:uniqueId val="{0000000A-A43A-460C-9A3C-4794594D9A4F}"/>
              </c:ext>
            </c:extLst>
          </c:dPt>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1"/>
            <c:showSerName val="0"/>
            <c:showPercent val="0"/>
            <c:showBubbleSize val="0"/>
            <c:showLeaderLines val="0"/>
            <c:extLst>
              <c:ext xmlns:c15="http://schemas.microsoft.com/office/drawing/2012/chart" uri="{CE6537A1-D6FC-4f65-9D91-7224C49458BB}">
                <c15:showLeaderLines val="0"/>
              </c:ext>
            </c:extLst>
          </c:dLbls>
          <c:xVal>
            <c:strRef>
              <c:f>Sheet1!$A$2:$A$5</c:f>
              <c:strCache>
                <c:ptCount val="4"/>
                <c:pt idx="0">
                  <c:v>Candidate accepts</c:v>
                </c:pt>
                <c:pt idx="1">
                  <c:v>Candidate starts role</c:v>
                </c:pt>
                <c:pt idx="2">
                  <c:v>Candidate accepts</c:v>
                </c:pt>
                <c:pt idx="3">
                  <c:v>Candidate starts role</c:v>
                </c:pt>
              </c:strCache>
            </c:strRef>
          </c:xVal>
          <c:yVal>
            <c:numRef>
              <c:f>Sheet1!$C$2:$C$5</c:f>
              <c:numCache>
                <c:formatCode>General</c:formatCode>
                <c:ptCount val="4"/>
                <c:pt idx="0">
                  <c:v>5</c:v>
                </c:pt>
                <c:pt idx="1">
                  <c:v>14</c:v>
                </c:pt>
                <c:pt idx="2">
                  <c:v>25</c:v>
                </c:pt>
                <c:pt idx="3">
                  <c:v>30</c:v>
                </c:pt>
              </c:numCache>
            </c:numRef>
          </c:yVal>
          <c:smooth val="0"/>
          <c:extLst>
            <c:ext xmlns:c16="http://schemas.microsoft.com/office/drawing/2014/chart" uri="{C3380CC4-5D6E-409C-BE32-E72D297353CC}">
              <c16:uniqueId val="{00000001-A43A-460C-9A3C-4794594D9A4F}"/>
            </c:ext>
          </c:extLst>
        </c:ser>
        <c:dLbls>
          <c:showLegendKey val="0"/>
          <c:showVal val="0"/>
          <c:showCatName val="0"/>
          <c:showSerName val="0"/>
          <c:showPercent val="0"/>
          <c:showBubbleSize val="0"/>
        </c:dLbls>
        <c:axId val="1335826432"/>
        <c:axId val="1335822592"/>
      </c:scatterChart>
      <c:valAx>
        <c:axId val="1335826432"/>
        <c:scaling>
          <c:orientation val="minMax"/>
        </c:scaling>
        <c:delete val="1"/>
        <c:axPos val="b"/>
        <c:numFmt formatCode="General" sourceLinked="1"/>
        <c:majorTickMark val="none"/>
        <c:minorTickMark val="none"/>
        <c:tickLblPos val="nextTo"/>
        <c:crossAx val="1335822592"/>
        <c:crosses val="autoZero"/>
        <c:crossBetween val="midCat"/>
      </c:valAx>
      <c:valAx>
        <c:axId val="1335822592"/>
        <c:scaling>
          <c:orientation val="minMax"/>
        </c:scaling>
        <c:delete val="0"/>
        <c:axPos val="l"/>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a:t>Median Time-to-Fill, # Days</a:t>
                </a:r>
              </a:p>
            </c:rich>
          </c:tx>
          <c:layout>
            <c:manualLayout>
              <c:xMode val="edge"/>
              <c:yMode val="edge"/>
              <c:x val="1.8518518518518517E-2"/>
              <c:y val="0.29328111329833773"/>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35826432"/>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nam10.safelinks.protection.outlook.com/?url=https%3A%2F%2Furldefense.com%2Fv3%2F__https%3A%2F%2Fwww2.staffingindustry.com%2FResearch%2FResearch-Reports%2FAmericas%2FNorth-America-Staffing-Company-Survey-2022-Full-Report__%3B!!OaIjtfQ!P7IvoboAqsMIMezxLoeT2IDBW7PEfTWqClSqGSx1hEwSiHafVh-HDZmpvZl3lo4w_ERLxVoxc40VngD8GUQh23-g_C5zkg%24&amp;data=05%7C01%7Cpa_anelson%40staffingindustry.com%7C6a451766d42b4f0a26d508db6b782abb%7C2c6dce2dd43a4e78905e80e15b0a4b44%7C0%7C0%7C638221936078337502%7CUnknown%7CTWFpbGZsb3d8eyJWIjoiMC4wLjAwMDAiLCJQIjoiV2luMzIiLCJBTiI6Ik1haWwiLCJXVCI6Mn0%3D%7C3000%7C%7C%7C&amp;sdata=4ONzlYolGh3DwC6WOoj6DQhYtrx3pHdqlVhpSbE%2FObk%3D&amp;reserved=0"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ziprecruiter.com/blog/candidate-ghosting-and-job-seeker-confidence/" TargetMode="External"/><Relationship Id="rId2" Type="http://schemas.openxmlformats.org/officeDocument/2006/relationships/slide" Target="../slides/slide14.xml"/><Relationship Id="rId1" Type="http://schemas.openxmlformats.org/officeDocument/2006/relationships/notesMaster" Target="../notesMasters/notesMaster1.xml"/><Relationship Id="rId5" Type="http://schemas.openxmlformats.org/officeDocument/2006/relationships/hyperlink" Target="https://eddy.com/hr-mavericks/members/valerie-vadala/" TargetMode="External"/><Relationship Id="rId4" Type="http://schemas.openxmlformats.org/officeDocument/2006/relationships/hyperlink" Target="https://eddy.com/hr-encyclopedia/applicant-tracking-system/"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ere.net/top-candidates-are-gone-within-10-days-so-assign-each-a-hire-by-date/" TargetMode="External"/><Relationship Id="rId2" Type="http://schemas.openxmlformats.org/officeDocument/2006/relationships/slide" Target="../slides/slide23.xml"/><Relationship Id="rId1" Type="http://schemas.openxmlformats.org/officeDocument/2006/relationships/notesMaster" Target="../notesMasters/notesMaster1.xml"/><Relationship Id="rId4" Type="http://schemas.openxmlformats.org/officeDocument/2006/relationships/hyperlink" Target="https://www.cnbc.com/2019/01/25/70percent-of-job-seekers-lose-interest-in-a-job-if-they-do-not-hear-back-after-just-one-week-.html" TargetMode="Externa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3" name="Google Shape;143;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gn="l"/>
            <a:endParaRPr lang="en-US" sz="1800" b="0" i="0" dirty="0">
              <a:solidFill>
                <a:srgbClr val="000000"/>
              </a:solidFill>
              <a:effectLst/>
              <a:latin typeface="+mj-lt"/>
            </a:endParaRPr>
          </a:p>
          <a:p>
            <a:pPr algn="l"/>
            <a:r>
              <a:rPr lang="en-US" sz="1800" b="0" i="0" dirty="0">
                <a:solidFill>
                  <a:srgbClr val="000000"/>
                </a:solidFill>
                <a:effectLst/>
                <a:latin typeface="+mj-lt"/>
              </a:rPr>
              <a:t>Welcome and thank you for joining our Thought Leader webinar, today we are will be discussing one of the most impactful areas for staffing firms, candidates and clients-  </a:t>
            </a:r>
            <a:r>
              <a:rPr lang="en-US" sz="1800" b="0" dirty="0">
                <a:solidFill>
                  <a:srgbClr val="1D1C1D"/>
                </a:solidFill>
                <a:effectLst/>
                <a:latin typeface="Calibri" panose="020F0502020204030204" pitchFamily="34" charset="0"/>
                <a:cs typeface="Calibri" panose="020F0502020204030204" pitchFamily="34" charset="0"/>
              </a:rPr>
              <a:t>Improving Time to Fill While Creating an Exceptional Candidate Experience, thank you to our friends at </a:t>
            </a:r>
            <a:r>
              <a:rPr lang="en-US" sz="1800" b="0" dirty="0" err="1">
                <a:solidFill>
                  <a:srgbClr val="1D1C1D"/>
                </a:solidFill>
                <a:effectLst/>
                <a:latin typeface="Calibri" panose="020F0502020204030204" pitchFamily="34" charset="0"/>
                <a:cs typeface="Calibri" panose="020F0502020204030204" pitchFamily="34" charset="0"/>
              </a:rPr>
              <a:t>Checkr</a:t>
            </a:r>
            <a:r>
              <a:rPr lang="en-US" sz="1800" b="0" dirty="0">
                <a:solidFill>
                  <a:srgbClr val="1D1C1D"/>
                </a:solidFill>
                <a:effectLst/>
                <a:latin typeface="Calibri" panose="020F0502020204030204" pitchFamily="34" charset="0"/>
                <a:cs typeface="Calibri" panose="020F0502020204030204" pitchFamily="34" charset="0"/>
              </a:rPr>
              <a:t> for sponsoring and presenting this webinar and thanks to all of you for attending. My name is Adrianne Nelson and I am the VP of Solutions Delivery here at SIA. In the chat you will see a question we want you to be thinking about for a poll we will run later, let’s see what impacts you most when it comes </a:t>
            </a:r>
            <a:r>
              <a:rPr lang="en-US" sz="1800" b="0">
                <a:solidFill>
                  <a:srgbClr val="1D1C1D"/>
                </a:solidFill>
                <a:effectLst/>
                <a:latin typeface="Calibri" panose="020F0502020204030204" pitchFamily="34" charset="0"/>
                <a:cs typeface="Calibri" panose="020F0502020204030204" pitchFamily="34" charset="0"/>
              </a:rPr>
              <a:t>to time to fill?</a:t>
            </a:r>
            <a:endParaRPr lang="en-US" sz="1800" b="0" i="0" dirty="0">
              <a:solidFill>
                <a:srgbClr val="000000"/>
              </a:solidFill>
              <a:effectLst/>
              <a:latin typeface="+mj-lt"/>
            </a:endParaRPr>
          </a:p>
          <a:p>
            <a:pPr algn="l"/>
            <a:endParaRPr lang="en-US" sz="1800" b="0" i="0" dirty="0">
              <a:solidFill>
                <a:srgbClr val="000000"/>
              </a:solidFill>
              <a:effectLst/>
              <a:latin typeface="+mj-lt"/>
            </a:endParaRPr>
          </a:p>
          <a:p>
            <a:pPr algn="l"/>
            <a:r>
              <a:rPr lang="en-US" sz="1800" b="0" i="0" dirty="0">
                <a:solidFill>
                  <a:srgbClr val="000000"/>
                </a:solidFill>
                <a:effectLst/>
                <a:latin typeface="+mj-lt"/>
              </a:rPr>
              <a:t>Every hour that a candidate hasn’t started is lost revenue for staffing firms and potentially a lost client. </a:t>
            </a:r>
          </a:p>
          <a:p>
            <a:pPr algn="l"/>
            <a:endParaRPr lang="en-US" sz="1800" b="0" i="0" dirty="0">
              <a:solidFill>
                <a:srgbClr val="000000"/>
              </a:solidFill>
              <a:effectLst/>
              <a:latin typeface="+mj-lt"/>
            </a:endParaRPr>
          </a:p>
          <a:p>
            <a:pPr algn="l"/>
            <a:r>
              <a:rPr lang="en-US" sz="1800" b="0" i="0" dirty="0">
                <a:solidFill>
                  <a:srgbClr val="000000"/>
                </a:solidFill>
                <a:effectLst/>
                <a:latin typeface="+mj-lt"/>
              </a:rPr>
              <a:t>Every hour that a candidate hasn’t started is lost revenue for staffing firms and potentially a lost client. </a:t>
            </a:r>
            <a:r>
              <a:rPr lang="en-US" sz="1800" b="0" i="0" dirty="0">
                <a:solidFill>
                  <a:srgbClr val="242424"/>
                </a:solidFill>
                <a:effectLst/>
                <a:latin typeface="+mj-lt"/>
                <a:hlinkClick r:id="rId3" tooltip="Original URL: https://urldefense.com/v3/__https://www2.staffingindustry.com/Research/Research-Reports/Americas/North-America-Staffing-Company-Survey-2022-Full-Report__;!!OaIjtfQ!P7IvoboAqsMIMezxLoeT2IDBW7PEfTWqClSqGSx1hEwSiHafVh-HDZmpvZl3lo4w_ERLxVoxc40VngD8GUQh23-g_C5zkg$. Click or tap if you trust this link."/>
              </a:rPr>
              <a:t>SIA’s Staffing Company Survey</a:t>
            </a:r>
            <a:r>
              <a:rPr lang="en-US" sz="1800" b="0" i="0" dirty="0">
                <a:solidFill>
                  <a:srgbClr val="242424"/>
                </a:solidFill>
                <a:effectLst/>
                <a:latin typeface="+mj-lt"/>
              </a:rPr>
              <a:t> reports the median time-to-fill for commercial staffing is 4-5 days and professional staffing is even longer at 9-14 days. And every time a candidate drops out of the funnel due to a poor experience only makes matters worse. What can your staffing team do to improve</a:t>
            </a:r>
            <a:r>
              <a:rPr lang="en-US" sz="1800" b="0" i="0" dirty="0">
                <a:solidFill>
                  <a:srgbClr val="000000"/>
                </a:solidFill>
                <a:effectLst/>
                <a:latin typeface="+mj-lt"/>
              </a:rPr>
              <a:t>? This webinar will help you identify ways to reduce time-to-fill while ensuring a world-class candidate experience. </a:t>
            </a:r>
            <a:r>
              <a:rPr lang="en-US" sz="1800" b="0" i="0" dirty="0">
                <a:solidFill>
                  <a:srgbClr val="1D1C1D"/>
                </a:solidFill>
                <a:effectLst/>
                <a:latin typeface="+mj-lt"/>
              </a:rPr>
              <a:t>Join us to learn:</a:t>
            </a:r>
            <a:endParaRPr lang="en-US" b="0" i="0" dirty="0">
              <a:solidFill>
                <a:srgbClr val="242424"/>
              </a:solidFill>
              <a:effectLst/>
              <a:latin typeface="+mj-lt"/>
            </a:endParaRPr>
          </a:p>
          <a:p>
            <a:pPr algn="l"/>
            <a:r>
              <a:rPr lang="en-US" sz="1800" b="0" i="0" dirty="0">
                <a:solidFill>
                  <a:srgbClr val="242424"/>
                </a:solidFill>
                <a:effectLst/>
                <a:latin typeface="+mj-lt"/>
              </a:rPr>
              <a:t> </a:t>
            </a:r>
          </a:p>
          <a:p>
            <a:pPr algn="l">
              <a:buFont typeface="Arial" panose="020B0604020202020204" pitchFamily="34" charset="0"/>
              <a:buChar char="•"/>
            </a:pPr>
            <a:r>
              <a:rPr lang="en-US" sz="1800" b="0" i="0" dirty="0">
                <a:solidFill>
                  <a:srgbClr val="000000"/>
                </a:solidFill>
                <a:effectLst/>
                <a:latin typeface="+mj-lt"/>
              </a:rPr>
              <a:t>How to evaluate current performance and identify bottlenecks</a:t>
            </a:r>
          </a:p>
          <a:p>
            <a:pPr algn="l" fontAlgn="base">
              <a:buFont typeface="Arial" panose="020B0604020202020204" pitchFamily="34" charset="0"/>
              <a:buChar char="•"/>
            </a:pPr>
            <a:r>
              <a:rPr lang="en-US" sz="1800" b="0" i="0" dirty="0">
                <a:solidFill>
                  <a:srgbClr val="000000"/>
                </a:solidFill>
                <a:effectLst/>
                <a:latin typeface="+mj-lt"/>
              </a:rPr>
              <a:t>Strategies to unblock your hiring funnel and improve time to placement </a:t>
            </a:r>
            <a:endParaRPr lang="en-US" sz="1800" b="0" i="0" dirty="0">
              <a:solidFill>
                <a:srgbClr val="242424"/>
              </a:solidFill>
              <a:effectLst/>
              <a:latin typeface="+mj-lt"/>
            </a:endParaRPr>
          </a:p>
          <a:p>
            <a:pPr algn="l" fontAlgn="base">
              <a:buFont typeface="Arial" panose="020B0604020202020204" pitchFamily="34" charset="0"/>
              <a:buChar char="•"/>
            </a:pPr>
            <a:r>
              <a:rPr lang="en-US" sz="1800" b="0" i="0" dirty="0">
                <a:solidFill>
                  <a:srgbClr val="000000"/>
                </a:solidFill>
                <a:effectLst/>
                <a:latin typeface="+mj-lt"/>
              </a:rPr>
              <a:t>Tactics to implement to create a positive candidate experience from interview to onboarding</a:t>
            </a:r>
            <a:endParaRPr lang="en-US" sz="1800" b="0" i="0" dirty="0">
              <a:solidFill>
                <a:srgbClr val="242424"/>
              </a:solidFill>
              <a:effectLst/>
              <a:latin typeface="+mj-lt"/>
            </a:endParaRPr>
          </a:p>
          <a:p>
            <a:pPr algn="l" fontAlgn="base">
              <a:buFont typeface="Arial" panose="020B0604020202020204" pitchFamily="34" charset="0"/>
              <a:buChar char="•"/>
            </a:pPr>
            <a:r>
              <a:rPr lang="en-US" sz="1800" b="0" i="0" dirty="0">
                <a:solidFill>
                  <a:srgbClr val="000000"/>
                </a:solidFill>
                <a:effectLst/>
                <a:latin typeface="+mj-lt"/>
              </a:rPr>
              <a:t>How to leverage technology to make your hiring process faster and more efficient</a:t>
            </a:r>
            <a:endParaRPr lang="en-US" sz="1800" b="0" i="0" dirty="0">
              <a:solidFill>
                <a:srgbClr val="242424"/>
              </a:solidFill>
              <a:effectLst/>
              <a:latin typeface="+mj-lt"/>
            </a:endParaRPr>
          </a:p>
          <a:p>
            <a:pPr algn="l"/>
            <a:r>
              <a:rPr lang="en-US" sz="1800" b="0" i="0" dirty="0">
                <a:solidFill>
                  <a:srgbClr val="1D1C1D"/>
                </a:solidFill>
                <a:effectLst/>
                <a:latin typeface="+mj-lt"/>
              </a:rPr>
              <a:t> </a:t>
            </a:r>
            <a:endParaRPr lang="en-US" b="0" i="0" dirty="0">
              <a:solidFill>
                <a:srgbClr val="242424"/>
              </a:solidFill>
              <a:effectLst/>
              <a:latin typeface="+mj-lt"/>
            </a:endParaRPr>
          </a:p>
          <a:p>
            <a:pPr algn="l"/>
            <a:r>
              <a:rPr lang="en-US" sz="1800" b="1" i="0" dirty="0">
                <a:solidFill>
                  <a:srgbClr val="1D1C1D"/>
                </a:solidFill>
                <a:effectLst/>
                <a:latin typeface="+mj-lt"/>
              </a:rPr>
              <a:t>Webinar Speakers:</a:t>
            </a:r>
          </a:p>
          <a:p>
            <a:pPr algn="l"/>
            <a:endParaRPr lang="en-US" b="0" i="0" dirty="0">
              <a:solidFill>
                <a:srgbClr val="242424"/>
              </a:solidFill>
              <a:effectLst/>
              <a:latin typeface="+mj-lt"/>
            </a:endParaRPr>
          </a:p>
          <a:p>
            <a:pPr algn="l" fontAlgn="base">
              <a:buFont typeface="Arial" panose="020B0604020202020204" pitchFamily="34" charset="0"/>
              <a:buChar char="•"/>
            </a:pPr>
            <a:r>
              <a:rPr lang="en-US" sz="1800" b="0" i="0" dirty="0">
                <a:solidFill>
                  <a:srgbClr val="1D1C1D"/>
                </a:solidFill>
                <a:effectLst/>
                <a:latin typeface="+mj-lt"/>
              </a:rPr>
              <a:t>Angie College Hooper, CEO, </a:t>
            </a:r>
            <a:r>
              <a:rPr lang="en-US" sz="1800" b="0" i="0" dirty="0" err="1">
                <a:solidFill>
                  <a:srgbClr val="1D1C1D"/>
                </a:solidFill>
                <a:effectLst/>
                <a:latin typeface="+mj-lt"/>
              </a:rPr>
              <a:t>Gojob</a:t>
            </a:r>
            <a:endParaRPr lang="en-US" sz="1800" b="0" i="0" dirty="0">
              <a:solidFill>
                <a:srgbClr val="1D1C1D"/>
              </a:solidFill>
              <a:effectLst/>
              <a:latin typeface="+mj-lt"/>
            </a:endParaRPr>
          </a:p>
          <a:p>
            <a:pPr algn="l" fontAlgn="base">
              <a:buFont typeface="Arial" panose="020B0604020202020204" pitchFamily="34" charset="0"/>
              <a:buChar char="•"/>
            </a:pPr>
            <a:r>
              <a:rPr lang="en-US" sz="1800" b="0" i="0" dirty="0">
                <a:solidFill>
                  <a:srgbClr val="1D1C1D"/>
                </a:solidFill>
                <a:effectLst/>
                <a:latin typeface="+mj-lt"/>
              </a:rPr>
              <a:t>Cheri Saito, Sr. Group Manager, Product Marketing, </a:t>
            </a:r>
            <a:r>
              <a:rPr lang="en-US" sz="1800" b="0" i="0" dirty="0" err="1">
                <a:solidFill>
                  <a:srgbClr val="1D1C1D"/>
                </a:solidFill>
                <a:effectLst/>
                <a:latin typeface="+mj-lt"/>
              </a:rPr>
              <a:t>Checkr</a:t>
            </a:r>
            <a:endParaRPr lang="en-US" sz="1800" b="0" i="0" dirty="0">
              <a:solidFill>
                <a:srgbClr val="242424"/>
              </a:solidFill>
              <a:effectLst/>
              <a:latin typeface="+mj-lt"/>
            </a:endParaRPr>
          </a:p>
          <a:p>
            <a:pPr algn="l" fontAlgn="base">
              <a:buFont typeface="Arial" panose="020B0604020202020204" pitchFamily="34" charset="0"/>
              <a:buChar char="•"/>
            </a:pPr>
            <a:r>
              <a:rPr lang="en-US" sz="1800" b="0" i="0" dirty="0">
                <a:solidFill>
                  <a:srgbClr val="1D1C1D"/>
                </a:solidFill>
                <a:effectLst/>
                <a:latin typeface="+mj-lt"/>
              </a:rPr>
              <a:t>Michael Schultz, Research Analyst, SIA</a:t>
            </a:r>
          </a:p>
          <a:p>
            <a:pPr algn="l" fontAlgn="base">
              <a:buFont typeface="Arial" panose="020B0604020202020204" pitchFamily="34" charset="0"/>
              <a:buChar char="•"/>
            </a:pPr>
            <a:r>
              <a:rPr lang="en-US" sz="1800" b="0" i="0" dirty="0">
                <a:solidFill>
                  <a:srgbClr val="1D1C1D"/>
                </a:solidFill>
                <a:effectLst/>
                <a:latin typeface="+mj-lt"/>
              </a:rPr>
              <a:t>Moderator: Adrianne Nelson, VP, Solutions Delivery, SIA</a:t>
            </a:r>
            <a:endParaRPr lang="en-US" sz="1800" b="0" i="0" dirty="0">
              <a:solidFill>
                <a:srgbClr val="242424"/>
              </a:solidFill>
              <a:effectLst/>
              <a:latin typeface="+mj-lt"/>
            </a:endParaRPr>
          </a:p>
          <a:p>
            <a:pPr marL="0" lvl="0" indent="0" algn="l" rtl="0">
              <a:spcBef>
                <a:spcPts val="0"/>
              </a:spcBef>
              <a:spcAft>
                <a:spcPts val="0"/>
              </a:spcAft>
              <a:buNone/>
            </a:pPr>
            <a:endParaRPr dirty="0"/>
          </a:p>
        </p:txBody>
      </p:sp>
      <p:sp>
        <p:nvSpPr>
          <p:cNvPr id="144" name="Google Shape;144;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Adrianne- we are curious what does TTF look like for our audience, what impacts you the most? While you are answering Michael will give you a look at segments.</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24425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Michael</a:t>
            </a:r>
          </a:p>
          <a:p>
            <a:endParaRPr lang="en-US"/>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583577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Michael</a:t>
            </a:r>
          </a:p>
          <a:p>
            <a:endParaRPr lang="en-US"/>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559355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Michael</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447702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base" latinLnBrk="0" hangingPunct="1">
              <a:lnSpc>
                <a:spcPct val="100000"/>
              </a:lnSpc>
              <a:spcBef>
                <a:spcPts val="0"/>
              </a:spcBef>
              <a:spcAft>
                <a:spcPts val="0"/>
              </a:spcAft>
              <a:buClr>
                <a:srgbClr val="000000"/>
              </a:buClr>
              <a:buSzPts val="1400"/>
              <a:buFont typeface="Arial"/>
              <a:buNone/>
              <a:tabLst/>
              <a:defRPr/>
            </a:pPr>
            <a:r>
              <a:rPr lang="en-US" sz="1800" dirty="0">
                <a:effectLst/>
                <a:latin typeface="Calibri" panose="020F0502020204030204" pitchFamily="34" charset="0"/>
                <a:ea typeface="Calibri" panose="020F0502020204030204" pitchFamily="34" charset="0"/>
              </a:rPr>
              <a:t>Adrianne/</a:t>
            </a:r>
            <a:r>
              <a:rPr lang="en-US" sz="1800" dirty="0"/>
              <a:t>Michael- candidates get another job and don’t reply to you, after the interview they just don’t connect (with you and the client) , the entire process just takes too long, alienated by a chatbot? Ghosting is real and it has a big impact on time to fill.</a:t>
            </a:r>
          </a:p>
          <a:p>
            <a:pPr marL="457200" marR="0" lvl="0" indent="-228600" algn="l" defTabSz="914400" rtl="0" eaLnBrk="1" fontAlgn="base" latinLnBrk="0" hangingPunct="1">
              <a:lnSpc>
                <a:spcPct val="100000"/>
              </a:lnSpc>
              <a:spcBef>
                <a:spcPts val="0"/>
              </a:spcBef>
              <a:spcAft>
                <a:spcPts val="0"/>
              </a:spcAft>
              <a:buClr>
                <a:srgbClr val="000000"/>
              </a:buClr>
              <a:buSzPts val="1400"/>
              <a:buFont typeface="Arial"/>
              <a:buNone/>
              <a:tabLst/>
              <a:defRPr/>
            </a:pPr>
            <a:endParaRPr lang="en-US" sz="1800" dirty="0"/>
          </a:p>
          <a:p>
            <a:pPr algn="l" fontAlgn="base"/>
            <a:r>
              <a:rPr lang="en-US" sz="1800" dirty="0">
                <a:effectLst/>
                <a:latin typeface="Calibri" panose="020F0502020204030204" pitchFamily="34" charset="0"/>
                <a:ea typeface="Calibri" panose="020F0502020204030204" pitchFamily="34" charset="0"/>
              </a:rPr>
              <a:t>Cheri/Angie-How much of a problem is ghosting for TTF? Has it lessened now that the labor market has cooled somewhat from the job-hopping boom in the pandemic?</a:t>
            </a:r>
          </a:p>
          <a:p>
            <a:pPr marL="457200" marR="0" lvl="0" indent="-228600" algn="l" defTabSz="914400" rtl="0" eaLnBrk="1" fontAlgn="base" latinLnBrk="0" hangingPunct="1">
              <a:lnSpc>
                <a:spcPct val="100000"/>
              </a:lnSpc>
              <a:spcBef>
                <a:spcPts val="0"/>
              </a:spcBef>
              <a:spcAft>
                <a:spcPts val="0"/>
              </a:spcAft>
              <a:buClr>
                <a:srgbClr val="000000"/>
              </a:buClr>
              <a:buSzPts val="1400"/>
              <a:buFont typeface="Arial"/>
              <a:buNone/>
              <a:tabLst/>
              <a:defRPr/>
            </a:pPr>
            <a:r>
              <a:rPr lang="en-US" sz="1800" dirty="0"/>
              <a:t>Angie-ghosting of candidates by staffing firms, ways to solve this</a:t>
            </a:r>
          </a:p>
          <a:p>
            <a:pPr algn="l" fontAlgn="base"/>
            <a:endParaRPr lang="en-US" sz="1800" b="0" i="0" dirty="0">
              <a:solidFill>
                <a:srgbClr val="4E4E4E"/>
              </a:solidFill>
              <a:effectLst/>
              <a:latin typeface="Calibri" panose="020F0502020204030204" pitchFamily="34" charset="0"/>
            </a:endParaRPr>
          </a:p>
          <a:p>
            <a:pPr algn="l" fontAlgn="base"/>
            <a:r>
              <a:rPr lang="en-US" b="0" i="0" dirty="0">
                <a:solidFill>
                  <a:srgbClr val="4E4E4E"/>
                </a:solidFill>
                <a:effectLst/>
                <a:latin typeface="arial" panose="020B0604020202020204" pitchFamily="34" charset="0"/>
              </a:rPr>
              <a:t>Candidate ghosting is taking an increasing toll on employers, according to research released today by Robert Half International Inc. (NYSE: RHI).</a:t>
            </a:r>
          </a:p>
          <a:p>
            <a:pPr algn="l" fontAlgn="base"/>
            <a:r>
              <a:rPr lang="en-US" b="0" i="0" dirty="0">
                <a:solidFill>
                  <a:srgbClr val="4E4E4E"/>
                </a:solidFill>
                <a:effectLst/>
                <a:latin typeface="arial" panose="020B0604020202020204" pitchFamily="34" charset="0"/>
              </a:rPr>
              <a:t>In a survey of more than 2,300 senior managers in the US, 39% of respondents said it’s more common for job candidates to cut off communication now than two years ago. Those hiring for technology and administrative and customer support roles were most likely to report a surge in ghosting at 48% and 42% respectively.</a:t>
            </a:r>
          </a:p>
          <a:p>
            <a:pPr algn="l" fontAlgn="base"/>
            <a:r>
              <a:rPr lang="en-US" b="0" i="0" dirty="0">
                <a:solidFill>
                  <a:srgbClr val="4E4E4E"/>
                </a:solidFill>
                <a:effectLst/>
                <a:latin typeface="arial" panose="020B0604020202020204" pitchFamily="34" charset="0"/>
              </a:rPr>
              <a:t>In a separate survey, professionals cited the main reason for ghosting a prospective employer:</a:t>
            </a:r>
          </a:p>
          <a:p>
            <a:pPr algn="l" fontAlgn="base">
              <a:buFont typeface="Arial" panose="020B0604020202020204" pitchFamily="34" charset="0"/>
              <a:buChar char="•"/>
            </a:pPr>
            <a:r>
              <a:rPr lang="en-US" b="0" i="0" dirty="0">
                <a:solidFill>
                  <a:srgbClr val="4E4E4E"/>
                </a:solidFill>
                <a:effectLst/>
                <a:latin typeface="arial" panose="020B0604020202020204" pitchFamily="34" charset="0"/>
              </a:rPr>
              <a:t>The interview process was poor: 33%</a:t>
            </a:r>
          </a:p>
          <a:p>
            <a:pPr algn="l" fontAlgn="base">
              <a:buFont typeface="Arial" panose="020B0604020202020204" pitchFamily="34" charset="0"/>
              <a:buChar char="•"/>
            </a:pPr>
            <a:r>
              <a:rPr lang="en-US" b="0" i="0" dirty="0">
                <a:solidFill>
                  <a:srgbClr val="4E4E4E"/>
                </a:solidFill>
                <a:effectLst/>
                <a:latin typeface="arial" panose="020B0604020202020204" pitchFamily="34" charset="0"/>
              </a:rPr>
              <a:t>They received another job offer: 29%</a:t>
            </a:r>
          </a:p>
          <a:p>
            <a:pPr algn="l" fontAlgn="base">
              <a:buFont typeface="Arial" panose="020B0604020202020204" pitchFamily="34" charset="0"/>
              <a:buChar char="•"/>
            </a:pPr>
            <a:r>
              <a:rPr lang="en-US" b="0" i="0" dirty="0">
                <a:solidFill>
                  <a:srgbClr val="4E4E4E"/>
                </a:solidFill>
                <a:effectLst/>
                <a:latin typeface="arial" panose="020B0604020202020204" pitchFamily="34" charset="0"/>
              </a:rPr>
              <a:t>The job was not what they expected: 23%</a:t>
            </a:r>
          </a:p>
          <a:p>
            <a:pPr algn="l" fontAlgn="base">
              <a:buFont typeface="Arial" panose="020B0604020202020204" pitchFamily="34" charset="0"/>
              <a:buChar char="•"/>
            </a:pPr>
            <a:r>
              <a:rPr lang="en-US" b="0" i="0" dirty="0">
                <a:solidFill>
                  <a:srgbClr val="4E4E4E"/>
                </a:solidFill>
                <a:effectLst/>
                <a:latin typeface="arial" panose="020B0604020202020204" pitchFamily="34" charset="0"/>
              </a:rPr>
              <a:t>A mandatory return-to-office policy was implemented: 16%</a:t>
            </a:r>
          </a:p>
          <a:p>
            <a:pPr algn="l" fontAlgn="base"/>
            <a:r>
              <a:rPr lang="en-US" b="0" i="0" dirty="0">
                <a:solidFill>
                  <a:srgbClr val="4E4E4E"/>
                </a:solidFill>
                <a:effectLst/>
                <a:latin typeface="arial" panose="020B0604020202020204" pitchFamily="34" charset="0"/>
              </a:rPr>
              <a:t>In addition to ghosting, more than half of senior managers surveyed, 56%, said they’ve missed out on a potential hire in the last year because:</a:t>
            </a:r>
          </a:p>
          <a:p>
            <a:pPr algn="l" fontAlgn="base">
              <a:buFont typeface="Arial" panose="020B0604020202020204" pitchFamily="34" charset="0"/>
              <a:buChar char="•"/>
            </a:pPr>
            <a:r>
              <a:rPr lang="en-US" b="0" i="0" dirty="0">
                <a:solidFill>
                  <a:srgbClr val="4E4E4E"/>
                </a:solidFill>
                <a:effectLst/>
                <a:latin typeface="arial" panose="020B0604020202020204" pitchFamily="34" charset="0"/>
              </a:rPr>
              <a:t>The candidate wanted more schedule flexibility: 40%</a:t>
            </a:r>
          </a:p>
          <a:p>
            <a:pPr algn="l" fontAlgn="base">
              <a:buFont typeface="Arial" panose="020B0604020202020204" pitchFamily="34" charset="0"/>
              <a:buChar char="•"/>
            </a:pPr>
            <a:r>
              <a:rPr lang="en-US" b="0" i="0" dirty="0">
                <a:solidFill>
                  <a:srgbClr val="4E4E4E"/>
                </a:solidFill>
                <a:effectLst/>
                <a:latin typeface="arial" panose="020B0604020202020204" pitchFamily="34" charset="0"/>
              </a:rPr>
              <a:t>The company took too long to make an offer: 35%</a:t>
            </a:r>
          </a:p>
          <a:p>
            <a:pPr algn="l" fontAlgn="base">
              <a:buFont typeface="Arial" panose="020B0604020202020204" pitchFamily="34" charset="0"/>
              <a:buChar char="•"/>
            </a:pPr>
            <a:r>
              <a:rPr lang="en-US" b="0" i="0" dirty="0">
                <a:solidFill>
                  <a:srgbClr val="4E4E4E"/>
                </a:solidFill>
                <a:effectLst/>
                <a:latin typeface="arial" panose="020B0604020202020204" pitchFamily="34" charset="0"/>
              </a:rPr>
              <a:t>They didn’t meet the candidate’s salary expectations: 24%</a:t>
            </a:r>
          </a:p>
          <a:p>
            <a:pPr algn="l" fontAlgn="base"/>
            <a:r>
              <a:rPr lang="en-US" b="0" i="0" dirty="0">
                <a:solidFill>
                  <a:srgbClr val="4E4E4E"/>
                </a:solidFill>
                <a:effectLst/>
                <a:latin typeface="arial" panose="020B0604020202020204" pitchFamily="34" charset="0"/>
              </a:rPr>
              <a:t>“Hiring is harder than ever, and employers need to exceed candidates’ expectations to land top talent,” said Robert Half senior executive director Paul McDonald. “Offering flexible work arrangements and competitive pay and perks can pique job seekers’ interest — and moving quickly to set up interviews and extend offers can help clinch the deal.”</a:t>
            </a:r>
          </a:p>
          <a:p>
            <a:pPr algn="l" fontAlgn="base"/>
            <a:r>
              <a:rPr lang="en-US" b="0" i="0" dirty="0">
                <a:solidFill>
                  <a:srgbClr val="4E4E4E"/>
                </a:solidFill>
                <a:effectLst/>
                <a:latin typeface="arial" panose="020B0604020202020204" pitchFamily="34" charset="0"/>
              </a:rPr>
              <a:t>The online surveys were developed by Robert Half and conducted by independent research firms. They include responses from more than 2,300 senior managers at companies with 20 or more employees collected from Nov. 11 to Dec. 30, 2021, and more than 2,400 workers 18 years of age or older, collected from Nov. 11 to Nov. 29, 2021, in the US.</a:t>
            </a:r>
          </a:p>
          <a:p>
            <a:pPr algn="l" fontAlgn="base">
              <a:buFont typeface="Arial" panose="020B0604020202020204" pitchFamily="34" charset="0"/>
              <a:buChar char="•"/>
            </a:pPr>
            <a:endParaRPr lang="en-US" sz="1200" b="0" i="0" dirty="0">
              <a:solidFill>
                <a:srgbClr val="4E4E4E"/>
              </a:solidFill>
              <a:effectLst/>
              <a:latin typeface="Calibri" panose="020F0502020204030204" pitchFamily="34" charset="0"/>
              <a:cs typeface="Calibri" panose="020F0502020204030204" pitchFamily="34" charset="0"/>
            </a:endParaRPr>
          </a:p>
          <a:p>
            <a:pPr algn="l"/>
            <a:endParaRPr lang="en-US" b="0" i="0" dirty="0">
              <a:solidFill>
                <a:srgbClr val="333333"/>
              </a:solidFill>
              <a:effectLst/>
              <a:latin typeface="Georgia" panose="02040502050405020303" pitchFamily="18" charset="0"/>
            </a:endParaRPr>
          </a:p>
          <a:p>
            <a:pPr algn="l"/>
            <a:r>
              <a:rPr lang="en-US" b="0" i="0" dirty="0">
                <a:solidFill>
                  <a:srgbClr val="333333"/>
                </a:solidFill>
                <a:effectLst/>
                <a:latin typeface="Georgia" panose="02040502050405020303" pitchFamily="18" charset="0"/>
              </a:rPr>
              <a:t>Recent </a:t>
            </a:r>
            <a:r>
              <a:rPr lang="en-US" b="0" i="0" u="none" strike="noStrike" dirty="0">
                <a:solidFill>
                  <a:srgbClr val="003891"/>
                </a:solidFill>
                <a:effectLst/>
                <a:latin typeface="Georgia" panose="02040502050405020303" pitchFamily="18" charset="0"/>
                <a:hlinkClick r:id="rId3" tooltip="https://www.ziprecruiter.com/blog/candidate-ghosting-and-job-seeker-confidence/"/>
              </a:rPr>
              <a:t>findings</a:t>
            </a:r>
            <a:r>
              <a:rPr lang="en-US" b="0" i="0" dirty="0">
                <a:solidFill>
                  <a:srgbClr val="333333"/>
                </a:solidFill>
                <a:effectLst/>
                <a:latin typeface="Georgia" panose="02040502050405020303" pitchFamily="18" charset="0"/>
              </a:rPr>
              <a:t> from ZipRecruiter reveal deeper insights about candidates who ghost. For one, </a:t>
            </a:r>
            <a:r>
              <a:rPr lang="en-US" b="0" i="0" dirty="0" err="1">
                <a:solidFill>
                  <a:srgbClr val="333333"/>
                </a:solidFill>
                <a:effectLst/>
                <a:latin typeface="Georgia" panose="02040502050405020303" pitchFamily="18" charset="0"/>
              </a:rPr>
              <a:t>ghosters</a:t>
            </a:r>
            <a:r>
              <a:rPr lang="en-US" b="0" i="0" dirty="0">
                <a:solidFill>
                  <a:srgbClr val="333333"/>
                </a:solidFill>
                <a:effectLst/>
                <a:latin typeface="Georgia" panose="02040502050405020303" pitchFamily="18" charset="0"/>
              </a:rPr>
              <a:t> “apply to more jobs,” with 47% stating “they had applied to more than 5 jobs in the prior month, compared with only 31% of non-</a:t>
            </a:r>
            <a:r>
              <a:rPr lang="en-US" b="0" i="0" dirty="0" err="1">
                <a:solidFill>
                  <a:srgbClr val="333333"/>
                </a:solidFill>
                <a:effectLst/>
                <a:latin typeface="Georgia" panose="02040502050405020303" pitchFamily="18" charset="0"/>
              </a:rPr>
              <a:t>ghosters</a:t>
            </a:r>
            <a:r>
              <a:rPr lang="en-US" b="0" i="0" dirty="0">
                <a:solidFill>
                  <a:srgbClr val="333333"/>
                </a:solidFill>
                <a:effectLst/>
                <a:latin typeface="Georgia" panose="02040502050405020303" pitchFamily="18" charset="0"/>
              </a:rPr>
              <a:t>.” ZipRecruiter also found that </a:t>
            </a:r>
            <a:r>
              <a:rPr lang="en-US" b="0" i="0" dirty="0" err="1">
                <a:solidFill>
                  <a:srgbClr val="333333"/>
                </a:solidFill>
                <a:effectLst/>
                <a:latin typeface="Georgia" panose="02040502050405020303" pitchFamily="18" charset="0"/>
              </a:rPr>
              <a:t>ghosters</a:t>
            </a:r>
            <a:r>
              <a:rPr lang="en-US" b="0" i="0" dirty="0">
                <a:solidFill>
                  <a:srgbClr val="333333"/>
                </a:solidFill>
                <a:effectLst/>
                <a:latin typeface="Georgia" panose="02040502050405020303" pitchFamily="18" charset="0"/>
              </a:rPr>
              <a:t> “have more job interviews” and are “emboldened by having more offers.”</a:t>
            </a:r>
          </a:p>
          <a:p>
            <a:pPr algn="l"/>
            <a:r>
              <a:rPr lang="en-US" b="0" i="0" dirty="0">
                <a:solidFill>
                  <a:srgbClr val="333333"/>
                </a:solidFill>
                <a:effectLst/>
                <a:latin typeface="Georgia" panose="02040502050405020303" pitchFamily="18" charset="0"/>
              </a:rPr>
              <a:t>There are various reasons why candidates ghost. One of the most significant reasons? Per the </a:t>
            </a:r>
            <a:r>
              <a:rPr lang="en-US" b="0" i="0" dirty="0" err="1">
                <a:solidFill>
                  <a:srgbClr val="333333"/>
                </a:solidFill>
                <a:effectLst/>
                <a:latin typeface="Georgia" panose="02040502050405020303" pitchFamily="18" charset="0"/>
              </a:rPr>
              <a:t>Visier</a:t>
            </a:r>
            <a:r>
              <a:rPr lang="en-US" b="0" i="0" dirty="0">
                <a:solidFill>
                  <a:srgbClr val="333333"/>
                </a:solidFill>
                <a:effectLst/>
                <a:latin typeface="Georgia" panose="02040502050405020303" pitchFamily="18" charset="0"/>
              </a:rPr>
              <a:t> study, 46% of respondents noted that what drove their ghosting was “an interview process that was impersonal.”</a:t>
            </a:r>
          </a:p>
          <a:p>
            <a:pPr algn="l" fontAlgn="base"/>
            <a:endParaRPr lang="en-US" b="0" i="0" dirty="0">
              <a:solidFill>
                <a:srgbClr val="282C33"/>
              </a:solidFill>
              <a:effectLst/>
              <a:latin typeface="Trocchi"/>
            </a:endParaRPr>
          </a:p>
          <a:p>
            <a:pPr algn="l" fontAlgn="base"/>
            <a:r>
              <a:rPr lang="en-US" b="0" i="0" dirty="0">
                <a:solidFill>
                  <a:srgbClr val="282C33"/>
                </a:solidFill>
                <a:effectLst/>
                <a:latin typeface="Trocchi"/>
              </a:rPr>
              <a:t>What Is Ghosting?</a:t>
            </a:r>
          </a:p>
          <a:p>
            <a:pPr algn="l" fontAlgn="base"/>
            <a:r>
              <a:rPr lang="en-US" b="0" i="0" dirty="0">
                <a:solidFill>
                  <a:srgbClr val="282C33"/>
                </a:solidFill>
                <a:effectLst/>
                <a:latin typeface="Source Sans Pro" panose="020B0503030403020204" pitchFamily="34" charset="0"/>
              </a:rPr>
              <a:t>Ghosting is slang that originated in the early 2000’s, primarily in the dating scene. It describes someone who for no apparent reason and without warning simply ceases all forms of communication with the other person, disappearing like a ghost. This term’s use has been broadened recently to encompass the employer-employee relationship.  Ghosting happens when candidates and recruiters exchange various forms of communication—phone calls, emails, or text messages—only to have one of the parties simply stop responding to the other without any justification or notice. Ghosting also refers to newly hired employees who walk off the job with no provocation, notice, or follow-up.</a:t>
            </a:r>
          </a:p>
          <a:p>
            <a:pPr algn="l" fontAlgn="base"/>
            <a:r>
              <a:rPr lang="en-US" b="0" i="0" dirty="0">
                <a:solidFill>
                  <a:srgbClr val="282C33"/>
                </a:solidFill>
                <a:effectLst/>
                <a:latin typeface="Trocchi"/>
              </a:rPr>
              <a:t>Why Do Candidates/Employers Ghost?</a:t>
            </a:r>
          </a:p>
          <a:p>
            <a:pPr algn="l" fontAlgn="base"/>
            <a:r>
              <a:rPr lang="en-US" b="0" i="0" dirty="0">
                <a:solidFill>
                  <a:srgbClr val="282C33"/>
                </a:solidFill>
                <a:effectLst/>
                <a:latin typeface="Source Sans Pro" panose="020B0503030403020204" pitchFamily="34" charset="0"/>
              </a:rPr>
              <a:t>Most of us consider ghosting an unacceptable form of behavior. Given that, why would anyone ghost someone else? Here are a handful of reasons ghosting happens.</a:t>
            </a:r>
          </a:p>
          <a:p>
            <a:pPr algn="l" fontAlgn="base">
              <a:buFont typeface="Arial" panose="020B0604020202020204" pitchFamily="34" charset="0"/>
              <a:buChar char="•"/>
            </a:pPr>
            <a:r>
              <a:rPr lang="en-US" b="1" i="0" dirty="0">
                <a:solidFill>
                  <a:srgbClr val="282C33"/>
                </a:solidFill>
                <a:effectLst/>
                <a:latin typeface="Source Sans Pro" panose="020B0503030403020204" pitchFamily="34" charset="0"/>
              </a:rPr>
              <a:t>Fear of conflict</a:t>
            </a:r>
            <a:r>
              <a:rPr lang="en-US" b="0" i="0" dirty="0">
                <a:solidFill>
                  <a:srgbClr val="282C33"/>
                </a:solidFill>
                <a:effectLst/>
                <a:latin typeface="Source Sans Pro" panose="020B0503030403020204" pitchFamily="34" charset="0"/>
              </a:rPr>
              <a:t>. Ghosting can be a way to avoid truth-telling when one of the parties is uncomfortable with saying “no” or sharing that the fit for the role simply isn’t there. Absent what is viewed as a true relationship at this stage of the employment process, avoidance becomes an easy way to opt-out.</a:t>
            </a:r>
          </a:p>
          <a:p>
            <a:pPr algn="l" fontAlgn="base">
              <a:buFont typeface="Arial" panose="020B0604020202020204" pitchFamily="34" charset="0"/>
              <a:buChar char="•"/>
            </a:pPr>
            <a:r>
              <a:rPr lang="en-US" b="1" i="0" dirty="0">
                <a:solidFill>
                  <a:srgbClr val="282C33"/>
                </a:solidFill>
                <a:effectLst/>
                <a:latin typeface="Source Sans Pro" panose="020B0503030403020204" pitchFamily="34" charset="0"/>
              </a:rPr>
              <a:t>Culture</a:t>
            </a:r>
            <a:r>
              <a:rPr lang="en-US" b="0" i="0" dirty="0">
                <a:solidFill>
                  <a:srgbClr val="282C33"/>
                </a:solidFill>
                <a:effectLst/>
                <a:latin typeface="Source Sans Pro" panose="020B0503030403020204" pitchFamily="34" charset="0"/>
              </a:rPr>
              <a:t>. Candidates are likely to ghost when they get a bad feeling about the culture of a company. Given the low level of connection to a recruiter or company in the early stages of the employment process and coupled with a robust job market, some feel justified in just moving on without any sort of notification.</a:t>
            </a:r>
          </a:p>
          <a:p>
            <a:pPr algn="l" fontAlgn="base">
              <a:buFont typeface="Arial" panose="020B0604020202020204" pitchFamily="34" charset="0"/>
              <a:buChar char="•"/>
            </a:pPr>
            <a:r>
              <a:rPr lang="en-US" b="1" i="0" dirty="0">
                <a:solidFill>
                  <a:srgbClr val="282C33"/>
                </a:solidFill>
                <a:effectLst/>
                <a:latin typeface="Source Sans Pro" panose="020B0503030403020204" pitchFamily="34" charset="0"/>
              </a:rPr>
              <a:t>Dishonesty</a:t>
            </a:r>
            <a:r>
              <a:rPr lang="en-US" b="0" i="0" dirty="0">
                <a:solidFill>
                  <a:srgbClr val="282C33"/>
                </a:solidFill>
                <a:effectLst/>
                <a:latin typeface="Source Sans Pro" panose="020B0503030403020204" pitchFamily="34" charset="0"/>
              </a:rPr>
              <a:t>. The role in question may not be the first choice for the candidate, yet the candidate may continue to promote themselves strongly to a recruiter so as to maintain multiple options for employment. When their dream role becomes available to them, candidates may drop all other options in their pipeline without thinking twice. In that same vein, recruiters can collect backup candidates who are not front-runners for the role but would serve as a way to fill the role should true front-runners not accept their offers.  Recruiters then fill their roles and ghost the candidates they were holding “in the wings” as backups.</a:t>
            </a:r>
          </a:p>
          <a:p>
            <a:pPr algn="l" fontAlgn="base">
              <a:buFont typeface="Arial" panose="020B0604020202020204" pitchFamily="34" charset="0"/>
              <a:buChar char="•"/>
            </a:pPr>
            <a:r>
              <a:rPr lang="en-US" b="1" i="0" dirty="0">
                <a:solidFill>
                  <a:srgbClr val="282C33"/>
                </a:solidFill>
                <a:effectLst/>
                <a:latin typeface="Source Sans Pro" panose="020B0503030403020204" pitchFamily="34" charset="0"/>
              </a:rPr>
              <a:t>Job offers. </a:t>
            </a:r>
            <a:r>
              <a:rPr lang="en-US" b="0" i="0" dirty="0">
                <a:solidFill>
                  <a:srgbClr val="282C33"/>
                </a:solidFill>
                <a:effectLst/>
                <a:latin typeface="Source Sans Pro" panose="020B0503030403020204" pitchFamily="34" charset="0"/>
              </a:rPr>
              <a:t>Candidates accepting another job offer may drop all contact with other potential employers. Similarly, recruiters overburdened with hundreds of applicants may not feel able to respond to all of them when the position has been filled.</a:t>
            </a:r>
          </a:p>
          <a:p>
            <a:pPr algn="l" fontAlgn="base">
              <a:buFont typeface="Arial" panose="020B0604020202020204" pitchFamily="34" charset="0"/>
              <a:buChar char="•"/>
            </a:pPr>
            <a:r>
              <a:rPr lang="en-US" b="1" i="0" dirty="0">
                <a:solidFill>
                  <a:srgbClr val="282C33"/>
                </a:solidFill>
                <a:effectLst/>
                <a:latin typeface="Source Sans Pro" panose="020B0503030403020204" pitchFamily="34" charset="0"/>
              </a:rPr>
              <a:t>Candidate experience. </a:t>
            </a:r>
            <a:r>
              <a:rPr lang="en-US" b="0" i="0" dirty="0">
                <a:solidFill>
                  <a:srgbClr val="282C33"/>
                </a:solidFill>
                <a:effectLst/>
                <a:latin typeface="Source Sans Pro" panose="020B0503030403020204" pitchFamily="34" charset="0"/>
              </a:rPr>
              <a:t>Frustration with the application process or a bad interview can result in candidates simply disappearing off the radar or recruiters rejecting a candidate without making it official.</a:t>
            </a:r>
          </a:p>
          <a:p>
            <a:pPr algn="l" fontAlgn="base"/>
            <a:r>
              <a:rPr lang="en-US" b="0" i="0" dirty="0">
                <a:solidFill>
                  <a:srgbClr val="282C33"/>
                </a:solidFill>
                <a:effectLst/>
                <a:latin typeface="Trocchi"/>
              </a:rPr>
              <a:t>How to Prevent Ghosting</a:t>
            </a:r>
          </a:p>
          <a:p>
            <a:pPr algn="l" fontAlgn="base"/>
            <a:r>
              <a:rPr lang="en-US" b="0" i="0" dirty="0">
                <a:solidFill>
                  <a:srgbClr val="282C33"/>
                </a:solidFill>
                <a:effectLst/>
                <a:latin typeface="Source Sans Pro" panose="020B0503030403020204" pitchFamily="34" charset="0"/>
              </a:rPr>
              <a:t>Ghosting can leave a candidate feeling hurt, resentful, confused, and sometimes even paranoid.  None of that is beneficial to your employer’s brand and can even put a strain on getting referrals for new hires. Here are some tips to help ensure you aren’t guilty of ghosting in the workplace.</a:t>
            </a:r>
          </a:p>
          <a:p>
            <a:pPr algn="l" fontAlgn="base"/>
            <a:r>
              <a:rPr lang="en-US" b="0" i="0" dirty="0">
                <a:solidFill>
                  <a:srgbClr val="282C33"/>
                </a:solidFill>
                <a:effectLst/>
                <a:latin typeface="Trocchi"/>
              </a:rPr>
              <a:t>Break It Down</a:t>
            </a:r>
          </a:p>
          <a:p>
            <a:pPr algn="l" fontAlgn="base"/>
            <a:r>
              <a:rPr lang="en-US" b="0" i="0" dirty="0">
                <a:solidFill>
                  <a:srgbClr val="282C33"/>
                </a:solidFill>
                <a:effectLst/>
                <a:latin typeface="Source Sans Pro" panose="020B0503030403020204" pitchFamily="34" charset="0"/>
              </a:rPr>
              <a:t>Break down each step a candidate needs to navigate in the recruiting process. Think about what could go wrong at each step in the entire candidate experience process. Make plans at each step in order to ensure a smooth candidate experience.</a:t>
            </a:r>
          </a:p>
          <a:p>
            <a:pPr algn="l" fontAlgn="base"/>
            <a:r>
              <a:rPr lang="en-US" b="0" i="0" dirty="0">
                <a:solidFill>
                  <a:srgbClr val="282C33"/>
                </a:solidFill>
                <a:effectLst/>
                <a:latin typeface="Trocchi"/>
              </a:rPr>
              <a:t>Review the Application Process</a:t>
            </a:r>
          </a:p>
          <a:p>
            <a:pPr algn="l" fontAlgn="base"/>
            <a:r>
              <a:rPr lang="en-US" b="0" i="0" dirty="0">
                <a:solidFill>
                  <a:srgbClr val="282C33"/>
                </a:solidFill>
                <a:effectLst/>
                <a:latin typeface="Source Sans Pro" panose="020B0503030403020204" pitchFamily="34" charset="0"/>
              </a:rPr>
              <a:t>How complicated or easy is it for your candidates to formally express interest in a role? Is your </a:t>
            </a:r>
            <a:r>
              <a:rPr lang="en-US" b="0" i="0" u="none" strike="noStrike" dirty="0">
                <a:solidFill>
                  <a:srgbClr val="0580ED"/>
                </a:solidFill>
                <a:effectLst/>
                <a:latin typeface="Source Sans Pro" panose="020B0503030403020204" pitchFamily="34" charset="0"/>
                <a:hlinkClick r:id="rId4"/>
              </a:rPr>
              <a:t>applicant tracking system</a:t>
            </a:r>
            <a:r>
              <a:rPr lang="en-US" b="0" i="0" dirty="0">
                <a:solidFill>
                  <a:srgbClr val="282C33"/>
                </a:solidFill>
                <a:effectLst/>
                <a:latin typeface="Source Sans Pro" panose="020B0503030403020204" pitchFamily="34" charset="0"/>
              </a:rPr>
              <a:t> software overly cumbersome? The easier you make it for a candidate to interact with your company, the lower the likelihood of candidates ghosting. Are your job postings accurate and clear about role requirements? If they are, candidates are more apt to have their expectations met and be motivated to stay in the process or self-select out of the process before having any sort of formal interfacing with a recruiter.</a:t>
            </a:r>
          </a:p>
          <a:p>
            <a:pPr algn="l" fontAlgn="base"/>
            <a:r>
              <a:rPr lang="en-US" b="0" i="0" dirty="0">
                <a:solidFill>
                  <a:srgbClr val="282C33"/>
                </a:solidFill>
                <a:effectLst/>
                <a:latin typeface="Trocchi"/>
              </a:rPr>
              <a:t>Consider Your Culture</a:t>
            </a:r>
          </a:p>
          <a:p>
            <a:pPr algn="l" fontAlgn="base"/>
            <a:r>
              <a:rPr lang="en-US" b="0" i="0" dirty="0">
                <a:solidFill>
                  <a:srgbClr val="282C33"/>
                </a:solidFill>
                <a:effectLst/>
                <a:latin typeface="Source Sans Pro" panose="020B0503030403020204" pitchFamily="34" charset="0"/>
              </a:rPr>
              <a:t>If candidates are hearing one thing from you and experiencing other things from your website, former or current employees, or other sources, they may drop out of the process and ghost you in the process. Are candidates seeing and hearing what may be written in your employee handbook or posted on walls on-site? Does your recruiting process reflect the values the company claims to embrace? Are you aware of why employees leave? Are you aware of what is attracting (and attractive) to candidates? Seek to understand the sort of cultural impression that candidates experience. Is it reflective of your company culture?</a:t>
            </a:r>
          </a:p>
          <a:p>
            <a:pPr algn="l" fontAlgn="base"/>
            <a:r>
              <a:rPr lang="en-US" b="0" i="0" dirty="0">
                <a:solidFill>
                  <a:srgbClr val="282C33"/>
                </a:solidFill>
                <a:effectLst/>
                <a:latin typeface="Trocchi"/>
              </a:rPr>
              <a:t>Prepare Your Interviewers and Review Your Process</a:t>
            </a:r>
          </a:p>
          <a:p>
            <a:pPr algn="l" fontAlgn="base"/>
            <a:r>
              <a:rPr lang="en-US" b="0" i="0" dirty="0">
                <a:solidFill>
                  <a:srgbClr val="282C33"/>
                </a:solidFill>
                <a:effectLst/>
                <a:latin typeface="Source Sans Pro" panose="020B0503030403020204" pitchFamily="34" charset="0"/>
              </a:rPr>
              <a:t>If your process is too lengthy, you risk them questioning whether or not your company is truly interested in them. They may become frustrated, which can lead to them ghosting you for a company that moves more quickly. Don’t have an excessive number of interviews with excessive wait times in between them. In fact, determine the fewest interviews required in order to make a hiring decision. Train everyone in the hiring process to be consistent and efficient.</a:t>
            </a:r>
          </a:p>
          <a:p>
            <a:pPr algn="l" fontAlgn="base"/>
            <a:r>
              <a:rPr lang="en-US" b="0" i="0" dirty="0">
                <a:solidFill>
                  <a:srgbClr val="282C33"/>
                </a:solidFill>
                <a:effectLst/>
                <a:latin typeface="Trocchi"/>
              </a:rPr>
              <a:t>Streamline the Hiring Process</a:t>
            </a:r>
          </a:p>
          <a:p>
            <a:pPr algn="l" fontAlgn="base"/>
            <a:r>
              <a:rPr lang="en-US" b="0" i="0" dirty="0">
                <a:solidFill>
                  <a:srgbClr val="282C33"/>
                </a:solidFill>
                <a:effectLst/>
                <a:latin typeface="Source Sans Pro" panose="020B0503030403020204" pitchFamily="34" charset="0"/>
              </a:rPr>
              <a:t>Eliminate any time-wasting steps in your hiring process. Determine the minimum amount of interviews required to make a decision.  Use techniques like panel interviews when multiple stakeholders need to align on candidate selection. Look at software for your applicant tracking system through the lens of an applicant, and make it as easy as possible for them to apply. Ensure you optimize how you balance the open requisition list amongst the recruiters on the team and communicate your expectations of how they follow up with candidates.</a:t>
            </a:r>
          </a:p>
          <a:p>
            <a:pPr algn="l" fontAlgn="base"/>
            <a:r>
              <a:rPr lang="en-US" b="0" i="0" dirty="0">
                <a:solidFill>
                  <a:srgbClr val="282C33"/>
                </a:solidFill>
                <a:effectLst/>
                <a:latin typeface="Trocchi"/>
              </a:rPr>
              <a:t>Use Communication Strategically</a:t>
            </a:r>
          </a:p>
          <a:p>
            <a:pPr algn="l" fontAlgn="base"/>
            <a:r>
              <a:rPr lang="en-US" b="0" i="0" dirty="0">
                <a:solidFill>
                  <a:srgbClr val="282C33"/>
                </a:solidFill>
                <a:effectLst/>
                <a:latin typeface="Source Sans Pro" panose="020B0503030403020204" pitchFamily="34" charset="0"/>
              </a:rPr>
              <a:t>Emails should always include messaging around a next step, or feedback, or at least interest and appreciation in the candidate’s interest in your company. View all communication as part of a marketing platform that represents your brand. Try to create a few automated templates for your applicant tracking system that serve to let candidates know they haven’t been forgotten. Ensure that cancellations and rescheduling are kept to an absolute minimum and are clearly explained to the candidate. Time is not on your side as an employer in a hot job market.</a:t>
            </a:r>
          </a:p>
          <a:p>
            <a:pPr algn="l" fontAlgn="base"/>
            <a:r>
              <a:rPr lang="en-US" b="0" i="0" dirty="0">
                <a:solidFill>
                  <a:srgbClr val="282C33"/>
                </a:solidFill>
                <a:effectLst/>
                <a:latin typeface="Trocchi"/>
              </a:rPr>
              <a:t>Play by the Golden Rule</a:t>
            </a:r>
          </a:p>
          <a:p>
            <a:pPr algn="l" fontAlgn="base"/>
            <a:r>
              <a:rPr lang="en-US" b="0" i="0" dirty="0">
                <a:solidFill>
                  <a:srgbClr val="282C33"/>
                </a:solidFill>
                <a:effectLst/>
                <a:latin typeface="Source Sans Pro" panose="020B0503030403020204" pitchFamily="34" charset="0"/>
              </a:rPr>
              <a:t>Do unto others as you would have them do unto you.  Simple as that.  We all appreciate a timely follow-up, no matter how brief. Ask yourself what you would desire if you were the candidate going through the process. Most importantly, don’t ghost candidates, which only perpetuates a reputation for all HR departments that makes candidates tend to see ghosting as a quid pro quo behavior.</a:t>
            </a:r>
          </a:p>
          <a:p>
            <a:pPr fontAlgn="base"/>
            <a:r>
              <a:rPr lang="en-US" b="0" dirty="0">
                <a:effectLst/>
              </a:rPr>
              <a:t>“Telling a candidate they aren’t getting an offer may be the hardest thing we do, so procrastinating is always a temptation. But I feel deep shame whenever I let it happen. We owe candidates that phone call for the time they gave us and for the fact that they were open to considering us as their employer.” – </a:t>
            </a:r>
            <a:r>
              <a:rPr lang="en-US" b="0" u="none" strike="noStrike" dirty="0">
                <a:solidFill>
                  <a:srgbClr val="0580ED"/>
                </a:solidFill>
                <a:effectLst/>
                <a:hlinkClick r:id="rId5"/>
              </a:rPr>
              <a:t>Valerie </a:t>
            </a:r>
            <a:r>
              <a:rPr lang="en-US" b="0" u="none" strike="noStrike" dirty="0" err="1">
                <a:solidFill>
                  <a:srgbClr val="0580ED"/>
                </a:solidFill>
                <a:effectLst/>
                <a:hlinkClick r:id="rId5"/>
              </a:rPr>
              <a:t>Vadala</a:t>
            </a:r>
            <a:endParaRPr lang="en-US" dirty="0">
              <a:effectLst/>
            </a:endParaRPr>
          </a:p>
          <a:p>
            <a:pPr algn="l" fontAlgn="base"/>
            <a:r>
              <a:rPr lang="en-US" b="0" i="0" dirty="0">
                <a:solidFill>
                  <a:srgbClr val="282C33"/>
                </a:solidFill>
                <a:effectLst/>
                <a:latin typeface="Trocchi"/>
              </a:rPr>
              <a:t>Ensure You Understand Candidate Needs</a:t>
            </a:r>
          </a:p>
          <a:p>
            <a:pPr algn="l" fontAlgn="base"/>
            <a:r>
              <a:rPr lang="en-US" b="0" i="0" dirty="0">
                <a:solidFill>
                  <a:srgbClr val="282C33"/>
                </a:solidFill>
                <a:effectLst/>
                <a:latin typeface="Source Sans Pro" panose="020B0503030403020204" pitchFamily="34" charset="0"/>
              </a:rPr>
              <a:t>If a candidate clearly expresses the need for remote work and you know that the only option for the role is hybrid at best, be clear and upfront about that even if it risks losing the candidate.  Minimizing eventual disappointment can decrease candidate ghosting when they clearly don’t see their needs being met.</a:t>
            </a:r>
          </a:p>
          <a:p>
            <a:pPr algn="l" fontAlgn="base"/>
            <a:r>
              <a:rPr lang="en-US" b="0" i="0" dirty="0">
                <a:solidFill>
                  <a:srgbClr val="282C33"/>
                </a:solidFill>
                <a:effectLst/>
                <a:latin typeface="Trocchi"/>
              </a:rPr>
              <a:t>Get Candidate Feedback</a:t>
            </a:r>
          </a:p>
          <a:p>
            <a:pPr algn="l" fontAlgn="base"/>
            <a:r>
              <a:rPr lang="en-US" b="0" i="0" dirty="0">
                <a:solidFill>
                  <a:srgbClr val="282C33"/>
                </a:solidFill>
                <a:effectLst/>
                <a:latin typeface="Source Sans Pro" panose="020B0503030403020204" pitchFamily="34" charset="0"/>
              </a:rPr>
              <a:t>Employers need to validate their recruiting process through the lens of their customer: the candidate.  Create surveys, either written or verbal, that can provide recruiters with a sense of what it’s like to be a candidate looking to work for your company.  Do this on a regular basis and, most importantly, act on the findings.</a:t>
            </a:r>
          </a:p>
          <a:p>
            <a:pPr algn="l" fontAlgn="base"/>
            <a:r>
              <a:rPr lang="en-US" b="0" i="0" dirty="0">
                <a:solidFill>
                  <a:srgbClr val="282C33"/>
                </a:solidFill>
                <a:effectLst/>
                <a:latin typeface="Trocchi"/>
              </a:rPr>
              <a:t>There May Be No Answer, Ever</a:t>
            </a:r>
          </a:p>
          <a:p>
            <a:pPr algn="l" fontAlgn="base"/>
            <a:r>
              <a:rPr lang="en-US" b="0" i="0" dirty="0">
                <a:solidFill>
                  <a:srgbClr val="282C33"/>
                </a:solidFill>
                <a:effectLst/>
                <a:latin typeface="Source Sans Pro" panose="020B0503030403020204" pitchFamily="34" charset="0"/>
              </a:rPr>
              <a:t>Accept that sometimes you just won’t ever know what happened on their side.  It may not have had anything to do with you or your company or your process. There could have been something happening in their personal lives that led to their ghosting that had absolutely nothing to do with your recruiting process. Sometimes you will just never know.</a:t>
            </a: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952906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g22b0c7034f7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1" name="Google Shape;451;g22b0c7034f7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Adrianne- Let’s find out how one company improved time to fill AND created an exceptional candidate experience</a:t>
            </a:r>
            <a:endParaRPr dirty="0"/>
          </a:p>
        </p:txBody>
      </p:sp>
    </p:spTree>
    <p:extLst>
      <p:ext uri="{BB962C8B-B14F-4D97-AF65-F5344CB8AC3E}">
        <p14:creationId xmlns:p14="http://schemas.microsoft.com/office/powerpoint/2010/main" val="28948882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g257d42a8544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8" name="Google Shape;438;g257d42a8544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Angie-  I have been in the Staffing and HR Industry for 20+years. Formally the SVP and Head of Operations for Adecco, I joined Gojob in January of 2022 knowing that the staffing industry needed to change and bring in tech efficiencies to change the way we work.  </a:t>
            </a:r>
            <a:endParaRPr/>
          </a:p>
          <a:p>
            <a:pPr marL="0" lvl="0" indent="0" algn="l" rtl="0">
              <a:spcBef>
                <a:spcPts val="0"/>
              </a:spcBef>
              <a:spcAft>
                <a:spcPts val="0"/>
              </a:spcAft>
              <a:buNone/>
            </a:pPr>
            <a:r>
              <a:rPr lang="en"/>
              <a:t>Adrienne- Can you give an example of how Gojobs did this recently?</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g22b0c7034f7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1" name="Google Shape;451;g22b0c7034f7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Adrianne: Lets turn to Angie and Cheri to show us bottlenecks they have seen and then get you some ideas on how to improve TTF.</a:t>
            </a: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g22b0c7034f7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6" name="Google Shape;456;g22b0c7034f7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Common bottlenecks impacting Gojob, Checkr’s, and SIA’s time to fill include:</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r>
              <a:rPr lang="en" b="1" dirty="0"/>
              <a:t>Angie:</a:t>
            </a:r>
            <a:endParaRPr b="1" dirty="0"/>
          </a:p>
          <a:p>
            <a:pPr marL="457200" lvl="0" indent="-298450" algn="l" rtl="0">
              <a:spcBef>
                <a:spcPts val="0"/>
              </a:spcBef>
              <a:spcAft>
                <a:spcPts val="0"/>
              </a:spcAft>
              <a:buSzPts val="1100"/>
              <a:buChar char="●"/>
            </a:pPr>
            <a:r>
              <a:rPr lang="en" dirty="0"/>
              <a:t>Lack of transparency in the hiring and onboarding process can make people feel “ghosted” or “left-behind” resulting in candidate drop off</a:t>
            </a:r>
            <a:endParaRPr dirty="0"/>
          </a:p>
          <a:p>
            <a:pPr marL="457200" lvl="0" indent="-298450" algn="l" rtl="0">
              <a:spcBef>
                <a:spcPts val="0"/>
              </a:spcBef>
              <a:spcAft>
                <a:spcPts val="0"/>
              </a:spcAft>
              <a:buSzPts val="1100"/>
              <a:buChar char="●"/>
            </a:pPr>
            <a:r>
              <a:rPr lang="en" dirty="0"/>
              <a:t>Shortage of qualified candidates— the volume of folks available to work are dwindling and harder to find. Additionally, there is a portion of the workforce that want to get back to work but need assistance.</a:t>
            </a:r>
            <a:endParaRPr dirty="0"/>
          </a:p>
          <a:p>
            <a:pPr marL="457200" lvl="0" indent="-298450" algn="l" rtl="0">
              <a:spcBef>
                <a:spcPts val="0"/>
              </a:spcBef>
              <a:spcAft>
                <a:spcPts val="0"/>
              </a:spcAft>
              <a:buSzPts val="1100"/>
              <a:buChar char="●"/>
            </a:pPr>
            <a:r>
              <a:rPr lang="en" dirty="0"/>
              <a:t>Lack of integrations can slow down the process</a:t>
            </a:r>
            <a:endParaRPr dirty="0"/>
          </a:p>
          <a:p>
            <a:pPr marL="0" lvl="0" indent="0" algn="l" rtl="0">
              <a:spcBef>
                <a:spcPts val="0"/>
              </a:spcBef>
              <a:spcAft>
                <a:spcPts val="0"/>
              </a:spcAft>
              <a:buNone/>
            </a:pPr>
            <a:endParaRPr b="1" dirty="0"/>
          </a:p>
          <a:p>
            <a:pPr marL="0" lvl="0" indent="0" algn="l" rtl="0">
              <a:spcBef>
                <a:spcPts val="0"/>
              </a:spcBef>
              <a:spcAft>
                <a:spcPts val="0"/>
              </a:spcAft>
              <a:buNone/>
            </a:pPr>
            <a:endParaRPr b="1" dirty="0"/>
          </a:p>
          <a:p>
            <a:pPr marL="0" lvl="0" indent="0" algn="l" rtl="0">
              <a:spcBef>
                <a:spcPts val="0"/>
              </a:spcBef>
              <a:spcAft>
                <a:spcPts val="0"/>
              </a:spcAft>
              <a:buNone/>
            </a:pPr>
            <a:endParaRPr b="1" dirty="0"/>
          </a:p>
          <a:p>
            <a:pPr marL="0" lvl="0" indent="0" algn="l" rtl="0">
              <a:spcBef>
                <a:spcPts val="0"/>
              </a:spcBef>
              <a:spcAft>
                <a:spcPts val="0"/>
              </a:spcAft>
              <a:buNone/>
            </a:pPr>
            <a:r>
              <a:rPr lang="en" b="1" dirty="0"/>
              <a:t>Cheri:</a:t>
            </a:r>
            <a:endParaRPr b="1" dirty="0"/>
          </a:p>
          <a:p>
            <a:pPr marL="457200" lvl="0" indent="-298450" algn="l" rtl="0">
              <a:spcBef>
                <a:spcPts val="0"/>
              </a:spcBef>
              <a:spcAft>
                <a:spcPts val="0"/>
              </a:spcAft>
              <a:buSzPts val="1100"/>
              <a:buChar char="●"/>
            </a:pPr>
            <a:r>
              <a:rPr lang="en" dirty="0"/>
              <a:t>Poor candidate experience</a:t>
            </a:r>
            <a:endParaRPr dirty="0"/>
          </a:p>
          <a:p>
            <a:pPr marL="914400" lvl="1" indent="-298450" algn="l" rtl="0">
              <a:spcBef>
                <a:spcPts val="0"/>
              </a:spcBef>
              <a:spcAft>
                <a:spcPts val="0"/>
              </a:spcAft>
              <a:buSzPts val="1100"/>
              <a:buChar char="○"/>
            </a:pPr>
            <a:r>
              <a:rPr lang="en" dirty="0"/>
              <a:t>Outdated / unfriendly forms and guidance</a:t>
            </a:r>
            <a:endParaRPr dirty="0"/>
          </a:p>
          <a:p>
            <a:pPr marL="914400" lvl="1" indent="-298450" algn="l" rtl="0">
              <a:spcBef>
                <a:spcPts val="0"/>
              </a:spcBef>
              <a:spcAft>
                <a:spcPts val="0"/>
              </a:spcAft>
              <a:buSzPts val="1100"/>
              <a:buChar char="○"/>
            </a:pPr>
            <a:r>
              <a:rPr lang="en" dirty="0"/>
              <a:t>Poor communication / lack of visibility into the process</a:t>
            </a:r>
            <a:endParaRPr dirty="0"/>
          </a:p>
          <a:p>
            <a:pPr marL="457200" lvl="0" indent="-298450" algn="l" rtl="0">
              <a:spcBef>
                <a:spcPts val="0"/>
              </a:spcBef>
              <a:spcAft>
                <a:spcPts val="0"/>
              </a:spcAft>
              <a:buSzPts val="1100"/>
              <a:buChar char="●"/>
            </a:pPr>
            <a:r>
              <a:rPr lang="en" dirty="0"/>
              <a:t>Manual processes caused by outdated technology </a:t>
            </a:r>
            <a:endParaRPr dirty="0"/>
          </a:p>
          <a:p>
            <a:pPr marL="0" lvl="0" indent="0" algn="l" rtl="0">
              <a:spcBef>
                <a:spcPts val="0"/>
              </a:spcBef>
              <a:spcAft>
                <a:spcPts val="0"/>
              </a:spcAft>
              <a:buNone/>
            </a:pPr>
            <a:endParaRPr b="1" dirty="0"/>
          </a:p>
          <a:p>
            <a:pPr marL="0" lvl="0" indent="0" algn="l" rtl="0">
              <a:spcBef>
                <a:spcPts val="0"/>
              </a:spcBef>
              <a:spcAft>
                <a:spcPts val="0"/>
              </a:spcAft>
              <a:buNone/>
            </a:pPr>
            <a:endParaRPr b="1" dirty="0"/>
          </a:p>
          <a:p>
            <a:pPr marL="0" lvl="0" indent="0" algn="l" rtl="0">
              <a:spcBef>
                <a:spcPts val="0"/>
              </a:spcBef>
              <a:spcAft>
                <a:spcPts val="0"/>
              </a:spcAft>
              <a:buNone/>
            </a:pPr>
            <a:r>
              <a:rPr lang="en" b="1" dirty="0"/>
              <a:t>Michael: </a:t>
            </a:r>
            <a:endParaRPr b="1"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Google Shape;468;g22b0c7034f7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9" name="Google Shape;469;g22b0c7034f7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Now let’s get some strategies and tactics  to help you speed things up.</a:t>
            </a: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2" name="Google Shape;152;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i="0">
                <a:solidFill>
                  <a:srgbClr val="000000"/>
                </a:solidFill>
                <a:latin typeface="Calibri"/>
                <a:ea typeface="Calibri"/>
                <a:cs typeface="Calibri"/>
                <a:sym typeface="Calibri"/>
              </a:rPr>
              <a:t>Adrianne </a:t>
            </a:r>
            <a:r>
              <a:rPr lang="en-US"/>
              <a:t>Now for a few brief logistics. There are two ways to listen in to the webinar, via your computer or a dial in. If you need a dial just send us a message through the Q&amp;A. If you have any technical issues don’t worry, we are recording and you will get the audio and slides in about 48 hours post webinar to listen on demand.</a:t>
            </a:r>
            <a:endParaRPr/>
          </a:p>
        </p:txBody>
      </p:sp>
      <p:sp>
        <p:nvSpPr>
          <p:cNvPr id="153" name="Google Shape;153;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Google Shape;473;g257d42a8544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4" name="Google Shape;474;g257d42a8544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b="1">
                <a:solidFill>
                  <a:schemeClr val="dk1"/>
                </a:solidFill>
              </a:rPr>
              <a:t>Angie: Candidate feedback along their hiring journey is critical.  This works best with a combination of CRM and personal touch.  Along with this, you can provide job previews and training for the roles they are seeking to keep them engaged throughout the hiring process.  Considering review of a companies background adjudication matrix can open the door to a workforce that has proven to be committed with great attendance and low turnover.  Utilizing data to make decisions on where the bottlenecks are in your process of in your placements allows you to know where to focus. Integrating all of your systems to reduce the administrative tasks which can increase compliance is critical. Partnering with Checkr to optimize the background process provides a significant increase in time to fill.</a:t>
            </a:r>
            <a:endParaRPr b="1">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With Checkr, Gojob </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Hiring with Fair Chance in mind: We wanted to optimize our talent pool and provide even more folks an opportunity to work, fair chance or second chance  hiring had not been baked into our processes</a:t>
            </a:r>
            <a:endParaRPr>
              <a:solidFill>
                <a:schemeClr val="dk1"/>
              </a:solidFill>
            </a:endParaRPr>
          </a:p>
          <a:p>
            <a:pPr marL="0" lvl="0" indent="0" algn="l" rtl="0">
              <a:spcBef>
                <a:spcPts val="0"/>
              </a:spcBef>
              <a:spcAft>
                <a:spcPts val="0"/>
              </a:spcAft>
              <a:buClr>
                <a:schemeClr val="dk1"/>
              </a:buClr>
              <a:buSzPts val="1100"/>
              <a:buFont typeface="Arial"/>
              <a:buNone/>
            </a:pPr>
            <a:endParaRPr b="1">
              <a:solidFill>
                <a:schemeClr val="dk1"/>
              </a:solidFill>
            </a:endParaRPr>
          </a:p>
          <a:p>
            <a:pPr marL="0" lvl="0" indent="0" algn="l" rtl="0">
              <a:spcBef>
                <a:spcPts val="0"/>
              </a:spcBef>
              <a:spcAft>
                <a:spcPts val="0"/>
              </a:spcAft>
              <a:buClr>
                <a:schemeClr val="dk1"/>
              </a:buClr>
              <a:buSzPts val="1100"/>
              <a:buFont typeface="Arial"/>
              <a:buNone/>
            </a:pPr>
            <a:endParaRPr b="1">
              <a:solidFill>
                <a:schemeClr val="dk1"/>
              </a:solidFill>
            </a:endParaRPr>
          </a:p>
          <a:p>
            <a:pPr marL="0" lvl="0" indent="0" algn="l" rtl="0">
              <a:spcBef>
                <a:spcPts val="0"/>
              </a:spcBef>
              <a:spcAft>
                <a:spcPts val="0"/>
              </a:spcAft>
              <a:buClr>
                <a:schemeClr val="dk1"/>
              </a:buClr>
              <a:buSzPts val="1100"/>
              <a:buFont typeface="Arial"/>
              <a:buNone/>
            </a:pPr>
            <a:endParaRPr b="1">
              <a:solidFill>
                <a:schemeClr val="dk1"/>
              </a:solidFill>
            </a:endParaRPr>
          </a:p>
          <a:p>
            <a:pPr marL="0" lvl="0" indent="0" algn="l" rtl="0">
              <a:spcBef>
                <a:spcPts val="0"/>
              </a:spcBef>
              <a:spcAft>
                <a:spcPts val="0"/>
              </a:spcAft>
              <a:buClr>
                <a:schemeClr val="dk1"/>
              </a:buClr>
              <a:buSzPts val="1100"/>
              <a:buFont typeface="Arial"/>
              <a:buNone/>
            </a:pPr>
            <a:r>
              <a:rPr lang="en" b="1">
                <a:solidFill>
                  <a:schemeClr val="dk1"/>
                </a:solidFill>
              </a:rPr>
              <a:t>Cheri:</a:t>
            </a:r>
            <a:endParaRPr b="1">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Creating an optimal candidate experience </a:t>
            </a:r>
            <a:endParaRPr>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Transparency</a:t>
            </a:r>
            <a:endParaRPr>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Friendly forms &amp; communication</a:t>
            </a:r>
            <a:endParaRPr>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Offering support</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Automating steps where you can to remove manual processes; choosing providers that will help you do this</a:t>
            </a:r>
            <a:endParaRPr>
              <a:solidFill>
                <a:schemeClr val="dk1"/>
              </a:solidFill>
            </a:endParaRPr>
          </a:p>
          <a:p>
            <a:pPr marL="0" lvl="0" indent="0" algn="l" rtl="0">
              <a:spcBef>
                <a:spcPts val="0"/>
              </a:spcBef>
              <a:spcAft>
                <a:spcPts val="0"/>
              </a:spcAft>
              <a:buClr>
                <a:schemeClr val="dk1"/>
              </a:buClr>
              <a:buSzPts val="1100"/>
              <a:buFont typeface="Arial"/>
              <a:buNone/>
            </a:pPr>
            <a:endParaRPr b="1">
              <a:solidFill>
                <a:schemeClr val="dk1"/>
              </a:solidFill>
            </a:endParaRPr>
          </a:p>
          <a:p>
            <a:pPr marL="0" lvl="0" indent="0" algn="l" rtl="0">
              <a:spcBef>
                <a:spcPts val="0"/>
              </a:spcBef>
              <a:spcAft>
                <a:spcPts val="0"/>
              </a:spcAft>
              <a:buClr>
                <a:schemeClr val="dk1"/>
              </a:buClr>
              <a:buSzPts val="1100"/>
              <a:buFont typeface="Arial"/>
              <a:buNone/>
            </a:pPr>
            <a:endParaRPr b="1">
              <a:solidFill>
                <a:schemeClr val="dk1"/>
              </a:solidFill>
            </a:endParaRPr>
          </a:p>
          <a:p>
            <a:pPr marL="0" lvl="0" indent="0" algn="l" rtl="0">
              <a:spcBef>
                <a:spcPts val="0"/>
              </a:spcBef>
              <a:spcAft>
                <a:spcPts val="0"/>
              </a:spcAft>
              <a:buClr>
                <a:schemeClr val="dk1"/>
              </a:buClr>
              <a:buSzPts val="1100"/>
              <a:buFont typeface="Arial"/>
              <a:buNone/>
            </a:pPr>
            <a:r>
              <a:rPr lang="en" b="1">
                <a:solidFill>
                  <a:schemeClr val="dk1"/>
                </a:solidFill>
              </a:rPr>
              <a:t>Michael: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Google Shape;485;g22b0c7034f7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6" name="Google Shape;486;g22b0c7034f7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Adrianne: WIll we see a recession, will AI an Chat GPT change staffing (and the world) as we know it? What about better and faster talent, how can they get more skills to help clients? How can we get them to clients quicker (and improve TTF)?</a:t>
            </a:r>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Michael-</a:t>
            </a:r>
            <a:r>
              <a:rPr lang="en-US" sz="4400" dirty="0"/>
              <a:t>Feeling a Bit Recession-y</a:t>
            </a:r>
          </a:p>
          <a:p>
            <a:r>
              <a:rPr lang="en-US" sz="4400" dirty="0"/>
              <a:t>Cheri/Adrianne-DE&amp;I- </a:t>
            </a:r>
            <a:r>
              <a:rPr lang="en-US" sz="6000" b="0" i="0" dirty="0">
                <a:solidFill>
                  <a:srgbClr val="595959"/>
                </a:solidFill>
                <a:effectLst/>
                <a:latin typeface="PT Sans" panose="020B0503020203020204" pitchFamily="34" charset="0"/>
              </a:rPr>
              <a:t>Staffing firms and contingent workforce program leaders have formalized ways to attract, track and keep more diverse talent. It makes sense for the short and long term, not using it to speed up and fill your talent funnel is </a:t>
            </a:r>
            <a:r>
              <a:rPr lang="en-US" sz="8000" b="0" i="0" dirty="0">
                <a:solidFill>
                  <a:srgbClr val="595959"/>
                </a:solidFill>
                <a:effectLst/>
                <a:latin typeface="PT Sans" panose="020B0503020203020204" pitchFamily="34" charset="0"/>
              </a:rPr>
              <a:t>a competitive disadvantage</a:t>
            </a:r>
          </a:p>
          <a:p>
            <a:r>
              <a:rPr lang="en-US" sz="4400" dirty="0"/>
              <a:t>Angie-Candidate Experience- faster, better, more like how we buy everything now, expectations are higher, white glove and automated </a:t>
            </a:r>
          </a:p>
          <a:p>
            <a:r>
              <a:rPr lang="en-US" sz="4400" dirty="0"/>
              <a:t>Cheri/Angie-Getting Creative with Tech &amp; Data</a:t>
            </a:r>
          </a:p>
          <a:p>
            <a:r>
              <a:rPr lang="en-US" sz="4400" dirty="0"/>
              <a:t>Michael- Digital Transformation</a:t>
            </a:r>
          </a:p>
          <a:p>
            <a:r>
              <a:rPr lang="en-US" sz="4400" dirty="0"/>
              <a:t>Angie/Adrianne-Up/reskilling to fill talent gaps- </a:t>
            </a:r>
            <a:r>
              <a:rPr lang="en-US" sz="6000" b="0" i="0" dirty="0">
                <a:solidFill>
                  <a:srgbClr val="595959"/>
                </a:solidFill>
                <a:effectLst/>
                <a:latin typeface="PT Sans" panose="020B0503020203020204" pitchFamily="34" charset="0"/>
              </a:rPr>
              <a:t>Upskilling and reskilling have become critical talent acquisition and retention strategies amid the skills shortage. They have also become a popular pathway for building skilled diverse teams. </a:t>
            </a:r>
            <a:endParaRPr lang="en-US" sz="4400" dirty="0"/>
          </a:p>
          <a:p>
            <a:endParaRPr lang="en-US" sz="1800" b="1" i="0" u="none" strike="noStrike" baseline="0" dirty="0">
              <a:solidFill>
                <a:srgbClr val="000000"/>
              </a:solidFill>
              <a:latin typeface="Calibri" panose="020F0502020204030204" pitchFamily="34" charset="0"/>
            </a:endParaRPr>
          </a:p>
          <a:p>
            <a:r>
              <a:rPr lang="en-US" sz="1800" b="1" i="0" u="none" strike="noStrike" baseline="0" dirty="0">
                <a:solidFill>
                  <a:srgbClr val="000000"/>
                </a:solidFill>
                <a:latin typeface="Calibri" panose="020F0502020204030204" pitchFamily="34" charset="0"/>
              </a:rPr>
              <a:t>Recession-y</a:t>
            </a:r>
            <a:r>
              <a:rPr lang="en-US" sz="1800" b="0" i="0" u="none" strike="noStrike" baseline="0" dirty="0">
                <a:solidFill>
                  <a:srgbClr val="000000"/>
                </a:solidFill>
                <a:latin typeface="Calibri" panose="020F0502020204030204" pitchFamily="34" charset="0"/>
              </a:rPr>
              <a:t> The 2023 global economy is certainly more fragile than the post-COVID boom experienced in many countries over the past two years. That fragility started to take hold in the latter half of 2022 as energy prices and rampant inflation squeezed business and household income . </a:t>
            </a:r>
          </a:p>
          <a:p>
            <a:endParaRPr lang="en-US" sz="1800" b="0" i="0" u="none" strike="noStrike" baseline="0" dirty="0">
              <a:solidFill>
                <a:srgbClr val="000000"/>
              </a:solidFill>
              <a:latin typeface="Calibri" panose="020F0502020204030204" pitchFamily="34" charset="0"/>
            </a:endParaRPr>
          </a:p>
          <a:p>
            <a:r>
              <a:rPr lang="en-US" sz="1800" b="0" i="0" u="none" strike="noStrike" baseline="0" dirty="0">
                <a:solidFill>
                  <a:srgbClr val="000000"/>
                </a:solidFill>
                <a:latin typeface="Calibri" panose="020F0502020204030204" pitchFamily="34" charset="0"/>
              </a:rPr>
              <a:t>But will 2023 be as bad for the staffing industry as all this doom and gloom might suggest? A more likely outcome is a staffing market that feels a bit ‘recession-y’, a bit drab, a bit mundane. </a:t>
            </a:r>
          </a:p>
          <a:p>
            <a:r>
              <a:rPr lang="en-US" sz="1800" b="0" i="0" u="none" strike="noStrike" baseline="0" dirty="0">
                <a:solidFill>
                  <a:srgbClr val="000000"/>
                </a:solidFill>
                <a:latin typeface="Calibri" panose="020F0502020204030204" pitchFamily="34" charset="0"/>
              </a:rPr>
              <a:t>Staffing Industry Analysts’ </a:t>
            </a:r>
            <a:r>
              <a:rPr lang="en-US" sz="1800" b="0" i="0" u="none" strike="noStrike" baseline="0" dirty="0">
                <a:solidFill>
                  <a:srgbClr val="0056B7"/>
                </a:solidFill>
                <a:latin typeface="Calibri" panose="020F0502020204030204" pitchFamily="34" charset="0"/>
              </a:rPr>
              <a:t>latest forecast growth for the global staffing market </a:t>
            </a:r>
            <a:r>
              <a:rPr lang="en-US" sz="1800" b="0" i="0" u="none" strike="noStrike" baseline="0" dirty="0">
                <a:solidFill>
                  <a:srgbClr val="000000"/>
                </a:solidFill>
                <a:latin typeface="Calibri" panose="020F0502020204030204" pitchFamily="34" charset="0"/>
              </a:rPr>
              <a:t>is a modest 6% with some markets experiencing double-digit growth. On the face of it, this doesn’t sound too bad. However, if we factor in the inflationary impact of price increases, underlying demand is </a:t>
            </a:r>
            <a:endParaRPr lang="en-US" b="0" i="0" dirty="0">
              <a:solidFill>
                <a:srgbClr val="4D5156"/>
              </a:solidFill>
              <a:effectLst/>
              <a:latin typeface="Google Sans"/>
            </a:endParaRPr>
          </a:p>
          <a:p>
            <a:pPr algn="l"/>
            <a:endParaRPr lang="en-US" sz="1800" b="1" i="0" u="none" strike="noStrike" baseline="0" dirty="0">
              <a:solidFill>
                <a:srgbClr val="000000"/>
              </a:solidFill>
              <a:latin typeface="Calibri" panose="020F0502020204030204" pitchFamily="34" charset="0"/>
            </a:endParaRPr>
          </a:p>
          <a:p>
            <a:pPr algn="l"/>
            <a:r>
              <a:rPr lang="en-US" sz="1800" b="1" i="0" u="none" strike="noStrike" baseline="0" dirty="0">
                <a:solidFill>
                  <a:srgbClr val="000000"/>
                </a:solidFill>
                <a:latin typeface="Calibri" panose="020F0502020204030204" pitchFamily="34" charset="0"/>
              </a:rPr>
              <a:t>DEI</a:t>
            </a:r>
          </a:p>
          <a:p>
            <a:pPr algn="l"/>
            <a:endParaRPr lang="en-US" sz="1800" b="1" i="0" u="none" strike="noStrike" baseline="0" dirty="0">
              <a:solidFill>
                <a:srgbClr val="000000"/>
              </a:solidFill>
              <a:latin typeface="Calibri" panose="020F0502020204030204" pitchFamily="34" charset="0"/>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800" b="1" dirty="0">
                <a:solidFill>
                  <a:schemeClr val="dk1"/>
                </a:solidFill>
              </a:rPr>
              <a:t>Angie: 1) Digital transformation (</a:t>
            </a:r>
            <a:r>
              <a:rPr lang="en-US" sz="1800" b="1" dirty="0" err="1">
                <a:solidFill>
                  <a:schemeClr val="dk1"/>
                </a:solidFill>
              </a:rPr>
              <a:t>ChatGPT</a:t>
            </a:r>
            <a:r>
              <a:rPr lang="en-US" sz="1800" b="1" dirty="0">
                <a:solidFill>
                  <a:schemeClr val="dk1"/>
                </a:solidFill>
              </a:rPr>
              <a:t>, productivity) 2) Upskilling/Reskilling to fill the talent gaps even with a slow down of open positions 3) Fair Chance Hiring to fill gaps </a:t>
            </a:r>
          </a:p>
          <a:p>
            <a:pPr algn="l"/>
            <a:r>
              <a:rPr lang="en-US" sz="1800" b="0" i="0" u="none" strike="noStrike" baseline="0" dirty="0">
                <a:solidFill>
                  <a:srgbClr val="000000"/>
                </a:solidFill>
                <a:latin typeface="Calibri" panose="020F0502020204030204" pitchFamily="34" charset="0"/>
              </a:rPr>
              <a:t>s an increased risk of error and fraud creeping into the process. </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433693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200" dirty="0"/>
              <a:t>Fully structure the recruiting process and target bottlenecks-</a:t>
            </a:r>
            <a:r>
              <a:rPr lang="en-US" b="0" i="0" dirty="0">
                <a:solidFill>
                  <a:srgbClr val="5E6D55"/>
                </a:solidFill>
                <a:effectLst/>
                <a:latin typeface="Neuemontreal"/>
              </a:rPr>
              <a:t>Michael- checklist</a:t>
            </a:r>
            <a:endParaRPr lang="en-US" sz="1200" dirty="0"/>
          </a:p>
          <a:p>
            <a:pPr>
              <a:buFont typeface="Arial" panose="020B0604020202020204" pitchFamily="34" charset="0"/>
              <a:buChar char="•"/>
            </a:pPr>
            <a:r>
              <a:rPr lang="en-US" sz="1200" dirty="0"/>
              <a:t>Automate for speed and efficiency- depends on size, many tools available, platforms becoming the new norm, it’s the way we buy everything, AI don’t under use, don’t over use </a:t>
            </a:r>
          </a:p>
          <a:p>
            <a:pPr>
              <a:buFont typeface="Arial" panose="020B0604020202020204" pitchFamily="34" charset="0"/>
              <a:buChar char="•"/>
            </a:pPr>
            <a:r>
              <a:rPr lang="en-US" sz="1200" dirty="0"/>
              <a:t>Optimize and diversify your talent pool- DE&amp;I critical to capture more candidates, does your talent funnel capture DEI effectively, do your partners? </a:t>
            </a:r>
          </a:p>
          <a:p>
            <a:pPr>
              <a:buFont typeface="Arial" panose="020B0604020202020204" pitchFamily="34" charset="0"/>
              <a:buChar char="•"/>
            </a:pPr>
            <a:r>
              <a:rPr lang="en-US" sz="1200" dirty="0"/>
              <a:t>Create a transparent, speedy candidate experience- Speed is king (and queen), you must use all the tools in your arsenal to capture and confirm talent, don’t let them or your clients abandon their cart</a:t>
            </a:r>
          </a:p>
          <a:p>
            <a:pPr>
              <a:buFont typeface="Arial" panose="020B0604020202020204" pitchFamily="34" charset="0"/>
              <a:buChar char="•"/>
            </a:pPr>
            <a:r>
              <a:rPr lang="en-US" sz="1200" dirty="0"/>
              <a:t>Assess, upskill/reskill to recruit and retain- tough to do, which talent and clients are willing and able? Do you have the resources to do it right?</a:t>
            </a:r>
          </a:p>
          <a:p>
            <a:pPr>
              <a:buFont typeface="Arial" panose="020B0604020202020204" pitchFamily="34" charset="0"/>
              <a:buChar char="•"/>
            </a:pPr>
            <a:r>
              <a:rPr lang="en-US" sz="1200" dirty="0"/>
              <a:t>Assign a “hire by” date for top candidates- top candidates move fast, laser focus and create a candidate expiration date for a sense of urgency for clients/ recruiters</a:t>
            </a:r>
          </a:p>
          <a:p>
            <a:pPr>
              <a:buFont typeface="Arial" panose="020B0604020202020204" pitchFamily="34" charset="0"/>
              <a:buChar char="•"/>
            </a:pPr>
            <a:r>
              <a:rPr lang="en-US" sz="1200" dirty="0"/>
              <a:t>Improve hiring manager collaboration- if they move quickly so do your candidates, better formal client education on bottlenecks when they apply to them</a:t>
            </a:r>
          </a:p>
          <a:p>
            <a:pPr algn="l"/>
            <a:endParaRPr lang="en-US" b="0" i="0" dirty="0">
              <a:solidFill>
                <a:srgbClr val="5E6D55"/>
              </a:solidFill>
              <a:effectLst/>
              <a:latin typeface="Neuemontreal"/>
            </a:endParaRPr>
          </a:p>
          <a:p>
            <a:pPr algn="l"/>
            <a:r>
              <a:rPr lang="en-US" b="0" i="0" dirty="0">
                <a:solidFill>
                  <a:srgbClr val="5E6D55"/>
                </a:solidFill>
                <a:effectLst/>
                <a:latin typeface="Neuemontreal"/>
              </a:rPr>
              <a:t>Time to hire measures your HR team’s recruiting efficiency and speed and your company’s overall ability to compete in the hiring market. It’s essential for attracting top candidates and holding their attention. Top-performing applicants are </a:t>
            </a:r>
            <a:r>
              <a:rPr lang="en-US" b="0" i="0" u="none" strike="noStrike" dirty="0">
                <a:solidFill>
                  <a:srgbClr val="1F57C3"/>
                </a:solidFill>
                <a:effectLst/>
                <a:latin typeface="Neuemontreal"/>
                <a:hlinkClick r:id="rId3"/>
              </a:rPr>
              <a:t>typically gone in 10 days</a:t>
            </a:r>
            <a:r>
              <a:rPr lang="en-US" b="0" i="0" dirty="0">
                <a:solidFill>
                  <a:srgbClr val="5E6D55"/>
                </a:solidFill>
                <a:effectLst/>
                <a:latin typeface="Neuemontreal"/>
              </a:rPr>
              <a:t> and perhaps sooner for specific jobs and industries. For example, if your average time to hire metric is 25 days, you may be more apt to lose a top candidate than to hire one.</a:t>
            </a:r>
            <a:br>
              <a:rPr lang="en-US" b="0" i="0" dirty="0">
                <a:solidFill>
                  <a:srgbClr val="5E6D55"/>
                </a:solidFill>
                <a:effectLst/>
                <a:latin typeface="Neuemontreal"/>
              </a:rPr>
            </a:br>
            <a:endParaRPr lang="en-US" b="0" i="0" dirty="0">
              <a:solidFill>
                <a:srgbClr val="5E6D55"/>
              </a:solidFill>
              <a:effectLst/>
              <a:latin typeface="Neuemontreal"/>
            </a:endParaRPr>
          </a:p>
          <a:p>
            <a:pPr algn="l"/>
            <a:r>
              <a:rPr lang="en-US" b="0" i="0" dirty="0">
                <a:solidFill>
                  <a:srgbClr val="5E6D55"/>
                </a:solidFill>
                <a:effectLst/>
                <a:latin typeface="Neuemontreal"/>
              </a:rPr>
              <a:t>Candidate expectations also matter. A long, tedious hiring process can create a negative impression of your company. Applicants today expect companies to have a timely, efficient, high-touch hiring process. It’s </a:t>
            </a:r>
            <a:r>
              <a:rPr lang="en-US" b="0" i="0" u="none" strike="noStrike" dirty="0">
                <a:solidFill>
                  <a:srgbClr val="1F57C3"/>
                </a:solidFill>
                <a:effectLst/>
                <a:latin typeface="Neuemontreal"/>
                <a:hlinkClick r:id="rId4"/>
              </a:rPr>
              <a:t>reported</a:t>
            </a:r>
            <a:r>
              <a:rPr lang="en-US" b="0" i="0" dirty="0">
                <a:solidFill>
                  <a:srgbClr val="5E6D55"/>
                </a:solidFill>
                <a:effectLst/>
                <a:latin typeface="Neuemontreal"/>
              </a:rPr>
              <a:t> that around 30% of job applicants lose interest if they don't hear back within one week after their initial interview. Another 46% percent lose interest if they don’t receive a post-interview status within one to two weeks. The best candidates will likely drop out of the process if they believe it indicates how business decisions are generally made in your company or feel it doesn’t respect their skills or time.</a:t>
            </a:r>
            <a:br>
              <a:rPr lang="en-US" b="0" i="0" dirty="0">
                <a:solidFill>
                  <a:srgbClr val="5E6D55"/>
                </a:solidFill>
                <a:effectLst/>
                <a:latin typeface="Neuemontreal"/>
              </a:rPr>
            </a:br>
            <a:endParaRPr lang="en-US" b="0" i="0" dirty="0">
              <a:solidFill>
                <a:srgbClr val="5E6D55"/>
              </a:solidFill>
              <a:effectLst/>
              <a:latin typeface="Neuemontreal"/>
            </a:endParaRPr>
          </a:p>
          <a:p>
            <a:pPr algn="l"/>
            <a:r>
              <a:rPr lang="en-US" b="0" i="0" dirty="0">
                <a:solidFill>
                  <a:srgbClr val="5E6D55"/>
                </a:solidFill>
                <a:effectLst/>
                <a:latin typeface="Neuemontreal"/>
              </a:rPr>
              <a:t>A drawn-out hiring process may also impact company productivity and revenue when an important position goes unfilled. Plus, employees involved in the process, such as hiring managers, may be required to divert more time from their jobs to keep assessing and interviewing a stream of candidates over a lengthy period.</a:t>
            </a: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886695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3" name="Google Shape;353;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What can a company do to reduce time to fill with certain things outside of our control?</a:t>
            </a:r>
          </a:p>
          <a:p>
            <a:pPr marL="0" lvl="0" indent="0" algn="l" rtl="0">
              <a:spcBef>
                <a:spcPts val="0"/>
              </a:spcBef>
              <a:spcAft>
                <a:spcPts val="0"/>
              </a:spcAft>
              <a:buNone/>
            </a:pPr>
            <a:r>
              <a:rPr lang="en-US" dirty="0"/>
              <a:t>What technology is being used for critical points and for applicants to have the best experience while being kept on track to complete items?</a:t>
            </a:r>
          </a:p>
          <a:p>
            <a:pPr marL="0" lvl="0" indent="0" algn="l" rtl="0">
              <a:spcBef>
                <a:spcPts val="0"/>
              </a:spcBef>
              <a:spcAft>
                <a:spcPts val="0"/>
              </a:spcAft>
              <a:buNone/>
            </a:pPr>
            <a:r>
              <a:rPr lang="en-US" dirty="0"/>
              <a:t>Sometimes clients take long to give us an answer, what is best way to keep candidates happy while they are waiting</a:t>
            </a:r>
          </a:p>
          <a:p>
            <a:pPr marL="0" lvl="0" indent="0" algn="l" rtl="0">
              <a:spcBef>
                <a:spcPts val="0"/>
              </a:spcBef>
              <a:spcAft>
                <a:spcPts val="0"/>
              </a:spcAft>
              <a:buNone/>
            </a:pPr>
            <a:r>
              <a:rPr lang="en-US" dirty="0"/>
              <a:t>How do you keep candidates engaged when clients are issue (</a:t>
            </a:r>
            <a:r>
              <a:rPr lang="en-US" dirty="0" err="1"/>
              <a:t>ie</a:t>
            </a:r>
            <a:r>
              <a:rPr lang="en-US" dirty="0"/>
              <a:t>. slow response times, not giving information, extended time between interviews</a:t>
            </a:r>
          </a:p>
          <a:p>
            <a:pPr marL="0" lvl="0" indent="0" algn="l" rtl="0">
              <a:spcBef>
                <a:spcPts val="0"/>
              </a:spcBef>
              <a:spcAft>
                <a:spcPts val="0"/>
              </a:spcAft>
              <a:buNone/>
            </a:pPr>
            <a:r>
              <a:rPr lang="en-US"/>
              <a:t>How do we convey to  CLIENTS that the more in-depth their background requirements are, the higher risk of candidate back-out.</a:t>
            </a:r>
            <a:endParaRPr lang="en-US" dirty="0"/>
          </a:p>
          <a:p>
            <a:pPr marL="0" lvl="0" indent="0" algn="l" rtl="0">
              <a:spcBef>
                <a:spcPts val="0"/>
              </a:spcBef>
              <a:spcAft>
                <a:spcPts val="0"/>
              </a:spcAft>
              <a:buNone/>
            </a:pPr>
            <a:r>
              <a:rPr lang="en-US" dirty="0"/>
              <a:t>It's one thing to create an exceptional experience from your perspective, but how are you validating this?  How are you gathering this data?</a:t>
            </a:r>
          </a:p>
          <a:p>
            <a:pPr marL="0" lvl="0" indent="0" algn="l" rtl="0">
              <a:spcBef>
                <a:spcPts val="0"/>
              </a:spcBef>
              <a:spcAft>
                <a:spcPts val="0"/>
              </a:spcAft>
              <a:buNone/>
            </a:pPr>
            <a:r>
              <a:rPr lang="en-US" dirty="0"/>
              <a:t>How do you Improve turn around time to conversion into a contract?</a:t>
            </a:r>
          </a:p>
          <a:p>
            <a:pPr marL="0" lvl="0" indent="0" algn="l" rtl="0">
              <a:spcBef>
                <a:spcPts val="0"/>
              </a:spcBef>
              <a:spcAft>
                <a:spcPts val="0"/>
              </a:spcAft>
              <a:buNone/>
            </a:pPr>
            <a:r>
              <a:rPr lang="en-US" dirty="0"/>
              <a:t>How are competitors pushing the direct send process successfully?</a:t>
            </a:r>
            <a:endParaRPr dirty="0"/>
          </a:p>
        </p:txBody>
      </p:sp>
      <p:sp>
        <p:nvSpPr>
          <p:cNvPr id="354" name="Google Shape;354;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9" name="Google Shape;369;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0" name="Google Shape;370;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25</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6" name="Google Shape;376;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7" name="Google Shape;377;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26</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4" name="Google Shape;384;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5" name="Google Shape;385;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28</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9" name="Google Shape;389;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Adrianne to cover</a:t>
            </a:r>
            <a:endParaRPr/>
          </a:p>
          <a:p>
            <a:pPr marL="0" lvl="0" indent="0" algn="l" rtl="0">
              <a:spcBef>
                <a:spcPts val="0"/>
              </a:spcBef>
              <a:spcAft>
                <a:spcPts val="0"/>
              </a:spcAft>
              <a:buNone/>
            </a:pPr>
            <a:endParaRPr/>
          </a:p>
        </p:txBody>
      </p:sp>
      <p:sp>
        <p:nvSpPr>
          <p:cNvPr id="390" name="Google Shape;390;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29</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7" name="Google Shape;157;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800" b="0" i="0" dirty="0">
                <a:solidFill>
                  <a:srgbClr val="000000"/>
                </a:solidFill>
                <a:latin typeface="Calibri"/>
                <a:ea typeface="Calibri"/>
                <a:cs typeface="Calibri"/>
                <a:sym typeface="Calibri"/>
              </a:rPr>
              <a:t>Adrianne- We love questions, please submit them in the Q&amp;A throughout the presentation. If we don’t get to your questions the team will follow up after the webinar. </a:t>
            </a:r>
            <a:endParaRPr dirty="0"/>
          </a:p>
        </p:txBody>
      </p:sp>
      <p:sp>
        <p:nvSpPr>
          <p:cNvPr id="158" name="Google Shape;158;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3" name="Google Shape;163;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Calibri"/>
              <a:buNone/>
            </a:pPr>
            <a:r>
              <a:rPr lang="en-US" sz="1200" b="0" i="0" dirty="0">
                <a:solidFill>
                  <a:srgbClr val="000000"/>
                </a:solidFill>
                <a:latin typeface="Calibri"/>
                <a:ea typeface="Calibri"/>
                <a:cs typeface="Calibri"/>
                <a:sym typeface="Calibri"/>
              </a:rPr>
              <a:t>Adrianne </a:t>
            </a:r>
            <a:r>
              <a:rPr lang="en-US" dirty="0"/>
              <a:t>Now a little about the SIA world. As many of you know already, SIA is the global advisor for staffing and workforce solutions. We offer a range of events, research and editorial products for staffing firms and buyers focused specifically on staffing and solutions. Our members enjoy access to our objective research and analysts, event discounts, editorial publications and advisory services. I see many of our members online today, thank you all for tuning in, members will get access to any research mentioned today plus great discounts to our events.  Speaking of upcoming events: Collaboration in the Gig Economy is 9/19 in Dallas TX, join us!</a:t>
            </a:r>
            <a:endParaRPr dirty="0"/>
          </a:p>
        </p:txBody>
      </p:sp>
      <p:sp>
        <p:nvSpPr>
          <p:cNvPr id="164" name="Google Shape;164;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9" name="Google Shape;169;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lang="en-US" sz="1200" b="0"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b="1" dirty="0">
                <a:latin typeface="Calibri" panose="020F0502020204030204" pitchFamily="34" charset="0"/>
                <a:cs typeface="Calibri" panose="020F0502020204030204" pitchFamily="34" charset="0"/>
              </a:rPr>
              <a:t>Adrianne Nelson</a:t>
            </a:r>
            <a:endParaRPr lang="en-US" sz="1200" b="0" dirty="0">
              <a:solidFill>
                <a:schemeClr val="dk1"/>
              </a:solidFill>
              <a:latin typeface="Calibri"/>
              <a:ea typeface="Calibri"/>
              <a:cs typeface="Calibri"/>
              <a:sym typeface="Calibri"/>
            </a:endParaRPr>
          </a:p>
          <a:p>
            <a:pPr marL="0" lvl="0" indent="0" algn="l" rtl="0">
              <a:spcBef>
                <a:spcPts val="0"/>
              </a:spcBef>
              <a:spcAft>
                <a:spcPts val="0"/>
              </a:spcAft>
              <a:buNone/>
            </a:pPr>
            <a:endParaRPr lang="en-US" sz="1200" b="0"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b="0" dirty="0">
                <a:solidFill>
                  <a:schemeClr val="dk1"/>
                </a:solidFill>
                <a:latin typeface="Calibri"/>
                <a:ea typeface="Calibri"/>
                <a:cs typeface="Calibri"/>
                <a:sym typeface="Calibri"/>
              </a:rPr>
              <a:t>Adrianne Nelson is the Vice President of Solutions Delivery for Staffing Industry Analysts, her responsibilities include thought leadership, product marketing and management for SIA products globally. She is passionate about delivery, strategy and providing an excellent experience for workforce solutions clients of all sizes.</a:t>
            </a:r>
          </a:p>
          <a:p>
            <a:pPr marL="0" lvl="0" indent="0" algn="l" rtl="0">
              <a:spcBef>
                <a:spcPts val="0"/>
              </a:spcBef>
              <a:spcAft>
                <a:spcPts val="0"/>
              </a:spcAft>
              <a:buNone/>
            </a:pPr>
            <a:endParaRPr lang="en-US" sz="1200" b="0"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b="0" dirty="0">
                <a:solidFill>
                  <a:schemeClr val="dk1"/>
                </a:solidFill>
                <a:latin typeface="Calibri"/>
                <a:ea typeface="Calibri"/>
                <a:cs typeface="Calibri"/>
                <a:sym typeface="Calibri"/>
              </a:rPr>
              <a:t>Adrianne's goal is to ensure that the entire workforce solutions ecosystem SIA serves realizes the maximum value from Staffing Industry Analysts' products and research. Adrianne is a reputed speaker and writer for industry associations and publications. She has held a variety of contingent workforce management roles with domestic and global operations, client services, sales and implementations with MSP, VMS and staffing companies in addition to management roles with Hyatt Hotels. Her expertise includes customer service delivery management and workforce solutions program </a:t>
            </a:r>
            <a:r>
              <a:rPr lang="en-US" sz="1200" b="0" dirty="0" err="1">
                <a:solidFill>
                  <a:schemeClr val="dk1"/>
                </a:solidFill>
                <a:latin typeface="Calibri"/>
                <a:ea typeface="Calibri"/>
                <a:cs typeface="Calibri"/>
                <a:sym typeface="Calibri"/>
              </a:rPr>
              <a:t>implementtation</a:t>
            </a:r>
            <a:r>
              <a:rPr lang="en-US" sz="1200" b="0" dirty="0">
                <a:solidFill>
                  <a:schemeClr val="dk1"/>
                </a:solidFill>
                <a:latin typeface="Calibri"/>
                <a:ea typeface="Calibri"/>
                <a:cs typeface="Calibri"/>
                <a:sym typeface="Calibri"/>
              </a:rPr>
              <a:t>, strategy and management. She holds a BA in Economics and a CCWP certification.</a:t>
            </a:r>
          </a:p>
          <a:p>
            <a:pPr marL="0" lvl="0" indent="0" algn="l" rtl="0">
              <a:spcBef>
                <a:spcPts val="0"/>
              </a:spcBef>
              <a:spcAft>
                <a:spcPts val="0"/>
              </a:spcAft>
              <a:buNone/>
            </a:pPr>
            <a:endParaRPr lang="en-US" sz="1200" b="0" dirty="0">
              <a:solidFill>
                <a:schemeClr val="dk1"/>
              </a:solidFill>
              <a:latin typeface="Calibri"/>
              <a:ea typeface="Calibri"/>
              <a:cs typeface="Calibri"/>
              <a:sym typeface="Calibri"/>
            </a:endParaRPr>
          </a:p>
          <a:p>
            <a:pPr marL="0" lvl="0" indent="0" algn="l" rtl="0">
              <a:spcBef>
                <a:spcPts val="0"/>
              </a:spcBef>
              <a:spcAft>
                <a:spcPts val="0"/>
              </a:spcAft>
              <a:buNone/>
            </a:pPr>
            <a:endParaRPr lang="en-US" sz="1200" b="0" dirty="0">
              <a:solidFill>
                <a:schemeClr val="dk1"/>
              </a:solidFill>
              <a:latin typeface="Calibri"/>
              <a:ea typeface="Calibri"/>
              <a:cs typeface="Calibri"/>
              <a:sym typeface="Calibri"/>
            </a:endParaRPr>
          </a:p>
          <a:p>
            <a:pPr marL="0" lvl="0" indent="0" algn="l" rtl="0">
              <a:spcBef>
                <a:spcPts val="0"/>
              </a:spcBef>
              <a:spcAft>
                <a:spcPts val="0"/>
              </a:spcAft>
              <a:buNone/>
            </a:pPr>
            <a:r>
              <a:rPr lang="de-DE" sz="1200" b="1" i="0" dirty="0">
                <a:solidFill>
                  <a:srgbClr val="1D1C1D"/>
                </a:solidFill>
                <a:effectLst/>
                <a:latin typeface="Calibri" panose="020F0502020204030204" pitchFamily="34" charset="0"/>
                <a:cs typeface="Calibri" panose="020F0502020204030204" pitchFamily="34" charset="0"/>
              </a:rPr>
              <a:t>Michael Schultz</a:t>
            </a:r>
            <a:endParaRPr lang="en-US" sz="1200" b="0" i="0" dirty="0">
              <a:solidFill>
                <a:schemeClr val="dk1"/>
              </a:solidFill>
              <a:effectLst/>
              <a:latin typeface="Calibri"/>
              <a:cs typeface="Calibri"/>
              <a:sym typeface="Calibri"/>
            </a:endParaRPr>
          </a:p>
          <a:p>
            <a:pPr marL="0" lvl="0" indent="0" algn="l" rtl="0">
              <a:spcBef>
                <a:spcPts val="0"/>
              </a:spcBef>
              <a:spcAft>
                <a:spcPts val="0"/>
              </a:spcAft>
              <a:buNone/>
            </a:pPr>
            <a:endParaRPr lang="en-US" sz="1200" b="0" i="0" dirty="0">
              <a:solidFill>
                <a:schemeClr val="dk1"/>
              </a:solidFill>
              <a:effectLst/>
              <a:latin typeface="Calibri"/>
              <a:ea typeface="Calibri"/>
              <a:cs typeface="Calibri"/>
              <a:sym typeface="Calibri"/>
            </a:endParaRPr>
          </a:p>
          <a:p>
            <a:pPr marL="0" lvl="0" indent="0" algn="l" rtl="0">
              <a:spcBef>
                <a:spcPts val="0"/>
              </a:spcBef>
              <a:spcAft>
                <a:spcPts val="0"/>
              </a:spcAft>
              <a:buNone/>
            </a:pPr>
            <a:r>
              <a:rPr lang="en-US" b="0" i="0" dirty="0">
                <a:solidFill>
                  <a:srgbClr val="4E4E4E"/>
                </a:solidFill>
                <a:effectLst/>
                <a:latin typeface="Calibri" panose="020F0502020204030204" pitchFamily="34" charset="0"/>
              </a:rPr>
              <a:t>Michael joined SIA in March 2022. Prior to SIA, Michael spent ten years as an economist in the automotive industry. Michael's automotive work covered topics ranging from corporate taxation and international trade policy to the impacts of consumer incentives and charging infrastructure expansion on electric vehicle adoption. Michael's work has been quoted in national and international press and has shaped business strategy and public policy for multinational enterprises, industry associations, state &amp; provincial governments, and national governments.</a:t>
            </a:r>
            <a:endParaRPr sz="1200" b="0" dirty="0">
              <a:solidFill>
                <a:schemeClr val="dk1"/>
              </a:solidFill>
              <a:latin typeface="Calibri"/>
              <a:ea typeface="Calibri"/>
              <a:cs typeface="Calibri"/>
              <a:sym typeface="Calibri"/>
            </a:endParaRPr>
          </a:p>
        </p:txBody>
      </p:sp>
      <p:sp>
        <p:nvSpPr>
          <p:cNvPr id="170" name="Google Shape;170;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5</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Michael there is a lot of confusion on the exact definition of TTF, what does SIA say?</a:t>
            </a:r>
          </a:p>
          <a:p>
            <a:r>
              <a:rPr lang="en-US"/>
              <a:t>Before we discuss time-to-fill, there are a few definitions in use.</a:t>
            </a:r>
          </a:p>
          <a:p>
            <a:r>
              <a:rPr lang="en-US"/>
              <a:t>To avoid confusion, a quick review of common definitions.</a:t>
            </a:r>
          </a:p>
          <a:p>
            <a:r>
              <a:rPr lang="en-US"/>
              <a:t>Generally, firms define time-to-fill as either the time from which a request is received to either the time a candidate starts the job, or to when they accept the job offer.</a:t>
            </a:r>
          </a:p>
          <a:p>
            <a:r>
              <a:rPr lang="en-US"/>
              <a:t>Throughout the years we’ve asked this question, those two definitions have accounted for nearly 90 percent of firms, though as recently as 2016 more firms defined this by offer acceptance than by start date.</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657414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Michael</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214850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800" dirty="0"/>
              <a:t>Michael</a:t>
            </a:r>
          </a:p>
          <a:p>
            <a:r>
              <a:rPr lang="en-US" sz="1800" dirty="0">
                <a:effectLst/>
                <a:latin typeface="Calibri" panose="020F0502020204030204" pitchFamily="34" charset="0"/>
                <a:ea typeface="Calibri" panose="020F0502020204030204" pitchFamily="34" charset="0"/>
              </a:rPr>
              <a:t>Angie/Cheri- Do you have visibility into TTF among your customers? What looks typical there? What’s tougher?</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917872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Adrianne- For FTEs </a:t>
            </a:r>
            <a:r>
              <a:rPr lang="en-US" b="0" i="0" dirty="0">
                <a:solidFill>
                  <a:srgbClr val="4D5156"/>
                </a:solidFill>
                <a:effectLst/>
                <a:latin typeface="Google Sans"/>
              </a:rPr>
              <a:t>The Society of Human Resource Management (SHRM) reports an average time to fill of </a:t>
            </a:r>
            <a:r>
              <a:rPr lang="en-US" b="0" i="0" dirty="0">
                <a:solidFill>
                  <a:srgbClr val="040C28"/>
                </a:solidFill>
                <a:effectLst/>
                <a:latin typeface="Google Sans"/>
              </a:rPr>
              <a:t>42 days</a:t>
            </a:r>
            <a:r>
              <a:rPr lang="en-US" b="0" i="0" dirty="0">
                <a:solidFill>
                  <a:srgbClr val="4D5156"/>
                </a:solidFill>
                <a:effectLst/>
                <a:latin typeface="Google Sans"/>
              </a:rPr>
              <a:t> and the average global time to fill in Engineering is 62 days. Staffing has to be faster (of course)</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Michael</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129437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mailto:memberservices@staffingindustry.com" TargetMode="External"/><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staffingindustry.com/" TargetMode="External"/><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hyperlink" Target="http://www.twitter.com/SIAResearch" TargetMode="External"/><Relationship Id="rId7" Type="http://schemas.openxmlformats.org/officeDocument/2006/relationships/hyperlink" Target="https://www.linkedin.com/company/staffing-industry-analysts" TargetMode="External"/><Relationship Id="rId2" Type="http://schemas.openxmlformats.org/officeDocument/2006/relationships/hyperlink" Target="http://www.staffingindustry.com/" TargetMode="External"/><Relationship Id="rId1" Type="http://schemas.openxmlformats.org/officeDocument/2006/relationships/slideMaster" Target="../slideMasters/slideMaster2.xml"/><Relationship Id="rId6" Type="http://schemas.openxmlformats.org/officeDocument/2006/relationships/image" Target="../media/image10.png"/><Relationship Id="rId5" Type="http://schemas.openxmlformats.org/officeDocument/2006/relationships/hyperlink" Target="https://www.facebook.com/companysia" TargetMode="External"/><Relationship Id="rId10" Type="http://schemas.openxmlformats.org/officeDocument/2006/relationships/image" Target="../media/image13.png"/><Relationship Id="rId4" Type="http://schemas.openxmlformats.org/officeDocument/2006/relationships/image" Target="../media/image9.png"/><Relationship Id="rId9" Type="http://schemas.openxmlformats.org/officeDocument/2006/relationships/image" Target="../media/image1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ingle Page)">
  <p:cSld name="Title (Single Page)">
    <p:spTree>
      <p:nvGrpSpPr>
        <p:cNvPr id="1" name="Shape 14"/>
        <p:cNvGrpSpPr/>
        <p:nvPr/>
      </p:nvGrpSpPr>
      <p:grpSpPr>
        <a:xfrm>
          <a:off x="0" y="0"/>
          <a:ext cx="0" cy="0"/>
          <a:chOff x="0" y="0"/>
          <a:chExt cx="0" cy="0"/>
        </a:xfrm>
      </p:grpSpPr>
      <p:sp>
        <p:nvSpPr>
          <p:cNvPr id="15" name="Google Shape;15;p32"/>
          <p:cNvSpPr txBox="1">
            <a:spLocks noGrp="1"/>
          </p:cNvSpPr>
          <p:nvPr>
            <p:ph type="ctrTitle"/>
          </p:nvPr>
        </p:nvSpPr>
        <p:spPr>
          <a:xfrm>
            <a:off x="0" y="2568283"/>
            <a:ext cx="12192000" cy="1324844"/>
          </a:xfrm>
          <a:prstGeom prst="rect">
            <a:avLst/>
          </a:prstGeom>
          <a:noFill/>
          <a:ln>
            <a:noFill/>
          </a:ln>
        </p:spPr>
        <p:txBody>
          <a:bodyPr spcFirstLastPara="1" wrap="square" lIns="457200" tIns="137150" rIns="457200" bIns="0" anchor="t" anchorCtr="0">
            <a:noAutofit/>
          </a:bodyPr>
          <a:lstStyle>
            <a:lvl1pPr marR="0" lvl="0" algn="l" rtl="0">
              <a:lnSpc>
                <a:spcPct val="100000"/>
              </a:lnSpc>
              <a:spcBef>
                <a:spcPts val="0"/>
              </a:spcBef>
              <a:spcAft>
                <a:spcPts val="0"/>
              </a:spcAft>
              <a:buClr>
                <a:schemeClr val="dk1"/>
              </a:buClr>
              <a:buSzPts val="4267"/>
              <a:buFont typeface="Calibri"/>
              <a:buNone/>
              <a:defRPr sz="4267"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6" name="Google Shape;16;p32"/>
          <p:cNvSpPr txBox="1">
            <a:spLocks noGrp="1"/>
          </p:cNvSpPr>
          <p:nvPr>
            <p:ph type="body" idx="1"/>
          </p:nvPr>
        </p:nvSpPr>
        <p:spPr>
          <a:xfrm>
            <a:off x="113415" y="4726393"/>
            <a:ext cx="12192000" cy="1570735"/>
          </a:xfrm>
          <a:prstGeom prst="rect">
            <a:avLst/>
          </a:prstGeom>
          <a:noFill/>
          <a:ln>
            <a:noFill/>
          </a:ln>
        </p:spPr>
        <p:txBody>
          <a:bodyPr spcFirstLastPara="1" wrap="square" lIns="640075" tIns="91425" rIns="0" bIns="0" anchor="t" anchorCtr="0">
            <a:noAutofit/>
          </a:bodyPr>
          <a:lstStyle>
            <a:lvl1pPr marL="457200" marR="0" lvl="0" indent="-381019" algn="l" rtl="0">
              <a:lnSpc>
                <a:spcPct val="100000"/>
              </a:lnSpc>
              <a:spcBef>
                <a:spcPts val="800"/>
              </a:spcBef>
              <a:spcAft>
                <a:spcPts val="0"/>
              </a:spcAft>
              <a:buClr>
                <a:srgbClr val="EE2E24"/>
              </a:buClr>
              <a:buSzPts val="2400"/>
              <a:buFont typeface="Noto Sans Symbols"/>
              <a:buChar char="▪"/>
              <a:defRPr sz="2667" b="0" i="0" u="none" strike="noStrike" cap="none">
                <a:solidFill>
                  <a:schemeClr val="dk1"/>
                </a:solidFill>
                <a:latin typeface="Calibri"/>
                <a:ea typeface="Calibri"/>
                <a:cs typeface="Calibri"/>
                <a:sym typeface="Calibri"/>
              </a:defRPr>
            </a:lvl1pPr>
            <a:lvl2pPr marL="914400" marR="0" lvl="1" indent="-401319" algn="l" rtl="0">
              <a:spcBef>
                <a:spcPts val="640"/>
              </a:spcBef>
              <a:spcAft>
                <a:spcPts val="0"/>
              </a:spcAft>
              <a:buClr>
                <a:schemeClr val="dk1"/>
              </a:buClr>
              <a:buSzPts val="2720"/>
              <a:buFont typeface="Arial"/>
              <a:buChar char="–"/>
              <a:defRPr sz="32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7" name="Google Shape;17;p32"/>
          <p:cNvSpPr txBox="1">
            <a:spLocks noGrp="1"/>
          </p:cNvSpPr>
          <p:nvPr>
            <p:ph type="body" idx="2"/>
          </p:nvPr>
        </p:nvSpPr>
        <p:spPr>
          <a:xfrm>
            <a:off x="0" y="3921522"/>
            <a:ext cx="12192000" cy="785364"/>
          </a:xfrm>
          <a:prstGeom prst="rect">
            <a:avLst/>
          </a:prstGeom>
          <a:noFill/>
          <a:ln>
            <a:noFill/>
          </a:ln>
        </p:spPr>
        <p:txBody>
          <a:bodyPr spcFirstLastPara="1" wrap="square" lIns="457200" tIns="320025" rIns="0" bIns="0" anchor="t" anchorCtr="0">
            <a:noAutofit/>
          </a:bodyPr>
          <a:lstStyle>
            <a:lvl1pPr marL="457200" marR="0" lvl="0" indent="-228600" algn="l" rtl="0">
              <a:spcBef>
                <a:spcPts val="533"/>
              </a:spcBef>
              <a:spcAft>
                <a:spcPts val="0"/>
              </a:spcAft>
              <a:buClr>
                <a:schemeClr val="dk1"/>
              </a:buClr>
              <a:buSzPts val="2667"/>
              <a:buFont typeface="Arial"/>
              <a:buNone/>
              <a:defRPr sz="2667" b="0" i="1"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8" name="Google Shape;18;p32"/>
          <p:cNvSpPr txBox="1">
            <a:spLocks noGrp="1"/>
          </p:cNvSpPr>
          <p:nvPr>
            <p:ph type="body" idx="3"/>
          </p:nvPr>
        </p:nvSpPr>
        <p:spPr>
          <a:xfrm>
            <a:off x="6375257" y="6389544"/>
            <a:ext cx="5816744" cy="468456"/>
          </a:xfrm>
          <a:prstGeom prst="rect">
            <a:avLst/>
          </a:prstGeom>
          <a:noFill/>
          <a:ln>
            <a:noFill/>
          </a:ln>
        </p:spPr>
        <p:txBody>
          <a:bodyPr spcFirstLastPara="1" wrap="square" lIns="0" tIns="0" rIns="457200" bIns="182875" anchor="b" anchorCtr="0">
            <a:noAutofit/>
          </a:bodyPr>
          <a:lstStyle>
            <a:lvl1pPr marL="457200" marR="0" lvl="0" indent="-228600" algn="r"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1pPr>
            <a:lvl2pPr marL="914400" marR="0" lvl="1"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2pPr>
            <a:lvl3pPr marL="1371600" marR="0" lvl="2"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9" name="Google Shape;19;p32"/>
          <p:cNvSpPr txBox="1">
            <a:spLocks noGrp="1"/>
          </p:cNvSpPr>
          <p:nvPr>
            <p:ph type="body" idx="4"/>
          </p:nvPr>
        </p:nvSpPr>
        <p:spPr>
          <a:xfrm>
            <a:off x="9091939" y="5425742"/>
            <a:ext cx="1320800" cy="300087"/>
          </a:xfrm>
          <a:prstGeom prst="rect">
            <a:avLst/>
          </a:prstGeom>
          <a:noFill/>
          <a:ln>
            <a:noFill/>
          </a:ln>
        </p:spPr>
        <p:txBody>
          <a:bodyPr spcFirstLastPara="1" wrap="square" lIns="0" tIns="0" rIns="0" bIns="45700" anchor="b" anchorCtr="0">
            <a:noAutofit/>
          </a:bodyPr>
          <a:lstStyle>
            <a:lvl1pPr marL="457200" marR="0" lvl="0" indent="-228600" algn="l" rtl="0">
              <a:spcBef>
                <a:spcPts val="320"/>
              </a:spcBef>
              <a:spcAft>
                <a:spcPts val="0"/>
              </a:spcAft>
              <a:buClr>
                <a:schemeClr val="dk1"/>
              </a:buClr>
              <a:buSzPts val="1600"/>
              <a:buFont typeface="Arial"/>
              <a:buNone/>
              <a:defRPr sz="1600" b="0" i="1"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0" name="Google Shape;20;p32"/>
          <p:cNvSpPr>
            <a:spLocks noGrp="1"/>
          </p:cNvSpPr>
          <p:nvPr>
            <p:ph type="pic" idx="5"/>
          </p:nvPr>
        </p:nvSpPr>
        <p:spPr>
          <a:xfrm>
            <a:off x="9108872" y="5745335"/>
            <a:ext cx="2438400" cy="609600"/>
          </a:xfrm>
          <a:prstGeom prst="rect">
            <a:avLst/>
          </a:prstGeom>
          <a:noFill/>
          <a:ln>
            <a:noFill/>
          </a:ln>
        </p:spPr>
      </p:sp>
    </p:spTree>
  </p:cSld>
  <p:clrMapOvr>
    <a:masterClrMapping/>
  </p:clrMapOvr>
  <p:extLst>
    <p:ext uri="{DCECCB84-F9BA-43D5-87BE-67443E8EF086}">
      <p15:sldGuideLst xmlns:p15="http://schemas.microsoft.com/office/powerpoint/2012/main">
        <p15:guide id="1" orient="horz" pos="4144">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2 | Title Slide | Center-Aligned Light">
  <p:cSld name="2 | Title Slide | Center-Aligned Light">
    <p:bg>
      <p:bgPr>
        <a:solidFill>
          <a:schemeClr val="lt1"/>
        </a:solidFill>
        <a:effectLst/>
      </p:bgPr>
    </p:bg>
    <p:spTree>
      <p:nvGrpSpPr>
        <p:cNvPr id="1" name="Shape 19"/>
        <p:cNvGrpSpPr/>
        <p:nvPr/>
      </p:nvGrpSpPr>
      <p:grpSpPr>
        <a:xfrm>
          <a:off x="0" y="0"/>
          <a:ext cx="0" cy="0"/>
          <a:chOff x="0" y="0"/>
          <a:chExt cx="0" cy="0"/>
        </a:xfrm>
      </p:grpSpPr>
      <p:sp>
        <p:nvSpPr>
          <p:cNvPr id="20" name="Google Shape;20;p3"/>
          <p:cNvSpPr txBox="1">
            <a:spLocks noGrp="1"/>
          </p:cNvSpPr>
          <p:nvPr>
            <p:ph type="subTitle" idx="1"/>
          </p:nvPr>
        </p:nvSpPr>
        <p:spPr>
          <a:xfrm>
            <a:off x="1308400" y="3686535"/>
            <a:ext cx="9575200" cy="5248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867">
                <a:solidFill>
                  <a:schemeClr val="accent1"/>
                </a:solidFill>
                <a:latin typeface="Public Sans"/>
                <a:ea typeface="Public Sans"/>
                <a:cs typeface="Public Sans"/>
                <a:sym typeface="Public Sans"/>
              </a:defRPr>
            </a:lvl1pPr>
            <a:lvl2pPr lvl="1" algn="ctr" rtl="0">
              <a:spcBef>
                <a:spcPts val="2133"/>
              </a:spcBef>
              <a:spcAft>
                <a:spcPts val="0"/>
              </a:spcAft>
              <a:buNone/>
              <a:defRPr sz="1867">
                <a:solidFill>
                  <a:schemeClr val="accent1"/>
                </a:solidFill>
                <a:latin typeface="Public Sans"/>
                <a:ea typeface="Public Sans"/>
                <a:cs typeface="Public Sans"/>
                <a:sym typeface="Public Sans"/>
              </a:defRPr>
            </a:lvl2pPr>
            <a:lvl3pPr lvl="2" algn="ctr" rtl="0">
              <a:spcBef>
                <a:spcPts val="2133"/>
              </a:spcBef>
              <a:spcAft>
                <a:spcPts val="0"/>
              </a:spcAft>
              <a:buNone/>
              <a:defRPr sz="1867">
                <a:solidFill>
                  <a:schemeClr val="accent1"/>
                </a:solidFill>
                <a:latin typeface="Public Sans"/>
                <a:ea typeface="Public Sans"/>
                <a:cs typeface="Public Sans"/>
                <a:sym typeface="Public Sans"/>
              </a:defRPr>
            </a:lvl3pPr>
            <a:lvl4pPr lvl="3" algn="ctr" rtl="0">
              <a:spcBef>
                <a:spcPts val="2133"/>
              </a:spcBef>
              <a:spcAft>
                <a:spcPts val="0"/>
              </a:spcAft>
              <a:buNone/>
              <a:defRPr sz="1867">
                <a:solidFill>
                  <a:schemeClr val="accent1"/>
                </a:solidFill>
                <a:latin typeface="Public Sans"/>
                <a:ea typeface="Public Sans"/>
                <a:cs typeface="Public Sans"/>
                <a:sym typeface="Public Sans"/>
              </a:defRPr>
            </a:lvl4pPr>
            <a:lvl5pPr lvl="4" algn="ctr" rtl="0">
              <a:spcBef>
                <a:spcPts val="2133"/>
              </a:spcBef>
              <a:spcAft>
                <a:spcPts val="0"/>
              </a:spcAft>
              <a:buNone/>
              <a:defRPr sz="1867">
                <a:solidFill>
                  <a:schemeClr val="accent1"/>
                </a:solidFill>
                <a:latin typeface="Public Sans"/>
                <a:ea typeface="Public Sans"/>
                <a:cs typeface="Public Sans"/>
                <a:sym typeface="Public Sans"/>
              </a:defRPr>
            </a:lvl5pPr>
            <a:lvl6pPr lvl="5" algn="ctr" rtl="0">
              <a:spcBef>
                <a:spcPts val="2133"/>
              </a:spcBef>
              <a:spcAft>
                <a:spcPts val="0"/>
              </a:spcAft>
              <a:buNone/>
              <a:defRPr sz="1867">
                <a:solidFill>
                  <a:schemeClr val="accent1"/>
                </a:solidFill>
                <a:latin typeface="Public Sans"/>
                <a:ea typeface="Public Sans"/>
                <a:cs typeface="Public Sans"/>
                <a:sym typeface="Public Sans"/>
              </a:defRPr>
            </a:lvl6pPr>
            <a:lvl7pPr lvl="6" algn="ctr" rtl="0">
              <a:spcBef>
                <a:spcPts val="2133"/>
              </a:spcBef>
              <a:spcAft>
                <a:spcPts val="0"/>
              </a:spcAft>
              <a:buNone/>
              <a:defRPr sz="1867">
                <a:solidFill>
                  <a:schemeClr val="accent1"/>
                </a:solidFill>
                <a:latin typeface="Public Sans"/>
                <a:ea typeface="Public Sans"/>
                <a:cs typeface="Public Sans"/>
                <a:sym typeface="Public Sans"/>
              </a:defRPr>
            </a:lvl7pPr>
            <a:lvl8pPr lvl="7" algn="ctr" rtl="0">
              <a:spcBef>
                <a:spcPts val="2133"/>
              </a:spcBef>
              <a:spcAft>
                <a:spcPts val="0"/>
              </a:spcAft>
              <a:buNone/>
              <a:defRPr sz="1867">
                <a:solidFill>
                  <a:schemeClr val="accent1"/>
                </a:solidFill>
                <a:latin typeface="Public Sans"/>
                <a:ea typeface="Public Sans"/>
                <a:cs typeface="Public Sans"/>
                <a:sym typeface="Public Sans"/>
              </a:defRPr>
            </a:lvl8pPr>
            <a:lvl9pPr lvl="8" algn="ctr" rtl="0">
              <a:spcBef>
                <a:spcPts val="2133"/>
              </a:spcBef>
              <a:spcAft>
                <a:spcPts val="2133"/>
              </a:spcAft>
              <a:buNone/>
              <a:defRPr sz="1867">
                <a:solidFill>
                  <a:schemeClr val="accent1"/>
                </a:solidFill>
                <a:latin typeface="Public Sans"/>
                <a:ea typeface="Public Sans"/>
                <a:cs typeface="Public Sans"/>
                <a:sym typeface="Public Sans"/>
              </a:defRPr>
            </a:lvl9pPr>
          </a:lstStyle>
          <a:p>
            <a:endParaRPr/>
          </a:p>
        </p:txBody>
      </p:sp>
      <p:sp>
        <p:nvSpPr>
          <p:cNvPr id="21" name="Google Shape;21;p3"/>
          <p:cNvSpPr txBox="1">
            <a:spLocks noGrp="1"/>
          </p:cNvSpPr>
          <p:nvPr>
            <p:ph type="title"/>
          </p:nvPr>
        </p:nvSpPr>
        <p:spPr>
          <a:xfrm>
            <a:off x="1219200" y="1730363"/>
            <a:ext cx="9753200" cy="19988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4800">
                <a:solidFill>
                  <a:schemeClr val="accent1"/>
                </a:solidFill>
              </a:defRPr>
            </a:lvl1pPr>
            <a:lvl2pPr lvl="1" rtl="0">
              <a:spcBef>
                <a:spcPts val="0"/>
              </a:spcBef>
              <a:spcAft>
                <a:spcPts val="0"/>
              </a:spcAft>
              <a:buNone/>
              <a:defRPr sz="5600">
                <a:solidFill>
                  <a:schemeClr val="accent1"/>
                </a:solidFill>
                <a:latin typeface="Proxima Nova"/>
                <a:ea typeface="Proxima Nova"/>
                <a:cs typeface="Proxima Nova"/>
                <a:sym typeface="Proxima Nova"/>
              </a:defRPr>
            </a:lvl2pPr>
            <a:lvl3pPr lvl="2" rtl="0">
              <a:spcBef>
                <a:spcPts val="0"/>
              </a:spcBef>
              <a:spcAft>
                <a:spcPts val="0"/>
              </a:spcAft>
              <a:buNone/>
              <a:defRPr sz="5600">
                <a:solidFill>
                  <a:schemeClr val="accent1"/>
                </a:solidFill>
                <a:latin typeface="Proxima Nova"/>
                <a:ea typeface="Proxima Nova"/>
                <a:cs typeface="Proxima Nova"/>
                <a:sym typeface="Proxima Nova"/>
              </a:defRPr>
            </a:lvl3pPr>
            <a:lvl4pPr lvl="3" rtl="0">
              <a:spcBef>
                <a:spcPts val="0"/>
              </a:spcBef>
              <a:spcAft>
                <a:spcPts val="0"/>
              </a:spcAft>
              <a:buNone/>
              <a:defRPr sz="5600">
                <a:solidFill>
                  <a:schemeClr val="accent1"/>
                </a:solidFill>
                <a:latin typeface="Proxima Nova"/>
                <a:ea typeface="Proxima Nova"/>
                <a:cs typeface="Proxima Nova"/>
                <a:sym typeface="Proxima Nova"/>
              </a:defRPr>
            </a:lvl4pPr>
            <a:lvl5pPr lvl="4" rtl="0">
              <a:spcBef>
                <a:spcPts val="0"/>
              </a:spcBef>
              <a:spcAft>
                <a:spcPts val="0"/>
              </a:spcAft>
              <a:buNone/>
              <a:defRPr sz="5600">
                <a:solidFill>
                  <a:schemeClr val="accent1"/>
                </a:solidFill>
                <a:latin typeface="Proxima Nova"/>
                <a:ea typeface="Proxima Nova"/>
                <a:cs typeface="Proxima Nova"/>
                <a:sym typeface="Proxima Nova"/>
              </a:defRPr>
            </a:lvl5pPr>
            <a:lvl6pPr lvl="5" rtl="0">
              <a:spcBef>
                <a:spcPts val="0"/>
              </a:spcBef>
              <a:spcAft>
                <a:spcPts val="0"/>
              </a:spcAft>
              <a:buNone/>
              <a:defRPr sz="5600">
                <a:solidFill>
                  <a:schemeClr val="accent1"/>
                </a:solidFill>
                <a:latin typeface="Proxima Nova"/>
                <a:ea typeface="Proxima Nova"/>
                <a:cs typeface="Proxima Nova"/>
                <a:sym typeface="Proxima Nova"/>
              </a:defRPr>
            </a:lvl6pPr>
            <a:lvl7pPr lvl="6" rtl="0">
              <a:spcBef>
                <a:spcPts val="0"/>
              </a:spcBef>
              <a:spcAft>
                <a:spcPts val="0"/>
              </a:spcAft>
              <a:buNone/>
              <a:defRPr sz="5600">
                <a:solidFill>
                  <a:schemeClr val="accent1"/>
                </a:solidFill>
                <a:latin typeface="Proxima Nova"/>
                <a:ea typeface="Proxima Nova"/>
                <a:cs typeface="Proxima Nova"/>
                <a:sym typeface="Proxima Nova"/>
              </a:defRPr>
            </a:lvl7pPr>
            <a:lvl8pPr lvl="7" rtl="0">
              <a:spcBef>
                <a:spcPts val="0"/>
              </a:spcBef>
              <a:spcAft>
                <a:spcPts val="0"/>
              </a:spcAft>
              <a:buNone/>
              <a:defRPr sz="5600">
                <a:solidFill>
                  <a:schemeClr val="accent1"/>
                </a:solidFill>
                <a:latin typeface="Proxima Nova"/>
                <a:ea typeface="Proxima Nova"/>
                <a:cs typeface="Proxima Nova"/>
                <a:sym typeface="Proxima Nova"/>
              </a:defRPr>
            </a:lvl8pPr>
            <a:lvl9pPr lvl="8" rtl="0">
              <a:spcBef>
                <a:spcPts val="0"/>
              </a:spcBef>
              <a:spcAft>
                <a:spcPts val="0"/>
              </a:spcAft>
              <a:buNone/>
              <a:defRPr sz="5600">
                <a:solidFill>
                  <a:schemeClr val="accent1"/>
                </a:solidFill>
                <a:latin typeface="Proxima Nova"/>
                <a:ea typeface="Proxima Nova"/>
                <a:cs typeface="Proxima Nova"/>
                <a:sym typeface="Proxima Nova"/>
              </a:defRPr>
            </a:lvl9pPr>
          </a:lstStyle>
          <a:p>
            <a:endParaRPr/>
          </a:p>
        </p:txBody>
      </p:sp>
      <p:grpSp>
        <p:nvGrpSpPr>
          <p:cNvPr id="22" name="Google Shape;22;p3"/>
          <p:cNvGrpSpPr/>
          <p:nvPr/>
        </p:nvGrpSpPr>
        <p:grpSpPr>
          <a:xfrm>
            <a:off x="5513630" y="5072801"/>
            <a:ext cx="1164741" cy="273271"/>
            <a:chOff x="238125" y="2007225"/>
            <a:chExt cx="7125250" cy="1671725"/>
          </a:xfrm>
        </p:grpSpPr>
        <p:sp>
          <p:nvSpPr>
            <p:cNvPr id="23" name="Google Shape;23;p3"/>
            <p:cNvSpPr/>
            <p:nvPr/>
          </p:nvSpPr>
          <p:spPr>
            <a:xfrm>
              <a:off x="6641150" y="2408425"/>
              <a:ext cx="722225" cy="1236575"/>
            </a:xfrm>
            <a:custGeom>
              <a:avLst/>
              <a:gdLst/>
              <a:ahLst/>
              <a:cxnLst/>
              <a:rect l="l" t="t" r="r" b="b"/>
              <a:pathLst>
                <a:path w="28889" h="49463" extrusionOk="0">
                  <a:moveTo>
                    <a:pt x="24609" y="1"/>
                  </a:moveTo>
                  <a:cubicBezTo>
                    <a:pt x="18436" y="1"/>
                    <a:pt x="14074" y="2963"/>
                    <a:pt x="10659" y="7202"/>
                  </a:cubicBezTo>
                  <a:lnTo>
                    <a:pt x="8354" y="1317"/>
                  </a:lnTo>
                  <a:lnTo>
                    <a:pt x="1" y="1317"/>
                  </a:lnTo>
                  <a:lnTo>
                    <a:pt x="1" y="49463"/>
                  </a:lnTo>
                  <a:lnTo>
                    <a:pt x="13004" y="49463"/>
                  </a:lnTo>
                  <a:lnTo>
                    <a:pt x="13004" y="24444"/>
                  </a:lnTo>
                  <a:cubicBezTo>
                    <a:pt x="13004" y="16584"/>
                    <a:pt x="15885" y="12181"/>
                    <a:pt x="23251" y="12181"/>
                  </a:cubicBezTo>
                  <a:lnTo>
                    <a:pt x="28888" y="12181"/>
                  </a:lnTo>
                  <a:lnTo>
                    <a:pt x="2888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 name="Google Shape;24;p3"/>
            <p:cNvSpPr/>
            <p:nvPr/>
          </p:nvSpPr>
          <p:spPr>
            <a:xfrm>
              <a:off x="5467325" y="2007225"/>
              <a:ext cx="1104925" cy="1637775"/>
            </a:xfrm>
            <a:custGeom>
              <a:avLst/>
              <a:gdLst/>
              <a:ahLst/>
              <a:cxnLst/>
              <a:rect l="l" t="t" r="r" b="b"/>
              <a:pathLst>
                <a:path w="44197" h="65511" extrusionOk="0">
                  <a:moveTo>
                    <a:pt x="1" y="0"/>
                  </a:moveTo>
                  <a:lnTo>
                    <a:pt x="1" y="65511"/>
                  </a:lnTo>
                  <a:lnTo>
                    <a:pt x="13004" y="65511"/>
                  </a:lnTo>
                  <a:lnTo>
                    <a:pt x="13004" y="42467"/>
                  </a:lnTo>
                  <a:lnTo>
                    <a:pt x="28436" y="65511"/>
                  </a:lnTo>
                  <a:lnTo>
                    <a:pt x="44196" y="65511"/>
                  </a:lnTo>
                  <a:lnTo>
                    <a:pt x="26172" y="40286"/>
                  </a:lnTo>
                  <a:lnTo>
                    <a:pt x="42468" y="17365"/>
                  </a:lnTo>
                  <a:lnTo>
                    <a:pt x="27448" y="17365"/>
                  </a:lnTo>
                  <a:lnTo>
                    <a:pt x="13004" y="38763"/>
                  </a:lnTo>
                  <a:lnTo>
                    <a:pt x="1300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 name="Google Shape;25;p3"/>
            <p:cNvSpPr/>
            <p:nvPr/>
          </p:nvSpPr>
          <p:spPr>
            <a:xfrm>
              <a:off x="4139200" y="2407400"/>
              <a:ext cx="1228375" cy="1271550"/>
            </a:xfrm>
            <a:custGeom>
              <a:avLst/>
              <a:gdLst/>
              <a:ahLst/>
              <a:cxnLst/>
              <a:rect l="l" t="t" r="r" b="b"/>
              <a:pathLst>
                <a:path w="49135" h="50862" extrusionOk="0">
                  <a:moveTo>
                    <a:pt x="25637" y="0"/>
                  </a:moveTo>
                  <a:cubicBezTo>
                    <a:pt x="10987" y="0"/>
                    <a:pt x="0" y="10864"/>
                    <a:pt x="0" y="25266"/>
                  </a:cubicBezTo>
                  <a:cubicBezTo>
                    <a:pt x="0" y="39710"/>
                    <a:pt x="11070" y="50862"/>
                    <a:pt x="25555" y="50862"/>
                  </a:cubicBezTo>
                  <a:cubicBezTo>
                    <a:pt x="36624" y="50862"/>
                    <a:pt x="45595" y="44525"/>
                    <a:pt x="49134" y="34731"/>
                  </a:cubicBezTo>
                  <a:lnTo>
                    <a:pt x="37159" y="30575"/>
                  </a:lnTo>
                  <a:cubicBezTo>
                    <a:pt x="34937" y="35719"/>
                    <a:pt x="30781" y="38640"/>
                    <a:pt x="25555" y="38640"/>
                  </a:cubicBezTo>
                  <a:cubicBezTo>
                    <a:pt x="18600" y="38640"/>
                    <a:pt x="13168" y="32797"/>
                    <a:pt x="13168" y="25349"/>
                  </a:cubicBezTo>
                  <a:cubicBezTo>
                    <a:pt x="13168" y="17901"/>
                    <a:pt x="18477" y="12222"/>
                    <a:pt x="25555" y="12222"/>
                  </a:cubicBezTo>
                  <a:cubicBezTo>
                    <a:pt x="30740" y="12222"/>
                    <a:pt x="35061" y="14979"/>
                    <a:pt x="37159" y="19711"/>
                  </a:cubicBezTo>
                  <a:lnTo>
                    <a:pt x="48969" y="15637"/>
                  </a:lnTo>
                  <a:cubicBezTo>
                    <a:pt x="45389" y="6091"/>
                    <a:pt x="36583" y="0"/>
                    <a:pt x="256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 name="Google Shape;26;p3"/>
            <p:cNvSpPr/>
            <p:nvPr/>
          </p:nvSpPr>
          <p:spPr>
            <a:xfrm>
              <a:off x="238125" y="2407400"/>
              <a:ext cx="1228350" cy="1271550"/>
            </a:xfrm>
            <a:custGeom>
              <a:avLst/>
              <a:gdLst/>
              <a:ahLst/>
              <a:cxnLst/>
              <a:rect l="l" t="t" r="r" b="b"/>
              <a:pathLst>
                <a:path w="49134" h="50862" extrusionOk="0">
                  <a:moveTo>
                    <a:pt x="25637" y="0"/>
                  </a:moveTo>
                  <a:cubicBezTo>
                    <a:pt x="11028" y="0"/>
                    <a:pt x="0" y="10864"/>
                    <a:pt x="0" y="25266"/>
                  </a:cubicBezTo>
                  <a:cubicBezTo>
                    <a:pt x="0" y="39710"/>
                    <a:pt x="11070" y="50862"/>
                    <a:pt x="25555" y="50862"/>
                  </a:cubicBezTo>
                  <a:cubicBezTo>
                    <a:pt x="36665" y="50862"/>
                    <a:pt x="45595" y="44525"/>
                    <a:pt x="49134" y="34731"/>
                  </a:cubicBezTo>
                  <a:lnTo>
                    <a:pt x="37159" y="30575"/>
                  </a:lnTo>
                  <a:cubicBezTo>
                    <a:pt x="34978" y="35719"/>
                    <a:pt x="30822" y="38640"/>
                    <a:pt x="25555" y="38640"/>
                  </a:cubicBezTo>
                  <a:cubicBezTo>
                    <a:pt x="18600" y="38640"/>
                    <a:pt x="13209" y="32797"/>
                    <a:pt x="13209" y="25349"/>
                  </a:cubicBezTo>
                  <a:cubicBezTo>
                    <a:pt x="13209" y="17901"/>
                    <a:pt x="18518" y="12222"/>
                    <a:pt x="25555" y="12222"/>
                  </a:cubicBezTo>
                  <a:cubicBezTo>
                    <a:pt x="30740" y="12222"/>
                    <a:pt x="35060" y="14979"/>
                    <a:pt x="37200" y="19711"/>
                  </a:cubicBezTo>
                  <a:lnTo>
                    <a:pt x="48969" y="15637"/>
                  </a:lnTo>
                  <a:cubicBezTo>
                    <a:pt x="45389" y="6091"/>
                    <a:pt x="36624" y="0"/>
                    <a:pt x="256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 name="Google Shape;27;p3"/>
            <p:cNvSpPr/>
            <p:nvPr/>
          </p:nvSpPr>
          <p:spPr>
            <a:xfrm>
              <a:off x="1568300" y="2007225"/>
              <a:ext cx="1130650" cy="1637775"/>
            </a:xfrm>
            <a:custGeom>
              <a:avLst/>
              <a:gdLst/>
              <a:ahLst/>
              <a:cxnLst/>
              <a:rect l="l" t="t" r="r" b="b"/>
              <a:pathLst>
                <a:path w="45226" h="65511" extrusionOk="0">
                  <a:moveTo>
                    <a:pt x="1" y="0"/>
                  </a:moveTo>
                  <a:lnTo>
                    <a:pt x="1" y="65511"/>
                  </a:lnTo>
                  <a:lnTo>
                    <a:pt x="13004" y="65511"/>
                  </a:lnTo>
                  <a:lnTo>
                    <a:pt x="13004" y="40204"/>
                  </a:lnTo>
                  <a:cubicBezTo>
                    <a:pt x="13004" y="32385"/>
                    <a:pt x="17325" y="27653"/>
                    <a:pt x="23827" y="27653"/>
                  </a:cubicBezTo>
                  <a:cubicBezTo>
                    <a:pt x="29670" y="27653"/>
                    <a:pt x="32222" y="31233"/>
                    <a:pt x="32222" y="38434"/>
                  </a:cubicBezTo>
                  <a:lnTo>
                    <a:pt x="32222" y="65511"/>
                  </a:lnTo>
                  <a:lnTo>
                    <a:pt x="45225" y="65511"/>
                  </a:lnTo>
                  <a:lnTo>
                    <a:pt x="45225" y="36253"/>
                  </a:lnTo>
                  <a:cubicBezTo>
                    <a:pt x="45225" y="23990"/>
                    <a:pt x="38477" y="16007"/>
                    <a:pt x="27572" y="16007"/>
                  </a:cubicBezTo>
                  <a:cubicBezTo>
                    <a:pt x="21811" y="16007"/>
                    <a:pt x="16667" y="18353"/>
                    <a:pt x="13004" y="21810"/>
                  </a:cubicBezTo>
                  <a:lnTo>
                    <a:pt x="1300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 name="Google Shape;28;p3"/>
            <p:cNvSpPr/>
            <p:nvPr/>
          </p:nvSpPr>
          <p:spPr>
            <a:xfrm>
              <a:off x="2803850" y="2407400"/>
              <a:ext cx="1247925" cy="1271550"/>
            </a:xfrm>
            <a:custGeom>
              <a:avLst/>
              <a:gdLst/>
              <a:ahLst/>
              <a:cxnLst/>
              <a:rect l="l" t="t" r="r" b="b"/>
              <a:pathLst>
                <a:path w="49917" h="50862" extrusionOk="0">
                  <a:moveTo>
                    <a:pt x="24979" y="11111"/>
                  </a:moveTo>
                  <a:cubicBezTo>
                    <a:pt x="30781" y="11111"/>
                    <a:pt x="35061" y="14279"/>
                    <a:pt x="36872" y="20164"/>
                  </a:cubicBezTo>
                  <a:lnTo>
                    <a:pt x="13539" y="20164"/>
                  </a:lnTo>
                  <a:cubicBezTo>
                    <a:pt x="15062" y="14485"/>
                    <a:pt x="19177" y="11111"/>
                    <a:pt x="24979" y="11111"/>
                  </a:cubicBezTo>
                  <a:close/>
                  <a:moveTo>
                    <a:pt x="24979" y="0"/>
                  </a:moveTo>
                  <a:cubicBezTo>
                    <a:pt x="10700" y="0"/>
                    <a:pt x="1" y="10905"/>
                    <a:pt x="1" y="25431"/>
                  </a:cubicBezTo>
                  <a:cubicBezTo>
                    <a:pt x="1" y="39916"/>
                    <a:pt x="10741" y="50862"/>
                    <a:pt x="24979" y="50862"/>
                  </a:cubicBezTo>
                  <a:cubicBezTo>
                    <a:pt x="34855" y="50862"/>
                    <a:pt x="43209" y="45636"/>
                    <a:pt x="47447" y="37118"/>
                  </a:cubicBezTo>
                  <a:lnTo>
                    <a:pt x="35637" y="33044"/>
                  </a:lnTo>
                  <a:cubicBezTo>
                    <a:pt x="33003" y="37653"/>
                    <a:pt x="29135" y="39175"/>
                    <a:pt x="24979" y="39257"/>
                  </a:cubicBezTo>
                  <a:cubicBezTo>
                    <a:pt x="24848" y="39261"/>
                    <a:pt x="24717" y="39263"/>
                    <a:pt x="24587" y="39263"/>
                  </a:cubicBezTo>
                  <a:cubicBezTo>
                    <a:pt x="18502" y="39263"/>
                    <a:pt x="14298" y="35500"/>
                    <a:pt x="13210" y="29093"/>
                  </a:cubicBezTo>
                  <a:lnTo>
                    <a:pt x="49628" y="29093"/>
                  </a:lnTo>
                  <a:cubicBezTo>
                    <a:pt x="49793" y="27818"/>
                    <a:pt x="49916" y="26542"/>
                    <a:pt x="49916" y="25266"/>
                  </a:cubicBezTo>
                  <a:cubicBezTo>
                    <a:pt x="49916" y="11399"/>
                    <a:pt x="39752" y="0"/>
                    <a:pt x="2497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Tree>
    <p:extLst>
      <p:ext uri="{BB962C8B-B14F-4D97-AF65-F5344CB8AC3E}">
        <p14:creationId xmlns:p14="http://schemas.microsoft.com/office/powerpoint/2010/main" val="3722734768"/>
      </p:ext>
    </p:extLst>
  </p:cSld>
  <p:clrMapOvr>
    <a:masterClrMapping/>
  </p:clrMapOvr>
  <p:extLst>
    <p:ext uri="{DCECCB84-F9BA-43D5-87BE-67443E8EF086}">
      <p15:sldGuideLst xmlns:p15="http://schemas.microsoft.com/office/powerpoint/2012/main">
        <p15:guide id="1" orient="horz" pos="1152">
          <p15:clr>
            <a:schemeClr val="accent5"/>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3 | Title Slide | Left-Aligned Aqua 1">
  <p:cSld name="3 | Title Slide | Left-Aligned Aqua 1">
    <p:bg>
      <p:bgPr>
        <a:solidFill>
          <a:schemeClr val="accent3"/>
        </a:solidFill>
        <a:effectLst/>
      </p:bgPr>
    </p:bg>
    <p:spTree>
      <p:nvGrpSpPr>
        <p:cNvPr id="1" name="Shape 29"/>
        <p:cNvGrpSpPr/>
        <p:nvPr/>
      </p:nvGrpSpPr>
      <p:grpSpPr>
        <a:xfrm>
          <a:off x="0" y="0"/>
          <a:ext cx="0" cy="0"/>
          <a:chOff x="0" y="0"/>
          <a:chExt cx="0" cy="0"/>
        </a:xfrm>
      </p:grpSpPr>
      <p:sp>
        <p:nvSpPr>
          <p:cNvPr id="30" name="Google Shape;30;p4"/>
          <p:cNvSpPr txBox="1">
            <a:spLocks noGrp="1"/>
          </p:cNvSpPr>
          <p:nvPr>
            <p:ph type="title"/>
          </p:nvPr>
        </p:nvSpPr>
        <p:spPr>
          <a:xfrm>
            <a:off x="1086133" y="1925733"/>
            <a:ext cx="6104800" cy="1800400"/>
          </a:xfrm>
          <a:prstGeom prst="rect">
            <a:avLst/>
          </a:prstGeom>
        </p:spPr>
        <p:txBody>
          <a:bodyPr spcFirstLastPara="1" wrap="square" lIns="91425" tIns="91425" rIns="91425" bIns="91425" anchor="b" anchorCtr="0">
            <a:noAutofit/>
          </a:bodyPr>
          <a:lstStyle>
            <a:lvl1pPr lvl="0" rtl="0">
              <a:spcBef>
                <a:spcPts val="0"/>
              </a:spcBef>
              <a:spcAft>
                <a:spcPts val="0"/>
              </a:spcAft>
              <a:buNone/>
              <a:defRPr sz="4800">
                <a:solidFill>
                  <a:schemeClr val="lt1"/>
                </a:solidFill>
              </a:defRPr>
            </a:lvl1pPr>
            <a:lvl2pPr lvl="1" rtl="0">
              <a:spcBef>
                <a:spcPts val="0"/>
              </a:spcBef>
              <a:spcAft>
                <a:spcPts val="0"/>
              </a:spcAft>
              <a:buNone/>
              <a:defRPr>
                <a:solidFill>
                  <a:schemeClr val="lt1"/>
                </a:solidFill>
                <a:latin typeface="Lato"/>
                <a:ea typeface="Lato"/>
                <a:cs typeface="Lato"/>
                <a:sym typeface="Lato"/>
              </a:defRPr>
            </a:lvl2pPr>
            <a:lvl3pPr lvl="2" rtl="0">
              <a:spcBef>
                <a:spcPts val="0"/>
              </a:spcBef>
              <a:spcAft>
                <a:spcPts val="0"/>
              </a:spcAft>
              <a:buNone/>
              <a:defRPr>
                <a:solidFill>
                  <a:schemeClr val="lt1"/>
                </a:solidFill>
                <a:latin typeface="Lato"/>
                <a:ea typeface="Lato"/>
                <a:cs typeface="Lato"/>
                <a:sym typeface="Lato"/>
              </a:defRPr>
            </a:lvl3pPr>
            <a:lvl4pPr lvl="3" rtl="0">
              <a:spcBef>
                <a:spcPts val="0"/>
              </a:spcBef>
              <a:spcAft>
                <a:spcPts val="0"/>
              </a:spcAft>
              <a:buNone/>
              <a:defRPr>
                <a:solidFill>
                  <a:schemeClr val="lt1"/>
                </a:solidFill>
                <a:latin typeface="Lato"/>
                <a:ea typeface="Lato"/>
                <a:cs typeface="Lato"/>
                <a:sym typeface="Lato"/>
              </a:defRPr>
            </a:lvl4pPr>
            <a:lvl5pPr lvl="4" rtl="0">
              <a:spcBef>
                <a:spcPts val="0"/>
              </a:spcBef>
              <a:spcAft>
                <a:spcPts val="0"/>
              </a:spcAft>
              <a:buNone/>
              <a:defRPr>
                <a:solidFill>
                  <a:schemeClr val="lt1"/>
                </a:solidFill>
                <a:latin typeface="Lato"/>
                <a:ea typeface="Lato"/>
                <a:cs typeface="Lato"/>
                <a:sym typeface="Lato"/>
              </a:defRPr>
            </a:lvl5pPr>
            <a:lvl6pPr lvl="5" rtl="0">
              <a:spcBef>
                <a:spcPts val="0"/>
              </a:spcBef>
              <a:spcAft>
                <a:spcPts val="0"/>
              </a:spcAft>
              <a:buNone/>
              <a:defRPr>
                <a:solidFill>
                  <a:schemeClr val="lt1"/>
                </a:solidFill>
                <a:latin typeface="Lato"/>
                <a:ea typeface="Lato"/>
                <a:cs typeface="Lato"/>
                <a:sym typeface="Lato"/>
              </a:defRPr>
            </a:lvl6pPr>
            <a:lvl7pPr lvl="6" rtl="0">
              <a:spcBef>
                <a:spcPts val="0"/>
              </a:spcBef>
              <a:spcAft>
                <a:spcPts val="0"/>
              </a:spcAft>
              <a:buNone/>
              <a:defRPr>
                <a:solidFill>
                  <a:schemeClr val="lt1"/>
                </a:solidFill>
                <a:latin typeface="Lato"/>
                <a:ea typeface="Lato"/>
                <a:cs typeface="Lato"/>
                <a:sym typeface="Lato"/>
              </a:defRPr>
            </a:lvl7pPr>
            <a:lvl8pPr lvl="7" rtl="0">
              <a:spcBef>
                <a:spcPts val="0"/>
              </a:spcBef>
              <a:spcAft>
                <a:spcPts val="0"/>
              </a:spcAft>
              <a:buNone/>
              <a:defRPr>
                <a:solidFill>
                  <a:schemeClr val="lt1"/>
                </a:solidFill>
                <a:latin typeface="Lato"/>
                <a:ea typeface="Lato"/>
                <a:cs typeface="Lato"/>
                <a:sym typeface="Lato"/>
              </a:defRPr>
            </a:lvl8pPr>
            <a:lvl9pPr lvl="8" rtl="0">
              <a:spcBef>
                <a:spcPts val="0"/>
              </a:spcBef>
              <a:spcAft>
                <a:spcPts val="0"/>
              </a:spcAft>
              <a:buNone/>
              <a:defRPr>
                <a:solidFill>
                  <a:schemeClr val="lt1"/>
                </a:solidFill>
                <a:latin typeface="Lato"/>
                <a:ea typeface="Lato"/>
                <a:cs typeface="Lato"/>
                <a:sym typeface="Lato"/>
              </a:defRPr>
            </a:lvl9pPr>
          </a:lstStyle>
          <a:p>
            <a:endParaRPr/>
          </a:p>
        </p:txBody>
      </p:sp>
      <p:sp>
        <p:nvSpPr>
          <p:cNvPr id="31" name="Google Shape;31;p4"/>
          <p:cNvSpPr txBox="1">
            <a:spLocks noGrp="1"/>
          </p:cNvSpPr>
          <p:nvPr>
            <p:ph type="subTitle" idx="1"/>
          </p:nvPr>
        </p:nvSpPr>
        <p:spPr>
          <a:xfrm>
            <a:off x="1086133" y="3851500"/>
            <a:ext cx="5378000" cy="652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2133">
                <a:solidFill>
                  <a:schemeClr val="lt1"/>
                </a:solidFill>
                <a:latin typeface="Public Sans"/>
                <a:ea typeface="Public Sans"/>
                <a:cs typeface="Public Sans"/>
                <a:sym typeface="Public Sans"/>
              </a:defRPr>
            </a:lvl1pPr>
            <a:lvl2pPr lvl="1" rtl="0">
              <a:spcBef>
                <a:spcPts val="2133"/>
              </a:spcBef>
              <a:spcAft>
                <a:spcPts val="0"/>
              </a:spcAft>
              <a:buNone/>
              <a:defRPr sz="2133">
                <a:solidFill>
                  <a:schemeClr val="lt1"/>
                </a:solidFill>
                <a:latin typeface="Public Sans"/>
                <a:ea typeface="Public Sans"/>
                <a:cs typeface="Public Sans"/>
                <a:sym typeface="Public Sans"/>
              </a:defRPr>
            </a:lvl2pPr>
            <a:lvl3pPr lvl="2" rtl="0">
              <a:spcBef>
                <a:spcPts val="2133"/>
              </a:spcBef>
              <a:spcAft>
                <a:spcPts val="0"/>
              </a:spcAft>
              <a:buNone/>
              <a:defRPr sz="2133">
                <a:solidFill>
                  <a:schemeClr val="lt1"/>
                </a:solidFill>
                <a:latin typeface="Public Sans"/>
                <a:ea typeface="Public Sans"/>
                <a:cs typeface="Public Sans"/>
                <a:sym typeface="Public Sans"/>
              </a:defRPr>
            </a:lvl3pPr>
            <a:lvl4pPr lvl="3" rtl="0">
              <a:spcBef>
                <a:spcPts val="2133"/>
              </a:spcBef>
              <a:spcAft>
                <a:spcPts val="0"/>
              </a:spcAft>
              <a:buNone/>
              <a:defRPr sz="2133">
                <a:solidFill>
                  <a:schemeClr val="lt1"/>
                </a:solidFill>
                <a:latin typeface="Public Sans"/>
                <a:ea typeface="Public Sans"/>
                <a:cs typeface="Public Sans"/>
                <a:sym typeface="Public Sans"/>
              </a:defRPr>
            </a:lvl4pPr>
            <a:lvl5pPr lvl="4" rtl="0">
              <a:spcBef>
                <a:spcPts val="2133"/>
              </a:spcBef>
              <a:spcAft>
                <a:spcPts val="0"/>
              </a:spcAft>
              <a:buNone/>
              <a:defRPr sz="2133">
                <a:solidFill>
                  <a:schemeClr val="lt1"/>
                </a:solidFill>
                <a:latin typeface="Public Sans"/>
                <a:ea typeface="Public Sans"/>
                <a:cs typeface="Public Sans"/>
                <a:sym typeface="Public Sans"/>
              </a:defRPr>
            </a:lvl5pPr>
            <a:lvl6pPr lvl="5" rtl="0">
              <a:spcBef>
                <a:spcPts val="2133"/>
              </a:spcBef>
              <a:spcAft>
                <a:spcPts val="0"/>
              </a:spcAft>
              <a:buNone/>
              <a:defRPr sz="2133">
                <a:solidFill>
                  <a:schemeClr val="lt1"/>
                </a:solidFill>
                <a:latin typeface="Public Sans"/>
                <a:ea typeface="Public Sans"/>
                <a:cs typeface="Public Sans"/>
                <a:sym typeface="Public Sans"/>
              </a:defRPr>
            </a:lvl6pPr>
            <a:lvl7pPr lvl="6" rtl="0">
              <a:spcBef>
                <a:spcPts val="2133"/>
              </a:spcBef>
              <a:spcAft>
                <a:spcPts val="0"/>
              </a:spcAft>
              <a:buNone/>
              <a:defRPr sz="2133">
                <a:solidFill>
                  <a:schemeClr val="lt1"/>
                </a:solidFill>
                <a:latin typeface="Public Sans"/>
                <a:ea typeface="Public Sans"/>
                <a:cs typeface="Public Sans"/>
                <a:sym typeface="Public Sans"/>
              </a:defRPr>
            </a:lvl7pPr>
            <a:lvl8pPr lvl="7" rtl="0">
              <a:spcBef>
                <a:spcPts val="2133"/>
              </a:spcBef>
              <a:spcAft>
                <a:spcPts val="0"/>
              </a:spcAft>
              <a:buNone/>
              <a:defRPr sz="2133">
                <a:solidFill>
                  <a:schemeClr val="lt1"/>
                </a:solidFill>
                <a:latin typeface="Public Sans"/>
                <a:ea typeface="Public Sans"/>
                <a:cs typeface="Public Sans"/>
                <a:sym typeface="Public Sans"/>
              </a:defRPr>
            </a:lvl8pPr>
            <a:lvl9pPr lvl="8" rtl="0">
              <a:spcBef>
                <a:spcPts val="2133"/>
              </a:spcBef>
              <a:spcAft>
                <a:spcPts val="2133"/>
              </a:spcAft>
              <a:buNone/>
              <a:defRPr sz="2133">
                <a:solidFill>
                  <a:schemeClr val="lt1"/>
                </a:solidFill>
                <a:latin typeface="Public Sans"/>
                <a:ea typeface="Public Sans"/>
                <a:cs typeface="Public Sans"/>
                <a:sym typeface="Public Sans"/>
              </a:defRPr>
            </a:lvl9pPr>
          </a:lstStyle>
          <a:p>
            <a:endParaRPr/>
          </a:p>
        </p:txBody>
      </p:sp>
      <p:grpSp>
        <p:nvGrpSpPr>
          <p:cNvPr id="32" name="Google Shape;32;p4"/>
          <p:cNvGrpSpPr/>
          <p:nvPr/>
        </p:nvGrpSpPr>
        <p:grpSpPr>
          <a:xfrm>
            <a:off x="1242920" y="5682401"/>
            <a:ext cx="1164741" cy="273271"/>
            <a:chOff x="238125" y="2007225"/>
            <a:chExt cx="7125250" cy="1671725"/>
          </a:xfrm>
        </p:grpSpPr>
        <p:sp>
          <p:nvSpPr>
            <p:cNvPr id="33" name="Google Shape;33;p4"/>
            <p:cNvSpPr/>
            <p:nvPr/>
          </p:nvSpPr>
          <p:spPr>
            <a:xfrm>
              <a:off x="6641150" y="2408425"/>
              <a:ext cx="722225" cy="1236575"/>
            </a:xfrm>
            <a:custGeom>
              <a:avLst/>
              <a:gdLst/>
              <a:ahLst/>
              <a:cxnLst/>
              <a:rect l="l" t="t" r="r" b="b"/>
              <a:pathLst>
                <a:path w="28889" h="49463" extrusionOk="0">
                  <a:moveTo>
                    <a:pt x="24609" y="1"/>
                  </a:moveTo>
                  <a:cubicBezTo>
                    <a:pt x="18436" y="1"/>
                    <a:pt x="14074" y="2963"/>
                    <a:pt x="10659" y="7202"/>
                  </a:cubicBezTo>
                  <a:lnTo>
                    <a:pt x="8354" y="1317"/>
                  </a:lnTo>
                  <a:lnTo>
                    <a:pt x="1" y="1317"/>
                  </a:lnTo>
                  <a:lnTo>
                    <a:pt x="1" y="49463"/>
                  </a:lnTo>
                  <a:lnTo>
                    <a:pt x="13004" y="49463"/>
                  </a:lnTo>
                  <a:lnTo>
                    <a:pt x="13004" y="24444"/>
                  </a:lnTo>
                  <a:cubicBezTo>
                    <a:pt x="13004" y="16584"/>
                    <a:pt x="15885" y="12181"/>
                    <a:pt x="23251" y="12181"/>
                  </a:cubicBezTo>
                  <a:lnTo>
                    <a:pt x="28888" y="12181"/>
                  </a:lnTo>
                  <a:lnTo>
                    <a:pt x="2888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4" name="Google Shape;34;p4"/>
            <p:cNvSpPr/>
            <p:nvPr/>
          </p:nvSpPr>
          <p:spPr>
            <a:xfrm>
              <a:off x="5467325" y="2007225"/>
              <a:ext cx="1104925" cy="1637775"/>
            </a:xfrm>
            <a:custGeom>
              <a:avLst/>
              <a:gdLst/>
              <a:ahLst/>
              <a:cxnLst/>
              <a:rect l="l" t="t" r="r" b="b"/>
              <a:pathLst>
                <a:path w="44197" h="65511" extrusionOk="0">
                  <a:moveTo>
                    <a:pt x="1" y="0"/>
                  </a:moveTo>
                  <a:lnTo>
                    <a:pt x="1" y="65511"/>
                  </a:lnTo>
                  <a:lnTo>
                    <a:pt x="13004" y="65511"/>
                  </a:lnTo>
                  <a:lnTo>
                    <a:pt x="13004" y="42467"/>
                  </a:lnTo>
                  <a:lnTo>
                    <a:pt x="28436" y="65511"/>
                  </a:lnTo>
                  <a:lnTo>
                    <a:pt x="44196" y="65511"/>
                  </a:lnTo>
                  <a:lnTo>
                    <a:pt x="26172" y="40286"/>
                  </a:lnTo>
                  <a:lnTo>
                    <a:pt x="42468" y="17365"/>
                  </a:lnTo>
                  <a:lnTo>
                    <a:pt x="27448" y="17365"/>
                  </a:lnTo>
                  <a:lnTo>
                    <a:pt x="13004" y="38763"/>
                  </a:lnTo>
                  <a:lnTo>
                    <a:pt x="1300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5" name="Google Shape;35;p4"/>
            <p:cNvSpPr/>
            <p:nvPr/>
          </p:nvSpPr>
          <p:spPr>
            <a:xfrm>
              <a:off x="4139200" y="2407400"/>
              <a:ext cx="1228375" cy="1271550"/>
            </a:xfrm>
            <a:custGeom>
              <a:avLst/>
              <a:gdLst/>
              <a:ahLst/>
              <a:cxnLst/>
              <a:rect l="l" t="t" r="r" b="b"/>
              <a:pathLst>
                <a:path w="49135" h="50862" extrusionOk="0">
                  <a:moveTo>
                    <a:pt x="25637" y="0"/>
                  </a:moveTo>
                  <a:cubicBezTo>
                    <a:pt x="10987" y="0"/>
                    <a:pt x="0" y="10864"/>
                    <a:pt x="0" y="25266"/>
                  </a:cubicBezTo>
                  <a:cubicBezTo>
                    <a:pt x="0" y="39710"/>
                    <a:pt x="11070" y="50862"/>
                    <a:pt x="25555" y="50862"/>
                  </a:cubicBezTo>
                  <a:cubicBezTo>
                    <a:pt x="36624" y="50862"/>
                    <a:pt x="45595" y="44525"/>
                    <a:pt x="49134" y="34731"/>
                  </a:cubicBezTo>
                  <a:lnTo>
                    <a:pt x="37159" y="30575"/>
                  </a:lnTo>
                  <a:cubicBezTo>
                    <a:pt x="34937" y="35719"/>
                    <a:pt x="30781" y="38640"/>
                    <a:pt x="25555" y="38640"/>
                  </a:cubicBezTo>
                  <a:cubicBezTo>
                    <a:pt x="18600" y="38640"/>
                    <a:pt x="13168" y="32797"/>
                    <a:pt x="13168" y="25349"/>
                  </a:cubicBezTo>
                  <a:cubicBezTo>
                    <a:pt x="13168" y="17901"/>
                    <a:pt x="18477" y="12222"/>
                    <a:pt x="25555" y="12222"/>
                  </a:cubicBezTo>
                  <a:cubicBezTo>
                    <a:pt x="30740" y="12222"/>
                    <a:pt x="35061" y="14979"/>
                    <a:pt x="37159" y="19711"/>
                  </a:cubicBezTo>
                  <a:lnTo>
                    <a:pt x="48969" y="15637"/>
                  </a:lnTo>
                  <a:cubicBezTo>
                    <a:pt x="45389" y="6091"/>
                    <a:pt x="36583" y="0"/>
                    <a:pt x="256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6" name="Google Shape;36;p4"/>
            <p:cNvSpPr/>
            <p:nvPr/>
          </p:nvSpPr>
          <p:spPr>
            <a:xfrm>
              <a:off x="238125" y="2407400"/>
              <a:ext cx="1228350" cy="1271550"/>
            </a:xfrm>
            <a:custGeom>
              <a:avLst/>
              <a:gdLst/>
              <a:ahLst/>
              <a:cxnLst/>
              <a:rect l="l" t="t" r="r" b="b"/>
              <a:pathLst>
                <a:path w="49134" h="50862" extrusionOk="0">
                  <a:moveTo>
                    <a:pt x="25637" y="0"/>
                  </a:moveTo>
                  <a:cubicBezTo>
                    <a:pt x="11028" y="0"/>
                    <a:pt x="0" y="10864"/>
                    <a:pt x="0" y="25266"/>
                  </a:cubicBezTo>
                  <a:cubicBezTo>
                    <a:pt x="0" y="39710"/>
                    <a:pt x="11070" y="50862"/>
                    <a:pt x="25555" y="50862"/>
                  </a:cubicBezTo>
                  <a:cubicBezTo>
                    <a:pt x="36665" y="50862"/>
                    <a:pt x="45595" y="44525"/>
                    <a:pt x="49134" y="34731"/>
                  </a:cubicBezTo>
                  <a:lnTo>
                    <a:pt x="37159" y="30575"/>
                  </a:lnTo>
                  <a:cubicBezTo>
                    <a:pt x="34978" y="35719"/>
                    <a:pt x="30822" y="38640"/>
                    <a:pt x="25555" y="38640"/>
                  </a:cubicBezTo>
                  <a:cubicBezTo>
                    <a:pt x="18600" y="38640"/>
                    <a:pt x="13209" y="32797"/>
                    <a:pt x="13209" y="25349"/>
                  </a:cubicBezTo>
                  <a:cubicBezTo>
                    <a:pt x="13209" y="17901"/>
                    <a:pt x="18518" y="12222"/>
                    <a:pt x="25555" y="12222"/>
                  </a:cubicBezTo>
                  <a:cubicBezTo>
                    <a:pt x="30740" y="12222"/>
                    <a:pt x="35060" y="14979"/>
                    <a:pt x="37200" y="19711"/>
                  </a:cubicBezTo>
                  <a:lnTo>
                    <a:pt x="48969" y="15637"/>
                  </a:lnTo>
                  <a:cubicBezTo>
                    <a:pt x="45389" y="6091"/>
                    <a:pt x="36624" y="0"/>
                    <a:pt x="256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7" name="Google Shape;37;p4"/>
            <p:cNvSpPr/>
            <p:nvPr/>
          </p:nvSpPr>
          <p:spPr>
            <a:xfrm>
              <a:off x="1568300" y="2007225"/>
              <a:ext cx="1130650" cy="1637775"/>
            </a:xfrm>
            <a:custGeom>
              <a:avLst/>
              <a:gdLst/>
              <a:ahLst/>
              <a:cxnLst/>
              <a:rect l="l" t="t" r="r" b="b"/>
              <a:pathLst>
                <a:path w="45226" h="65511" extrusionOk="0">
                  <a:moveTo>
                    <a:pt x="1" y="0"/>
                  </a:moveTo>
                  <a:lnTo>
                    <a:pt x="1" y="65511"/>
                  </a:lnTo>
                  <a:lnTo>
                    <a:pt x="13004" y="65511"/>
                  </a:lnTo>
                  <a:lnTo>
                    <a:pt x="13004" y="40204"/>
                  </a:lnTo>
                  <a:cubicBezTo>
                    <a:pt x="13004" y="32385"/>
                    <a:pt x="17325" y="27653"/>
                    <a:pt x="23827" y="27653"/>
                  </a:cubicBezTo>
                  <a:cubicBezTo>
                    <a:pt x="29670" y="27653"/>
                    <a:pt x="32222" y="31233"/>
                    <a:pt x="32222" y="38434"/>
                  </a:cubicBezTo>
                  <a:lnTo>
                    <a:pt x="32222" y="65511"/>
                  </a:lnTo>
                  <a:lnTo>
                    <a:pt x="45225" y="65511"/>
                  </a:lnTo>
                  <a:lnTo>
                    <a:pt x="45225" y="36253"/>
                  </a:lnTo>
                  <a:cubicBezTo>
                    <a:pt x="45225" y="23990"/>
                    <a:pt x="38477" y="16007"/>
                    <a:pt x="27572" y="16007"/>
                  </a:cubicBezTo>
                  <a:cubicBezTo>
                    <a:pt x="21811" y="16007"/>
                    <a:pt x="16667" y="18353"/>
                    <a:pt x="13004" y="21810"/>
                  </a:cubicBezTo>
                  <a:lnTo>
                    <a:pt x="1300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8" name="Google Shape;38;p4"/>
            <p:cNvSpPr/>
            <p:nvPr/>
          </p:nvSpPr>
          <p:spPr>
            <a:xfrm>
              <a:off x="2803850" y="2407400"/>
              <a:ext cx="1247925" cy="1271550"/>
            </a:xfrm>
            <a:custGeom>
              <a:avLst/>
              <a:gdLst/>
              <a:ahLst/>
              <a:cxnLst/>
              <a:rect l="l" t="t" r="r" b="b"/>
              <a:pathLst>
                <a:path w="49917" h="50862" extrusionOk="0">
                  <a:moveTo>
                    <a:pt x="24979" y="11111"/>
                  </a:moveTo>
                  <a:cubicBezTo>
                    <a:pt x="30781" y="11111"/>
                    <a:pt x="35061" y="14279"/>
                    <a:pt x="36872" y="20164"/>
                  </a:cubicBezTo>
                  <a:lnTo>
                    <a:pt x="13539" y="20164"/>
                  </a:lnTo>
                  <a:cubicBezTo>
                    <a:pt x="15062" y="14485"/>
                    <a:pt x="19177" y="11111"/>
                    <a:pt x="24979" y="11111"/>
                  </a:cubicBezTo>
                  <a:close/>
                  <a:moveTo>
                    <a:pt x="24979" y="0"/>
                  </a:moveTo>
                  <a:cubicBezTo>
                    <a:pt x="10700" y="0"/>
                    <a:pt x="1" y="10905"/>
                    <a:pt x="1" y="25431"/>
                  </a:cubicBezTo>
                  <a:cubicBezTo>
                    <a:pt x="1" y="39916"/>
                    <a:pt x="10741" y="50862"/>
                    <a:pt x="24979" y="50862"/>
                  </a:cubicBezTo>
                  <a:cubicBezTo>
                    <a:pt x="34855" y="50862"/>
                    <a:pt x="43209" y="45636"/>
                    <a:pt x="47447" y="37118"/>
                  </a:cubicBezTo>
                  <a:lnTo>
                    <a:pt x="35637" y="33044"/>
                  </a:lnTo>
                  <a:cubicBezTo>
                    <a:pt x="33003" y="37653"/>
                    <a:pt x="29135" y="39175"/>
                    <a:pt x="24979" y="39257"/>
                  </a:cubicBezTo>
                  <a:cubicBezTo>
                    <a:pt x="24848" y="39261"/>
                    <a:pt x="24717" y="39263"/>
                    <a:pt x="24587" y="39263"/>
                  </a:cubicBezTo>
                  <a:cubicBezTo>
                    <a:pt x="18502" y="39263"/>
                    <a:pt x="14298" y="35500"/>
                    <a:pt x="13210" y="29093"/>
                  </a:cubicBezTo>
                  <a:lnTo>
                    <a:pt x="49628" y="29093"/>
                  </a:lnTo>
                  <a:cubicBezTo>
                    <a:pt x="49793" y="27818"/>
                    <a:pt x="49916" y="26542"/>
                    <a:pt x="49916" y="25266"/>
                  </a:cubicBezTo>
                  <a:cubicBezTo>
                    <a:pt x="49916" y="11399"/>
                    <a:pt x="39752" y="0"/>
                    <a:pt x="249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39" name="Google Shape;39;p4"/>
          <p:cNvSpPr/>
          <p:nvPr/>
        </p:nvSpPr>
        <p:spPr>
          <a:xfrm rot="-5400000">
            <a:off x="8764747" y="1717049"/>
            <a:ext cx="1711831" cy="1712696"/>
          </a:xfrm>
          <a:custGeom>
            <a:avLst/>
            <a:gdLst/>
            <a:ahLst/>
            <a:cxnLst/>
            <a:rect l="l" t="t" r="r" b="b"/>
            <a:pathLst>
              <a:path w="20933" h="20947" extrusionOk="0">
                <a:moveTo>
                  <a:pt x="1" y="1"/>
                </a:moveTo>
                <a:lnTo>
                  <a:pt x="1" y="20946"/>
                </a:lnTo>
                <a:cubicBezTo>
                  <a:pt x="11566" y="20946"/>
                  <a:pt x="20933" y="11566"/>
                  <a:pt x="20933" y="1"/>
                </a:cubicBezTo>
                <a:close/>
              </a:path>
            </a:pathLst>
          </a:custGeom>
          <a:solidFill>
            <a:srgbClr val="11709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0" name="Google Shape;40;p4"/>
          <p:cNvSpPr/>
          <p:nvPr/>
        </p:nvSpPr>
        <p:spPr>
          <a:xfrm rot="10800000">
            <a:off x="8764310" y="654"/>
            <a:ext cx="1711831" cy="1712836"/>
          </a:xfrm>
          <a:custGeom>
            <a:avLst/>
            <a:gdLst/>
            <a:ahLst/>
            <a:cxnLst/>
            <a:rect l="l" t="t" r="r" b="b"/>
            <a:pathLst>
              <a:path w="20933" h="20947" extrusionOk="0">
                <a:moveTo>
                  <a:pt x="1" y="1"/>
                </a:moveTo>
                <a:lnTo>
                  <a:pt x="1" y="20946"/>
                </a:lnTo>
                <a:cubicBezTo>
                  <a:pt x="11566" y="20946"/>
                  <a:pt x="20933" y="11566"/>
                  <a:pt x="20933" y="1"/>
                </a:cubicBezTo>
                <a:close/>
              </a:path>
            </a:pathLst>
          </a:custGeom>
          <a:solidFill>
            <a:srgbClr val="3CC2D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1" name="Google Shape;41;p4"/>
          <p:cNvSpPr/>
          <p:nvPr/>
        </p:nvSpPr>
        <p:spPr>
          <a:xfrm>
            <a:off x="10474927" y="-34"/>
            <a:ext cx="1713508" cy="1713689"/>
          </a:xfrm>
          <a:custGeom>
            <a:avLst/>
            <a:gdLst/>
            <a:ahLst/>
            <a:cxnLst/>
            <a:rect l="l" t="t" r="r" b="b"/>
            <a:pathLst>
              <a:path w="41878" h="41879" extrusionOk="0">
                <a:moveTo>
                  <a:pt x="20946" y="1"/>
                </a:moveTo>
                <a:cubicBezTo>
                  <a:pt x="9381" y="1"/>
                  <a:pt x="0" y="9381"/>
                  <a:pt x="0" y="20946"/>
                </a:cubicBezTo>
                <a:cubicBezTo>
                  <a:pt x="0" y="32498"/>
                  <a:pt x="9381" y="41879"/>
                  <a:pt x="20946" y="41879"/>
                </a:cubicBezTo>
                <a:cubicBezTo>
                  <a:pt x="32497" y="41879"/>
                  <a:pt x="41878" y="32498"/>
                  <a:pt x="41878" y="20946"/>
                </a:cubicBezTo>
                <a:cubicBezTo>
                  <a:pt x="41878" y="9381"/>
                  <a:pt x="32497" y="1"/>
                  <a:pt x="20946" y="1"/>
                </a:cubicBezTo>
                <a:close/>
              </a:path>
            </a:pathLst>
          </a:custGeom>
          <a:solidFill>
            <a:srgbClr val="11709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2" name="Google Shape;42;p4"/>
          <p:cNvSpPr/>
          <p:nvPr/>
        </p:nvSpPr>
        <p:spPr>
          <a:xfrm rot="5400000">
            <a:off x="8765241" y="3431190"/>
            <a:ext cx="3425825" cy="3427697"/>
          </a:xfrm>
          <a:custGeom>
            <a:avLst/>
            <a:gdLst/>
            <a:ahLst/>
            <a:cxnLst/>
            <a:rect l="l" t="t" r="r" b="b"/>
            <a:pathLst>
              <a:path w="20933" h="20947" extrusionOk="0">
                <a:moveTo>
                  <a:pt x="1" y="1"/>
                </a:moveTo>
                <a:lnTo>
                  <a:pt x="1" y="20946"/>
                </a:lnTo>
                <a:cubicBezTo>
                  <a:pt x="11566" y="20946"/>
                  <a:pt x="20933" y="11566"/>
                  <a:pt x="20933" y="1"/>
                </a:cubicBezTo>
                <a:close/>
              </a:path>
            </a:pathLst>
          </a:custGeom>
          <a:solidFill>
            <a:srgbClr val="70CC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3" name="Google Shape;43;p4"/>
          <p:cNvSpPr/>
          <p:nvPr/>
        </p:nvSpPr>
        <p:spPr>
          <a:xfrm>
            <a:off x="10480171" y="1718380"/>
            <a:ext cx="1712000" cy="1710000"/>
          </a:xfrm>
          <a:prstGeom prst="triangle">
            <a:avLst>
              <a:gd name="adj" fmla="val 50000"/>
            </a:avLst>
          </a:prstGeom>
          <a:solidFill>
            <a:srgbClr val="3CC2D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Tree>
    <p:extLst>
      <p:ext uri="{BB962C8B-B14F-4D97-AF65-F5344CB8AC3E}">
        <p14:creationId xmlns:p14="http://schemas.microsoft.com/office/powerpoint/2010/main" val="179810293"/>
      </p:ext>
    </p:extLst>
  </p:cSld>
  <p:clrMapOvr>
    <a:masterClrMapping/>
  </p:clrMapOvr>
  <p:extLst>
    <p:ext uri="{DCECCB84-F9BA-43D5-87BE-67443E8EF086}">
      <p15:sldGuideLst xmlns:p15="http://schemas.microsoft.com/office/powerpoint/2012/main">
        <p15:guide id="1" pos="4837">
          <p15:clr>
            <a:srgbClr val="FA7B17"/>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4 | Title Slide | Left-Aligned Aqua 2">
  <p:cSld name="4 | Title Slide | Left-Aligned Aqua 2">
    <p:bg>
      <p:bgPr>
        <a:solidFill>
          <a:schemeClr val="accent3"/>
        </a:solidFill>
        <a:effectLst/>
      </p:bgPr>
    </p:bg>
    <p:spTree>
      <p:nvGrpSpPr>
        <p:cNvPr id="1" name="Shape 44"/>
        <p:cNvGrpSpPr/>
        <p:nvPr/>
      </p:nvGrpSpPr>
      <p:grpSpPr>
        <a:xfrm>
          <a:off x="0" y="0"/>
          <a:ext cx="0" cy="0"/>
          <a:chOff x="0" y="0"/>
          <a:chExt cx="0" cy="0"/>
        </a:xfrm>
      </p:grpSpPr>
      <p:sp>
        <p:nvSpPr>
          <p:cNvPr id="45" name="Google Shape;45;p5"/>
          <p:cNvSpPr txBox="1">
            <a:spLocks noGrp="1"/>
          </p:cNvSpPr>
          <p:nvPr>
            <p:ph type="title"/>
          </p:nvPr>
        </p:nvSpPr>
        <p:spPr>
          <a:xfrm>
            <a:off x="1086132" y="1925717"/>
            <a:ext cx="7030000" cy="1800400"/>
          </a:xfrm>
          <a:prstGeom prst="rect">
            <a:avLst/>
          </a:prstGeom>
        </p:spPr>
        <p:txBody>
          <a:bodyPr spcFirstLastPara="1" wrap="square" lIns="91425" tIns="91425" rIns="91425" bIns="91425" anchor="b" anchorCtr="0">
            <a:noAutofit/>
          </a:bodyPr>
          <a:lstStyle>
            <a:lvl1pPr lvl="0" rtl="0">
              <a:spcBef>
                <a:spcPts val="0"/>
              </a:spcBef>
              <a:spcAft>
                <a:spcPts val="0"/>
              </a:spcAft>
              <a:buNone/>
              <a:defRPr sz="4800">
                <a:solidFill>
                  <a:schemeClr val="lt1"/>
                </a:solidFill>
              </a:defRPr>
            </a:lvl1pPr>
            <a:lvl2pPr lvl="1" rtl="0">
              <a:spcBef>
                <a:spcPts val="0"/>
              </a:spcBef>
              <a:spcAft>
                <a:spcPts val="0"/>
              </a:spcAft>
              <a:buNone/>
              <a:defRPr>
                <a:solidFill>
                  <a:schemeClr val="lt1"/>
                </a:solidFill>
                <a:latin typeface="Lato"/>
                <a:ea typeface="Lato"/>
                <a:cs typeface="Lato"/>
                <a:sym typeface="Lato"/>
              </a:defRPr>
            </a:lvl2pPr>
            <a:lvl3pPr lvl="2" rtl="0">
              <a:spcBef>
                <a:spcPts val="0"/>
              </a:spcBef>
              <a:spcAft>
                <a:spcPts val="0"/>
              </a:spcAft>
              <a:buNone/>
              <a:defRPr>
                <a:solidFill>
                  <a:schemeClr val="lt1"/>
                </a:solidFill>
                <a:latin typeface="Lato"/>
                <a:ea typeface="Lato"/>
                <a:cs typeface="Lato"/>
                <a:sym typeface="Lato"/>
              </a:defRPr>
            </a:lvl3pPr>
            <a:lvl4pPr lvl="3" rtl="0">
              <a:spcBef>
                <a:spcPts val="0"/>
              </a:spcBef>
              <a:spcAft>
                <a:spcPts val="0"/>
              </a:spcAft>
              <a:buNone/>
              <a:defRPr>
                <a:solidFill>
                  <a:schemeClr val="lt1"/>
                </a:solidFill>
                <a:latin typeface="Lato"/>
                <a:ea typeface="Lato"/>
                <a:cs typeface="Lato"/>
                <a:sym typeface="Lato"/>
              </a:defRPr>
            </a:lvl4pPr>
            <a:lvl5pPr lvl="4" rtl="0">
              <a:spcBef>
                <a:spcPts val="0"/>
              </a:spcBef>
              <a:spcAft>
                <a:spcPts val="0"/>
              </a:spcAft>
              <a:buNone/>
              <a:defRPr>
                <a:solidFill>
                  <a:schemeClr val="lt1"/>
                </a:solidFill>
                <a:latin typeface="Lato"/>
                <a:ea typeface="Lato"/>
                <a:cs typeface="Lato"/>
                <a:sym typeface="Lato"/>
              </a:defRPr>
            </a:lvl5pPr>
            <a:lvl6pPr lvl="5" rtl="0">
              <a:spcBef>
                <a:spcPts val="0"/>
              </a:spcBef>
              <a:spcAft>
                <a:spcPts val="0"/>
              </a:spcAft>
              <a:buNone/>
              <a:defRPr>
                <a:solidFill>
                  <a:schemeClr val="lt1"/>
                </a:solidFill>
                <a:latin typeface="Lato"/>
                <a:ea typeface="Lato"/>
                <a:cs typeface="Lato"/>
                <a:sym typeface="Lato"/>
              </a:defRPr>
            </a:lvl6pPr>
            <a:lvl7pPr lvl="6" rtl="0">
              <a:spcBef>
                <a:spcPts val="0"/>
              </a:spcBef>
              <a:spcAft>
                <a:spcPts val="0"/>
              </a:spcAft>
              <a:buNone/>
              <a:defRPr>
                <a:solidFill>
                  <a:schemeClr val="lt1"/>
                </a:solidFill>
                <a:latin typeface="Lato"/>
                <a:ea typeface="Lato"/>
                <a:cs typeface="Lato"/>
                <a:sym typeface="Lato"/>
              </a:defRPr>
            </a:lvl7pPr>
            <a:lvl8pPr lvl="7" rtl="0">
              <a:spcBef>
                <a:spcPts val="0"/>
              </a:spcBef>
              <a:spcAft>
                <a:spcPts val="0"/>
              </a:spcAft>
              <a:buNone/>
              <a:defRPr>
                <a:solidFill>
                  <a:schemeClr val="lt1"/>
                </a:solidFill>
                <a:latin typeface="Lato"/>
                <a:ea typeface="Lato"/>
                <a:cs typeface="Lato"/>
                <a:sym typeface="Lato"/>
              </a:defRPr>
            </a:lvl8pPr>
            <a:lvl9pPr lvl="8" rtl="0">
              <a:spcBef>
                <a:spcPts val="0"/>
              </a:spcBef>
              <a:spcAft>
                <a:spcPts val="0"/>
              </a:spcAft>
              <a:buNone/>
              <a:defRPr>
                <a:solidFill>
                  <a:schemeClr val="lt1"/>
                </a:solidFill>
                <a:latin typeface="Lato"/>
                <a:ea typeface="Lato"/>
                <a:cs typeface="Lato"/>
                <a:sym typeface="Lato"/>
              </a:defRPr>
            </a:lvl9pPr>
          </a:lstStyle>
          <a:p>
            <a:endParaRPr/>
          </a:p>
        </p:txBody>
      </p:sp>
      <p:sp>
        <p:nvSpPr>
          <p:cNvPr id="46" name="Google Shape;46;p5"/>
          <p:cNvSpPr txBox="1">
            <a:spLocks noGrp="1"/>
          </p:cNvSpPr>
          <p:nvPr>
            <p:ph type="subTitle" idx="1"/>
          </p:nvPr>
        </p:nvSpPr>
        <p:spPr>
          <a:xfrm>
            <a:off x="1086133" y="3851484"/>
            <a:ext cx="7030000" cy="652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2133">
                <a:solidFill>
                  <a:schemeClr val="lt1"/>
                </a:solidFill>
                <a:latin typeface="Public Sans"/>
                <a:ea typeface="Public Sans"/>
                <a:cs typeface="Public Sans"/>
                <a:sym typeface="Public Sans"/>
              </a:defRPr>
            </a:lvl1pPr>
            <a:lvl2pPr lvl="1" rtl="0">
              <a:spcBef>
                <a:spcPts val="2133"/>
              </a:spcBef>
              <a:spcAft>
                <a:spcPts val="0"/>
              </a:spcAft>
              <a:buNone/>
              <a:defRPr sz="2133">
                <a:solidFill>
                  <a:schemeClr val="lt1"/>
                </a:solidFill>
                <a:latin typeface="Public Sans"/>
                <a:ea typeface="Public Sans"/>
                <a:cs typeface="Public Sans"/>
                <a:sym typeface="Public Sans"/>
              </a:defRPr>
            </a:lvl2pPr>
            <a:lvl3pPr lvl="2" rtl="0">
              <a:spcBef>
                <a:spcPts val="2133"/>
              </a:spcBef>
              <a:spcAft>
                <a:spcPts val="0"/>
              </a:spcAft>
              <a:buNone/>
              <a:defRPr sz="2133">
                <a:solidFill>
                  <a:schemeClr val="lt1"/>
                </a:solidFill>
                <a:latin typeface="Public Sans"/>
                <a:ea typeface="Public Sans"/>
                <a:cs typeface="Public Sans"/>
                <a:sym typeface="Public Sans"/>
              </a:defRPr>
            </a:lvl3pPr>
            <a:lvl4pPr lvl="3" rtl="0">
              <a:spcBef>
                <a:spcPts val="2133"/>
              </a:spcBef>
              <a:spcAft>
                <a:spcPts val="0"/>
              </a:spcAft>
              <a:buNone/>
              <a:defRPr sz="2133">
                <a:solidFill>
                  <a:schemeClr val="lt1"/>
                </a:solidFill>
                <a:latin typeface="Public Sans"/>
                <a:ea typeface="Public Sans"/>
                <a:cs typeface="Public Sans"/>
                <a:sym typeface="Public Sans"/>
              </a:defRPr>
            </a:lvl4pPr>
            <a:lvl5pPr lvl="4" rtl="0">
              <a:spcBef>
                <a:spcPts val="2133"/>
              </a:spcBef>
              <a:spcAft>
                <a:spcPts val="0"/>
              </a:spcAft>
              <a:buNone/>
              <a:defRPr sz="2133">
                <a:solidFill>
                  <a:schemeClr val="lt1"/>
                </a:solidFill>
                <a:latin typeface="Public Sans"/>
                <a:ea typeface="Public Sans"/>
                <a:cs typeface="Public Sans"/>
                <a:sym typeface="Public Sans"/>
              </a:defRPr>
            </a:lvl5pPr>
            <a:lvl6pPr lvl="5" rtl="0">
              <a:spcBef>
                <a:spcPts val="2133"/>
              </a:spcBef>
              <a:spcAft>
                <a:spcPts val="0"/>
              </a:spcAft>
              <a:buNone/>
              <a:defRPr sz="2133">
                <a:solidFill>
                  <a:schemeClr val="lt1"/>
                </a:solidFill>
                <a:latin typeface="Public Sans"/>
                <a:ea typeface="Public Sans"/>
                <a:cs typeface="Public Sans"/>
                <a:sym typeface="Public Sans"/>
              </a:defRPr>
            </a:lvl6pPr>
            <a:lvl7pPr lvl="6" rtl="0">
              <a:spcBef>
                <a:spcPts val="2133"/>
              </a:spcBef>
              <a:spcAft>
                <a:spcPts val="0"/>
              </a:spcAft>
              <a:buNone/>
              <a:defRPr sz="2133">
                <a:solidFill>
                  <a:schemeClr val="lt1"/>
                </a:solidFill>
                <a:latin typeface="Public Sans"/>
                <a:ea typeface="Public Sans"/>
                <a:cs typeface="Public Sans"/>
                <a:sym typeface="Public Sans"/>
              </a:defRPr>
            </a:lvl7pPr>
            <a:lvl8pPr lvl="7" rtl="0">
              <a:spcBef>
                <a:spcPts val="2133"/>
              </a:spcBef>
              <a:spcAft>
                <a:spcPts val="0"/>
              </a:spcAft>
              <a:buNone/>
              <a:defRPr sz="2133">
                <a:solidFill>
                  <a:schemeClr val="lt1"/>
                </a:solidFill>
                <a:latin typeface="Public Sans"/>
                <a:ea typeface="Public Sans"/>
                <a:cs typeface="Public Sans"/>
                <a:sym typeface="Public Sans"/>
              </a:defRPr>
            </a:lvl8pPr>
            <a:lvl9pPr lvl="8" rtl="0">
              <a:spcBef>
                <a:spcPts val="2133"/>
              </a:spcBef>
              <a:spcAft>
                <a:spcPts val="2133"/>
              </a:spcAft>
              <a:buNone/>
              <a:defRPr sz="2133">
                <a:solidFill>
                  <a:schemeClr val="lt1"/>
                </a:solidFill>
                <a:latin typeface="Public Sans"/>
                <a:ea typeface="Public Sans"/>
                <a:cs typeface="Public Sans"/>
                <a:sym typeface="Public Sans"/>
              </a:defRPr>
            </a:lvl9pPr>
          </a:lstStyle>
          <a:p>
            <a:endParaRPr/>
          </a:p>
        </p:txBody>
      </p:sp>
      <p:grpSp>
        <p:nvGrpSpPr>
          <p:cNvPr id="47" name="Google Shape;47;p5"/>
          <p:cNvGrpSpPr/>
          <p:nvPr/>
        </p:nvGrpSpPr>
        <p:grpSpPr>
          <a:xfrm>
            <a:off x="1242920" y="5682401"/>
            <a:ext cx="1164741" cy="273271"/>
            <a:chOff x="238125" y="2007225"/>
            <a:chExt cx="7125250" cy="1671725"/>
          </a:xfrm>
        </p:grpSpPr>
        <p:sp>
          <p:nvSpPr>
            <p:cNvPr id="48" name="Google Shape;48;p5"/>
            <p:cNvSpPr/>
            <p:nvPr/>
          </p:nvSpPr>
          <p:spPr>
            <a:xfrm>
              <a:off x="6641150" y="2408425"/>
              <a:ext cx="722225" cy="1236575"/>
            </a:xfrm>
            <a:custGeom>
              <a:avLst/>
              <a:gdLst/>
              <a:ahLst/>
              <a:cxnLst/>
              <a:rect l="l" t="t" r="r" b="b"/>
              <a:pathLst>
                <a:path w="28889" h="49463" extrusionOk="0">
                  <a:moveTo>
                    <a:pt x="24609" y="1"/>
                  </a:moveTo>
                  <a:cubicBezTo>
                    <a:pt x="18436" y="1"/>
                    <a:pt x="14074" y="2963"/>
                    <a:pt x="10659" y="7202"/>
                  </a:cubicBezTo>
                  <a:lnTo>
                    <a:pt x="8354" y="1317"/>
                  </a:lnTo>
                  <a:lnTo>
                    <a:pt x="1" y="1317"/>
                  </a:lnTo>
                  <a:lnTo>
                    <a:pt x="1" y="49463"/>
                  </a:lnTo>
                  <a:lnTo>
                    <a:pt x="13004" y="49463"/>
                  </a:lnTo>
                  <a:lnTo>
                    <a:pt x="13004" y="24444"/>
                  </a:lnTo>
                  <a:cubicBezTo>
                    <a:pt x="13004" y="16584"/>
                    <a:pt x="15885" y="12181"/>
                    <a:pt x="23251" y="12181"/>
                  </a:cubicBezTo>
                  <a:lnTo>
                    <a:pt x="28888" y="12181"/>
                  </a:lnTo>
                  <a:lnTo>
                    <a:pt x="2888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9" name="Google Shape;49;p5"/>
            <p:cNvSpPr/>
            <p:nvPr/>
          </p:nvSpPr>
          <p:spPr>
            <a:xfrm>
              <a:off x="5467325" y="2007225"/>
              <a:ext cx="1104925" cy="1637775"/>
            </a:xfrm>
            <a:custGeom>
              <a:avLst/>
              <a:gdLst/>
              <a:ahLst/>
              <a:cxnLst/>
              <a:rect l="l" t="t" r="r" b="b"/>
              <a:pathLst>
                <a:path w="44197" h="65511" extrusionOk="0">
                  <a:moveTo>
                    <a:pt x="1" y="0"/>
                  </a:moveTo>
                  <a:lnTo>
                    <a:pt x="1" y="65511"/>
                  </a:lnTo>
                  <a:lnTo>
                    <a:pt x="13004" y="65511"/>
                  </a:lnTo>
                  <a:lnTo>
                    <a:pt x="13004" y="42467"/>
                  </a:lnTo>
                  <a:lnTo>
                    <a:pt x="28436" y="65511"/>
                  </a:lnTo>
                  <a:lnTo>
                    <a:pt x="44196" y="65511"/>
                  </a:lnTo>
                  <a:lnTo>
                    <a:pt x="26172" y="40286"/>
                  </a:lnTo>
                  <a:lnTo>
                    <a:pt x="42468" y="17365"/>
                  </a:lnTo>
                  <a:lnTo>
                    <a:pt x="27448" y="17365"/>
                  </a:lnTo>
                  <a:lnTo>
                    <a:pt x="13004" y="38763"/>
                  </a:lnTo>
                  <a:lnTo>
                    <a:pt x="1300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0" name="Google Shape;50;p5"/>
            <p:cNvSpPr/>
            <p:nvPr/>
          </p:nvSpPr>
          <p:spPr>
            <a:xfrm>
              <a:off x="4139200" y="2407400"/>
              <a:ext cx="1228375" cy="1271550"/>
            </a:xfrm>
            <a:custGeom>
              <a:avLst/>
              <a:gdLst/>
              <a:ahLst/>
              <a:cxnLst/>
              <a:rect l="l" t="t" r="r" b="b"/>
              <a:pathLst>
                <a:path w="49135" h="50862" extrusionOk="0">
                  <a:moveTo>
                    <a:pt x="25637" y="0"/>
                  </a:moveTo>
                  <a:cubicBezTo>
                    <a:pt x="10987" y="0"/>
                    <a:pt x="0" y="10864"/>
                    <a:pt x="0" y="25266"/>
                  </a:cubicBezTo>
                  <a:cubicBezTo>
                    <a:pt x="0" y="39710"/>
                    <a:pt x="11070" y="50862"/>
                    <a:pt x="25555" y="50862"/>
                  </a:cubicBezTo>
                  <a:cubicBezTo>
                    <a:pt x="36624" y="50862"/>
                    <a:pt x="45595" y="44525"/>
                    <a:pt x="49134" y="34731"/>
                  </a:cubicBezTo>
                  <a:lnTo>
                    <a:pt x="37159" y="30575"/>
                  </a:lnTo>
                  <a:cubicBezTo>
                    <a:pt x="34937" y="35719"/>
                    <a:pt x="30781" y="38640"/>
                    <a:pt x="25555" y="38640"/>
                  </a:cubicBezTo>
                  <a:cubicBezTo>
                    <a:pt x="18600" y="38640"/>
                    <a:pt x="13168" y="32797"/>
                    <a:pt x="13168" y="25349"/>
                  </a:cubicBezTo>
                  <a:cubicBezTo>
                    <a:pt x="13168" y="17901"/>
                    <a:pt x="18477" y="12222"/>
                    <a:pt x="25555" y="12222"/>
                  </a:cubicBezTo>
                  <a:cubicBezTo>
                    <a:pt x="30740" y="12222"/>
                    <a:pt x="35061" y="14979"/>
                    <a:pt x="37159" y="19711"/>
                  </a:cubicBezTo>
                  <a:lnTo>
                    <a:pt x="48969" y="15637"/>
                  </a:lnTo>
                  <a:cubicBezTo>
                    <a:pt x="45389" y="6091"/>
                    <a:pt x="36583" y="0"/>
                    <a:pt x="256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1" name="Google Shape;51;p5"/>
            <p:cNvSpPr/>
            <p:nvPr/>
          </p:nvSpPr>
          <p:spPr>
            <a:xfrm>
              <a:off x="238125" y="2407400"/>
              <a:ext cx="1228350" cy="1271550"/>
            </a:xfrm>
            <a:custGeom>
              <a:avLst/>
              <a:gdLst/>
              <a:ahLst/>
              <a:cxnLst/>
              <a:rect l="l" t="t" r="r" b="b"/>
              <a:pathLst>
                <a:path w="49134" h="50862" extrusionOk="0">
                  <a:moveTo>
                    <a:pt x="25637" y="0"/>
                  </a:moveTo>
                  <a:cubicBezTo>
                    <a:pt x="11028" y="0"/>
                    <a:pt x="0" y="10864"/>
                    <a:pt x="0" y="25266"/>
                  </a:cubicBezTo>
                  <a:cubicBezTo>
                    <a:pt x="0" y="39710"/>
                    <a:pt x="11070" y="50862"/>
                    <a:pt x="25555" y="50862"/>
                  </a:cubicBezTo>
                  <a:cubicBezTo>
                    <a:pt x="36665" y="50862"/>
                    <a:pt x="45595" y="44525"/>
                    <a:pt x="49134" y="34731"/>
                  </a:cubicBezTo>
                  <a:lnTo>
                    <a:pt x="37159" y="30575"/>
                  </a:lnTo>
                  <a:cubicBezTo>
                    <a:pt x="34978" y="35719"/>
                    <a:pt x="30822" y="38640"/>
                    <a:pt x="25555" y="38640"/>
                  </a:cubicBezTo>
                  <a:cubicBezTo>
                    <a:pt x="18600" y="38640"/>
                    <a:pt x="13209" y="32797"/>
                    <a:pt x="13209" y="25349"/>
                  </a:cubicBezTo>
                  <a:cubicBezTo>
                    <a:pt x="13209" y="17901"/>
                    <a:pt x="18518" y="12222"/>
                    <a:pt x="25555" y="12222"/>
                  </a:cubicBezTo>
                  <a:cubicBezTo>
                    <a:pt x="30740" y="12222"/>
                    <a:pt x="35060" y="14979"/>
                    <a:pt x="37200" y="19711"/>
                  </a:cubicBezTo>
                  <a:lnTo>
                    <a:pt x="48969" y="15637"/>
                  </a:lnTo>
                  <a:cubicBezTo>
                    <a:pt x="45389" y="6091"/>
                    <a:pt x="36624" y="0"/>
                    <a:pt x="256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2" name="Google Shape;52;p5"/>
            <p:cNvSpPr/>
            <p:nvPr/>
          </p:nvSpPr>
          <p:spPr>
            <a:xfrm>
              <a:off x="1568300" y="2007225"/>
              <a:ext cx="1130650" cy="1637775"/>
            </a:xfrm>
            <a:custGeom>
              <a:avLst/>
              <a:gdLst/>
              <a:ahLst/>
              <a:cxnLst/>
              <a:rect l="l" t="t" r="r" b="b"/>
              <a:pathLst>
                <a:path w="45226" h="65511" extrusionOk="0">
                  <a:moveTo>
                    <a:pt x="1" y="0"/>
                  </a:moveTo>
                  <a:lnTo>
                    <a:pt x="1" y="65511"/>
                  </a:lnTo>
                  <a:lnTo>
                    <a:pt x="13004" y="65511"/>
                  </a:lnTo>
                  <a:lnTo>
                    <a:pt x="13004" y="40204"/>
                  </a:lnTo>
                  <a:cubicBezTo>
                    <a:pt x="13004" y="32385"/>
                    <a:pt x="17325" y="27653"/>
                    <a:pt x="23827" y="27653"/>
                  </a:cubicBezTo>
                  <a:cubicBezTo>
                    <a:pt x="29670" y="27653"/>
                    <a:pt x="32222" y="31233"/>
                    <a:pt x="32222" y="38434"/>
                  </a:cubicBezTo>
                  <a:lnTo>
                    <a:pt x="32222" y="65511"/>
                  </a:lnTo>
                  <a:lnTo>
                    <a:pt x="45225" y="65511"/>
                  </a:lnTo>
                  <a:lnTo>
                    <a:pt x="45225" y="36253"/>
                  </a:lnTo>
                  <a:cubicBezTo>
                    <a:pt x="45225" y="23990"/>
                    <a:pt x="38477" y="16007"/>
                    <a:pt x="27572" y="16007"/>
                  </a:cubicBezTo>
                  <a:cubicBezTo>
                    <a:pt x="21811" y="16007"/>
                    <a:pt x="16667" y="18353"/>
                    <a:pt x="13004" y="21810"/>
                  </a:cubicBezTo>
                  <a:lnTo>
                    <a:pt x="1300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3" name="Google Shape;53;p5"/>
            <p:cNvSpPr/>
            <p:nvPr/>
          </p:nvSpPr>
          <p:spPr>
            <a:xfrm>
              <a:off x="2803850" y="2407400"/>
              <a:ext cx="1247925" cy="1271550"/>
            </a:xfrm>
            <a:custGeom>
              <a:avLst/>
              <a:gdLst/>
              <a:ahLst/>
              <a:cxnLst/>
              <a:rect l="l" t="t" r="r" b="b"/>
              <a:pathLst>
                <a:path w="49917" h="50862" extrusionOk="0">
                  <a:moveTo>
                    <a:pt x="24979" y="11111"/>
                  </a:moveTo>
                  <a:cubicBezTo>
                    <a:pt x="30781" y="11111"/>
                    <a:pt x="35061" y="14279"/>
                    <a:pt x="36872" y="20164"/>
                  </a:cubicBezTo>
                  <a:lnTo>
                    <a:pt x="13539" y="20164"/>
                  </a:lnTo>
                  <a:cubicBezTo>
                    <a:pt x="15062" y="14485"/>
                    <a:pt x="19177" y="11111"/>
                    <a:pt x="24979" y="11111"/>
                  </a:cubicBezTo>
                  <a:close/>
                  <a:moveTo>
                    <a:pt x="24979" y="0"/>
                  </a:moveTo>
                  <a:cubicBezTo>
                    <a:pt x="10700" y="0"/>
                    <a:pt x="1" y="10905"/>
                    <a:pt x="1" y="25431"/>
                  </a:cubicBezTo>
                  <a:cubicBezTo>
                    <a:pt x="1" y="39916"/>
                    <a:pt x="10741" y="50862"/>
                    <a:pt x="24979" y="50862"/>
                  </a:cubicBezTo>
                  <a:cubicBezTo>
                    <a:pt x="34855" y="50862"/>
                    <a:pt x="43209" y="45636"/>
                    <a:pt x="47447" y="37118"/>
                  </a:cubicBezTo>
                  <a:lnTo>
                    <a:pt x="35637" y="33044"/>
                  </a:lnTo>
                  <a:cubicBezTo>
                    <a:pt x="33003" y="37653"/>
                    <a:pt x="29135" y="39175"/>
                    <a:pt x="24979" y="39257"/>
                  </a:cubicBezTo>
                  <a:cubicBezTo>
                    <a:pt x="24848" y="39261"/>
                    <a:pt x="24717" y="39263"/>
                    <a:pt x="24587" y="39263"/>
                  </a:cubicBezTo>
                  <a:cubicBezTo>
                    <a:pt x="18502" y="39263"/>
                    <a:pt x="14298" y="35500"/>
                    <a:pt x="13210" y="29093"/>
                  </a:cubicBezTo>
                  <a:lnTo>
                    <a:pt x="49628" y="29093"/>
                  </a:lnTo>
                  <a:cubicBezTo>
                    <a:pt x="49793" y="27818"/>
                    <a:pt x="49916" y="26542"/>
                    <a:pt x="49916" y="25266"/>
                  </a:cubicBezTo>
                  <a:cubicBezTo>
                    <a:pt x="49916" y="11399"/>
                    <a:pt x="39752" y="0"/>
                    <a:pt x="249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54" name="Google Shape;54;p5"/>
          <p:cNvSpPr/>
          <p:nvPr/>
        </p:nvSpPr>
        <p:spPr>
          <a:xfrm>
            <a:off x="10237940" y="988898"/>
            <a:ext cx="1955563" cy="1955889"/>
          </a:xfrm>
          <a:custGeom>
            <a:avLst/>
            <a:gdLst/>
            <a:ahLst/>
            <a:cxnLst/>
            <a:rect l="l" t="t" r="r" b="b"/>
            <a:pathLst>
              <a:path w="41878" h="41879" extrusionOk="0">
                <a:moveTo>
                  <a:pt x="20946" y="1"/>
                </a:moveTo>
                <a:cubicBezTo>
                  <a:pt x="9381" y="1"/>
                  <a:pt x="0" y="9381"/>
                  <a:pt x="0" y="20946"/>
                </a:cubicBezTo>
                <a:cubicBezTo>
                  <a:pt x="0" y="32498"/>
                  <a:pt x="9381" y="41879"/>
                  <a:pt x="20946" y="41879"/>
                </a:cubicBezTo>
                <a:cubicBezTo>
                  <a:pt x="32497" y="41879"/>
                  <a:pt x="41878" y="32498"/>
                  <a:pt x="41878" y="20946"/>
                </a:cubicBezTo>
                <a:cubicBezTo>
                  <a:pt x="41878" y="9381"/>
                  <a:pt x="32497" y="1"/>
                  <a:pt x="20946" y="1"/>
                </a:cubicBezTo>
                <a:close/>
              </a:path>
            </a:pathLst>
          </a:custGeom>
          <a:solidFill>
            <a:srgbClr val="70CC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55" name="Google Shape;55;p5"/>
          <p:cNvSpPr/>
          <p:nvPr/>
        </p:nvSpPr>
        <p:spPr>
          <a:xfrm rot="-5400000">
            <a:off x="11213706" y="11008"/>
            <a:ext cx="977641" cy="978155"/>
          </a:xfrm>
          <a:custGeom>
            <a:avLst/>
            <a:gdLst/>
            <a:ahLst/>
            <a:cxnLst/>
            <a:rect l="l" t="t" r="r" b="b"/>
            <a:pathLst>
              <a:path w="20933" h="20947" extrusionOk="0">
                <a:moveTo>
                  <a:pt x="1" y="1"/>
                </a:moveTo>
                <a:lnTo>
                  <a:pt x="1" y="20946"/>
                </a:lnTo>
                <a:cubicBezTo>
                  <a:pt x="11566" y="20946"/>
                  <a:pt x="20933" y="11566"/>
                  <a:pt x="20933" y="1"/>
                </a:cubicBezTo>
                <a:close/>
              </a:path>
            </a:pathLst>
          </a:custGeom>
          <a:solidFill>
            <a:srgbClr val="11709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56" name="Google Shape;56;p5"/>
          <p:cNvSpPr/>
          <p:nvPr/>
        </p:nvSpPr>
        <p:spPr>
          <a:xfrm>
            <a:off x="10237941" y="2944703"/>
            <a:ext cx="1955600" cy="1955600"/>
          </a:xfrm>
          <a:prstGeom prst="rect">
            <a:avLst/>
          </a:prstGeom>
          <a:solidFill>
            <a:srgbClr val="24BFC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57" name="Google Shape;57;p5"/>
          <p:cNvSpPr/>
          <p:nvPr/>
        </p:nvSpPr>
        <p:spPr>
          <a:xfrm>
            <a:off x="10238600" y="5878035"/>
            <a:ext cx="978400" cy="977600"/>
          </a:xfrm>
          <a:prstGeom prst="triangle">
            <a:avLst>
              <a:gd name="adj" fmla="val 50000"/>
            </a:avLst>
          </a:prstGeom>
          <a:solidFill>
            <a:srgbClr val="70CC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58" name="Google Shape;58;p5"/>
          <p:cNvSpPr/>
          <p:nvPr/>
        </p:nvSpPr>
        <p:spPr>
          <a:xfrm rot="10800000">
            <a:off x="10236154" y="4909912"/>
            <a:ext cx="1955703" cy="977641"/>
          </a:xfrm>
          <a:custGeom>
            <a:avLst/>
            <a:gdLst/>
            <a:ahLst/>
            <a:cxnLst/>
            <a:rect l="l" t="t" r="r" b="b"/>
            <a:pathLst>
              <a:path w="41878" h="20933" extrusionOk="0">
                <a:moveTo>
                  <a:pt x="0" y="1"/>
                </a:moveTo>
                <a:cubicBezTo>
                  <a:pt x="0" y="11566"/>
                  <a:pt x="9381" y="20933"/>
                  <a:pt x="20946" y="20933"/>
                </a:cubicBezTo>
                <a:cubicBezTo>
                  <a:pt x="32511" y="20933"/>
                  <a:pt x="41878" y="11566"/>
                  <a:pt x="41878" y="1"/>
                </a:cubicBezTo>
                <a:close/>
              </a:path>
            </a:pathLst>
          </a:custGeom>
          <a:solidFill>
            <a:srgbClr val="11709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59" name="Google Shape;59;p5"/>
          <p:cNvSpPr/>
          <p:nvPr/>
        </p:nvSpPr>
        <p:spPr>
          <a:xfrm rot="-5400000">
            <a:off x="10234414" y="11008"/>
            <a:ext cx="977641" cy="978155"/>
          </a:xfrm>
          <a:custGeom>
            <a:avLst/>
            <a:gdLst/>
            <a:ahLst/>
            <a:cxnLst/>
            <a:rect l="l" t="t" r="r" b="b"/>
            <a:pathLst>
              <a:path w="20933" h="20947" extrusionOk="0">
                <a:moveTo>
                  <a:pt x="1" y="1"/>
                </a:moveTo>
                <a:lnTo>
                  <a:pt x="1" y="20946"/>
                </a:lnTo>
                <a:cubicBezTo>
                  <a:pt x="11566" y="20946"/>
                  <a:pt x="20933" y="11566"/>
                  <a:pt x="20933" y="1"/>
                </a:cubicBezTo>
                <a:close/>
              </a:path>
            </a:pathLst>
          </a:custGeom>
          <a:solidFill>
            <a:srgbClr val="11709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60" name="Google Shape;60;p5"/>
          <p:cNvSpPr/>
          <p:nvPr/>
        </p:nvSpPr>
        <p:spPr>
          <a:xfrm>
            <a:off x="11215340" y="5891007"/>
            <a:ext cx="978400" cy="978400"/>
          </a:xfrm>
          <a:prstGeom prst="rect">
            <a:avLst/>
          </a:prstGeom>
          <a:solidFill>
            <a:srgbClr val="24BFC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Tree>
    <p:extLst>
      <p:ext uri="{BB962C8B-B14F-4D97-AF65-F5344CB8AC3E}">
        <p14:creationId xmlns:p14="http://schemas.microsoft.com/office/powerpoint/2010/main" val="4158416581"/>
      </p:ext>
    </p:extLst>
  </p:cSld>
  <p:clrMapOvr>
    <a:masterClrMapping/>
  </p:clrMapOvr>
  <p:extLst>
    <p:ext uri="{DCECCB84-F9BA-43D5-87BE-67443E8EF086}">
      <p15:sldGuideLst xmlns:p15="http://schemas.microsoft.com/office/powerpoint/2012/main">
        <p15:guide id="1" pos="4837">
          <p15:clr>
            <a:srgbClr val="FA7B17"/>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5 | Title Slide | Left-Aligned Light 1">
  <p:cSld name="5 | Title Slide | Left-Aligned Light 1">
    <p:bg>
      <p:bgPr>
        <a:solidFill>
          <a:schemeClr val="lt1"/>
        </a:solidFill>
        <a:effectLst/>
      </p:bgPr>
    </p:bg>
    <p:spTree>
      <p:nvGrpSpPr>
        <p:cNvPr id="1" name="Shape 61"/>
        <p:cNvGrpSpPr/>
        <p:nvPr/>
      </p:nvGrpSpPr>
      <p:grpSpPr>
        <a:xfrm>
          <a:off x="0" y="0"/>
          <a:ext cx="0" cy="0"/>
          <a:chOff x="0" y="0"/>
          <a:chExt cx="0" cy="0"/>
        </a:xfrm>
      </p:grpSpPr>
      <p:sp>
        <p:nvSpPr>
          <p:cNvPr id="62" name="Google Shape;62;p6"/>
          <p:cNvSpPr txBox="1">
            <a:spLocks noGrp="1"/>
          </p:cNvSpPr>
          <p:nvPr>
            <p:ph type="title"/>
          </p:nvPr>
        </p:nvSpPr>
        <p:spPr>
          <a:xfrm>
            <a:off x="1086133" y="1925733"/>
            <a:ext cx="6104800" cy="1800400"/>
          </a:xfrm>
          <a:prstGeom prst="rect">
            <a:avLst/>
          </a:prstGeom>
        </p:spPr>
        <p:txBody>
          <a:bodyPr spcFirstLastPara="1" wrap="square" lIns="91425" tIns="91425" rIns="91425" bIns="91425" anchor="b" anchorCtr="0">
            <a:noAutofit/>
          </a:bodyPr>
          <a:lstStyle>
            <a:lvl1pPr lvl="0" rtl="0">
              <a:spcBef>
                <a:spcPts val="0"/>
              </a:spcBef>
              <a:spcAft>
                <a:spcPts val="0"/>
              </a:spcAft>
              <a:buNone/>
              <a:defRPr sz="4800"/>
            </a:lvl1pPr>
            <a:lvl2pPr lvl="1" rtl="0">
              <a:spcBef>
                <a:spcPts val="0"/>
              </a:spcBef>
              <a:spcAft>
                <a:spcPts val="0"/>
              </a:spcAft>
              <a:buNone/>
              <a:defRPr>
                <a:latin typeface="Lato"/>
                <a:ea typeface="Lato"/>
                <a:cs typeface="Lato"/>
                <a:sym typeface="Lato"/>
              </a:defRPr>
            </a:lvl2pPr>
            <a:lvl3pPr lvl="2" rtl="0">
              <a:spcBef>
                <a:spcPts val="0"/>
              </a:spcBef>
              <a:spcAft>
                <a:spcPts val="0"/>
              </a:spcAft>
              <a:buNone/>
              <a:defRPr>
                <a:latin typeface="Lato"/>
                <a:ea typeface="Lato"/>
                <a:cs typeface="Lato"/>
                <a:sym typeface="Lato"/>
              </a:defRPr>
            </a:lvl3pPr>
            <a:lvl4pPr lvl="3" rtl="0">
              <a:spcBef>
                <a:spcPts val="0"/>
              </a:spcBef>
              <a:spcAft>
                <a:spcPts val="0"/>
              </a:spcAft>
              <a:buNone/>
              <a:defRPr>
                <a:latin typeface="Lato"/>
                <a:ea typeface="Lato"/>
                <a:cs typeface="Lato"/>
                <a:sym typeface="Lato"/>
              </a:defRPr>
            </a:lvl4pPr>
            <a:lvl5pPr lvl="4" rtl="0">
              <a:spcBef>
                <a:spcPts val="0"/>
              </a:spcBef>
              <a:spcAft>
                <a:spcPts val="0"/>
              </a:spcAft>
              <a:buNone/>
              <a:defRPr>
                <a:latin typeface="Lato"/>
                <a:ea typeface="Lato"/>
                <a:cs typeface="Lato"/>
                <a:sym typeface="Lato"/>
              </a:defRPr>
            </a:lvl5pPr>
            <a:lvl6pPr lvl="5" rtl="0">
              <a:spcBef>
                <a:spcPts val="0"/>
              </a:spcBef>
              <a:spcAft>
                <a:spcPts val="0"/>
              </a:spcAft>
              <a:buNone/>
              <a:defRPr>
                <a:latin typeface="Lato"/>
                <a:ea typeface="Lato"/>
                <a:cs typeface="Lato"/>
                <a:sym typeface="Lato"/>
              </a:defRPr>
            </a:lvl6pPr>
            <a:lvl7pPr lvl="6" rtl="0">
              <a:spcBef>
                <a:spcPts val="0"/>
              </a:spcBef>
              <a:spcAft>
                <a:spcPts val="0"/>
              </a:spcAft>
              <a:buNone/>
              <a:defRPr>
                <a:latin typeface="Lato"/>
                <a:ea typeface="Lato"/>
                <a:cs typeface="Lato"/>
                <a:sym typeface="Lato"/>
              </a:defRPr>
            </a:lvl7pPr>
            <a:lvl8pPr lvl="7" rtl="0">
              <a:spcBef>
                <a:spcPts val="0"/>
              </a:spcBef>
              <a:spcAft>
                <a:spcPts val="0"/>
              </a:spcAft>
              <a:buNone/>
              <a:defRPr>
                <a:latin typeface="Lato"/>
                <a:ea typeface="Lato"/>
                <a:cs typeface="Lato"/>
                <a:sym typeface="Lato"/>
              </a:defRPr>
            </a:lvl8pPr>
            <a:lvl9pPr lvl="8" rtl="0">
              <a:spcBef>
                <a:spcPts val="0"/>
              </a:spcBef>
              <a:spcAft>
                <a:spcPts val="0"/>
              </a:spcAft>
              <a:buNone/>
              <a:defRPr>
                <a:latin typeface="Lato"/>
                <a:ea typeface="Lato"/>
                <a:cs typeface="Lato"/>
                <a:sym typeface="Lato"/>
              </a:defRPr>
            </a:lvl9pPr>
          </a:lstStyle>
          <a:p>
            <a:endParaRPr/>
          </a:p>
        </p:txBody>
      </p:sp>
      <p:sp>
        <p:nvSpPr>
          <p:cNvPr id="63" name="Google Shape;63;p6"/>
          <p:cNvSpPr txBox="1">
            <a:spLocks noGrp="1"/>
          </p:cNvSpPr>
          <p:nvPr>
            <p:ph type="subTitle" idx="1"/>
          </p:nvPr>
        </p:nvSpPr>
        <p:spPr>
          <a:xfrm>
            <a:off x="1086133" y="3851500"/>
            <a:ext cx="5378000" cy="652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2133">
                <a:latin typeface="Public Sans"/>
                <a:ea typeface="Public Sans"/>
                <a:cs typeface="Public Sans"/>
                <a:sym typeface="Public Sans"/>
              </a:defRPr>
            </a:lvl1pPr>
            <a:lvl2pPr lvl="1" rtl="0">
              <a:spcBef>
                <a:spcPts val="2133"/>
              </a:spcBef>
              <a:spcAft>
                <a:spcPts val="0"/>
              </a:spcAft>
              <a:buNone/>
              <a:defRPr sz="2133">
                <a:latin typeface="Public Sans"/>
                <a:ea typeface="Public Sans"/>
                <a:cs typeface="Public Sans"/>
                <a:sym typeface="Public Sans"/>
              </a:defRPr>
            </a:lvl2pPr>
            <a:lvl3pPr lvl="2" rtl="0">
              <a:spcBef>
                <a:spcPts val="2133"/>
              </a:spcBef>
              <a:spcAft>
                <a:spcPts val="0"/>
              </a:spcAft>
              <a:buNone/>
              <a:defRPr sz="2133">
                <a:latin typeface="Public Sans"/>
                <a:ea typeface="Public Sans"/>
                <a:cs typeface="Public Sans"/>
                <a:sym typeface="Public Sans"/>
              </a:defRPr>
            </a:lvl3pPr>
            <a:lvl4pPr lvl="3" rtl="0">
              <a:spcBef>
                <a:spcPts val="2133"/>
              </a:spcBef>
              <a:spcAft>
                <a:spcPts val="0"/>
              </a:spcAft>
              <a:buNone/>
              <a:defRPr sz="2133">
                <a:latin typeface="Public Sans"/>
                <a:ea typeface="Public Sans"/>
                <a:cs typeface="Public Sans"/>
                <a:sym typeface="Public Sans"/>
              </a:defRPr>
            </a:lvl4pPr>
            <a:lvl5pPr lvl="4" rtl="0">
              <a:spcBef>
                <a:spcPts val="2133"/>
              </a:spcBef>
              <a:spcAft>
                <a:spcPts val="0"/>
              </a:spcAft>
              <a:buNone/>
              <a:defRPr sz="2133">
                <a:latin typeface="Public Sans"/>
                <a:ea typeface="Public Sans"/>
                <a:cs typeface="Public Sans"/>
                <a:sym typeface="Public Sans"/>
              </a:defRPr>
            </a:lvl5pPr>
            <a:lvl6pPr lvl="5" rtl="0">
              <a:spcBef>
                <a:spcPts val="2133"/>
              </a:spcBef>
              <a:spcAft>
                <a:spcPts val="0"/>
              </a:spcAft>
              <a:buNone/>
              <a:defRPr sz="2133">
                <a:latin typeface="Public Sans"/>
                <a:ea typeface="Public Sans"/>
                <a:cs typeface="Public Sans"/>
                <a:sym typeface="Public Sans"/>
              </a:defRPr>
            </a:lvl6pPr>
            <a:lvl7pPr lvl="6" rtl="0">
              <a:spcBef>
                <a:spcPts val="2133"/>
              </a:spcBef>
              <a:spcAft>
                <a:spcPts val="0"/>
              </a:spcAft>
              <a:buNone/>
              <a:defRPr sz="2133">
                <a:latin typeface="Public Sans"/>
                <a:ea typeface="Public Sans"/>
                <a:cs typeface="Public Sans"/>
                <a:sym typeface="Public Sans"/>
              </a:defRPr>
            </a:lvl7pPr>
            <a:lvl8pPr lvl="7" rtl="0">
              <a:spcBef>
                <a:spcPts val="2133"/>
              </a:spcBef>
              <a:spcAft>
                <a:spcPts val="0"/>
              </a:spcAft>
              <a:buNone/>
              <a:defRPr sz="2133">
                <a:latin typeface="Public Sans"/>
                <a:ea typeface="Public Sans"/>
                <a:cs typeface="Public Sans"/>
                <a:sym typeface="Public Sans"/>
              </a:defRPr>
            </a:lvl8pPr>
            <a:lvl9pPr lvl="8" rtl="0">
              <a:spcBef>
                <a:spcPts val="2133"/>
              </a:spcBef>
              <a:spcAft>
                <a:spcPts val="2133"/>
              </a:spcAft>
              <a:buNone/>
              <a:defRPr sz="2133">
                <a:latin typeface="Public Sans"/>
                <a:ea typeface="Public Sans"/>
                <a:cs typeface="Public Sans"/>
                <a:sym typeface="Public Sans"/>
              </a:defRPr>
            </a:lvl9pPr>
          </a:lstStyle>
          <a:p>
            <a:endParaRPr/>
          </a:p>
        </p:txBody>
      </p:sp>
      <p:grpSp>
        <p:nvGrpSpPr>
          <p:cNvPr id="64" name="Google Shape;64;p6"/>
          <p:cNvGrpSpPr/>
          <p:nvPr/>
        </p:nvGrpSpPr>
        <p:grpSpPr>
          <a:xfrm>
            <a:off x="1242920" y="5682401"/>
            <a:ext cx="1164741" cy="273271"/>
            <a:chOff x="238125" y="2007225"/>
            <a:chExt cx="7125250" cy="1671725"/>
          </a:xfrm>
        </p:grpSpPr>
        <p:sp>
          <p:nvSpPr>
            <p:cNvPr id="65" name="Google Shape;65;p6"/>
            <p:cNvSpPr/>
            <p:nvPr/>
          </p:nvSpPr>
          <p:spPr>
            <a:xfrm>
              <a:off x="6641150" y="2408425"/>
              <a:ext cx="722225" cy="1236575"/>
            </a:xfrm>
            <a:custGeom>
              <a:avLst/>
              <a:gdLst/>
              <a:ahLst/>
              <a:cxnLst/>
              <a:rect l="l" t="t" r="r" b="b"/>
              <a:pathLst>
                <a:path w="28889" h="49463" extrusionOk="0">
                  <a:moveTo>
                    <a:pt x="24609" y="1"/>
                  </a:moveTo>
                  <a:cubicBezTo>
                    <a:pt x="18436" y="1"/>
                    <a:pt x="14074" y="2963"/>
                    <a:pt x="10659" y="7202"/>
                  </a:cubicBezTo>
                  <a:lnTo>
                    <a:pt x="8354" y="1317"/>
                  </a:lnTo>
                  <a:lnTo>
                    <a:pt x="1" y="1317"/>
                  </a:lnTo>
                  <a:lnTo>
                    <a:pt x="1" y="49463"/>
                  </a:lnTo>
                  <a:lnTo>
                    <a:pt x="13004" y="49463"/>
                  </a:lnTo>
                  <a:lnTo>
                    <a:pt x="13004" y="24444"/>
                  </a:lnTo>
                  <a:cubicBezTo>
                    <a:pt x="13004" y="16584"/>
                    <a:pt x="15885" y="12181"/>
                    <a:pt x="23251" y="12181"/>
                  </a:cubicBezTo>
                  <a:lnTo>
                    <a:pt x="28888" y="12181"/>
                  </a:lnTo>
                  <a:lnTo>
                    <a:pt x="2888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 name="Google Shape;66;p6"/>
            <p:cNvSpPr/>
            <p:nvPr/>
          </p:nvSpPr>
          <p:spPr>
            <a:xfrm>
              <a:off x="5467325" y="2007225"/>
              <a:ext cx="1104925" cy="1637775"/>
            </a:xfrm>
            <a:custGeom>
              <a:avLst/>
              <a:gdLst/>
              <a:ahLst/>
              <a:cxnLst/>
              <a:rect l="l" t="t" r="r" b="b"/>
              <a:pathLst>
                <a:path w="44197" h="65511" extrusionOk="0">
                  <a:moveTo>
                    <a:pt x="1" y="0"/>
                  </a:moveTo>
                  <a:lnTo>
                    <a:pt x="1" y="65511"/>
                  </a:lnTo>
                  <a:lnTo>
                    <a:pt x="13004" y="65511"/>
                  </a:lnTo>
                  <a:lnTo>
                    <a:pt x="13004" y="42467"/>
                  </a:lnTo>
                  <a:lnTo>
                    <a:pt x="28436" y="65511"/>
                  </a:lnTo>
                  <a:lnTo>
                    <a:pt x="44196" y="65511"/>
                  </a:lnTo>
                  <a:lnTo>
                    <a:pt x="26172" y="40286"/>
                  </a:lnTo>
                  <a:lnTo>
                    <a:pt x="42468" y="17365"/>
                  </a:lnTo>
                  <a:lnTo>
                    <a:pt x="27448" y="17365"/>
                  </a:lnTo>
                  <a:lnTo>
                    <a:pt x="13004" y="38763"/>
                  </a:lnTo>
                  <a:lnTo>
                    <a:pt x="1300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7" name="Google Shape;67;p6"/>
            <p:cNvSpPr/>
            <p:nvPr/>
          </p:nvSpPr>
          <p:spPr>
            <a:xfrm>
              <a:off x="4139200" y="2407400"/>
              <a:ext cx="1228375" cy="1271550"/>
            </a:xfrm>
            <a:custGeom>
              <a:avLst/>
              <a:gdLst/>
              <a:ahLst/>
              <a:cxnLst/>
              <a:rect l="l" t="t" r="r" b="b"/>
              <a:pathLst>
                <a:path w="49135" h="50862" extrusionOk="0">
                  <a:moveTo>
                    <a:pt x="25637" y="0"/>
                  </a:moveTo>
                  <a:cubicBezTo>
                    <a:pt x="10987" y="0"/>
                    <a:pt x="0" y="10864"/>
                    <a:pt x="0" y="25266"/>
                  </a:cubicBezTo>
                  <a:cubicBezTo>
                    <a:pt x="0" y="39710"/>
                    <a:pt x="11070" y="50862"/>
                    <a:pt x="25555" y="50862"/>
                  </a:cubicBezTo>
                  <a:cubicBezTo>
                    <a:pt x="36624" y="50862"/>
                    <a:pt x="45595" y="44525"/>
                    <a:pt x="49134" y="34731"/>
                  </a:cubicBezTo>
                  <a:lnTo>
                    <a:pt x="37159" y="30575"/>
                  </a:lnTo>
                  <a:cubicBezTo>
                    <a:pt x="34937" y="35719"/>
                    <a:pt x="30781" y="38640"/>
                    <a:pt x="25555" y="38640"/>
                  </a:cubicBezTo>
                  <a:cubicBezTo>
                    <a:pt x="18600" y="38640"/>
                    <a:pt x="13168" y="32797"/>
                    <a:pt x="13168" y="25349"/>
                  </a:cubicBezTo>
                  <a:cubicBezTo>
                    <a:pt x="13168" y="17901"/>
                    <a:pt x="18477" y="12222"/>
                    <a:pt x="25555" y="12222"/>
                  </a:cubicBezTo>
                  <a:cubicBezTo>
                    <a:pt x="30740" y="12222"/>
                    <a:pt x="35061" y="14979"/>
                    <a:pt x="37159" y="19711"/>
                  </a:cubicBezTo>
                  <a:lnTo>
                    <a:pt x="48969" y="15637"/>
                  </a:lnTo>
                  <a:cubicBezTo>
                    <a:pt x="45389" y="6091"/>
                    <a:pt x="36583" y="0"/>
                    <a:pt x="256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8" name="Google Shape;68;p6"/>
            <p:cNvSpPr/>
            <p:nvPr/>
          </p:nvSpPr>
          <p:spPr>
            <a:xfrm>
              <a:off x="238125" y="2407400"/>
              <a:ext cx="1228350" cy="1271550"/>
            </a:xfrm>
            <a:custGeom>
              <a:avLst/>
              <a:gdLst/>
              <a:ahLst/>
              <a:cxnLst/>
              <a:rect l="l" t="t" r="r" b="b"/>
              <a:pathLst>
                <a:path w="49134" h="50862" extrusionOk="0">
                  <a:moveTo>
                    <a:pt x="25637" y="0"/>
                  </a:moveTo>
                  <a:cubicBezTo>
                    <a:pt x="11028" y="0"/>
                    <a:pt x="0" y="10864"/>
                    <a:pt x="0" y="25266"/>
                  </a:cubicBezTo>
                  <a:cubicBezTo>
                    <a:pt x="0" y="39710"/>
                    <a:pt x="11070" y="50862"/>
                    <a:pt x="25555" y="50862"/>
                  </a:cubicBezTo>
                  <a:cubicBezTo>
                    <a:pt x="36665" y="50862"/>
                    <a:pt x="45595" y="44525"/>
                    <a:pt x="49134" y="34731"/>
                  </a:cubicBezTo>
                  <a:lnTo>
                    <a:pt x="37159" y="30575"/>
                  </a:lnTo>
                  <a:cubicBezTo>
                    <a:pt x="34978" y="35719"/>
                    <a:pt x="30822" y="38640"/>
                    <a:pt x="25555" y="38640"/>
                  </a:cubicBezTo>
                  <a:cubicBezTo>
                    <a:pt x="18600" y="38640"/>
                    <a:pt x="13209" y="32797"/>
                    <a:pt x="13209" y="25349"/>
                  </a:cubicBezTo>
                  <a:cubicBezTo>
                    <a:pt x="13209" y="17901"/>
                    <a:pt x="18518" y="12222"/>
                    <a:pt x="25555" y="12222"/>
                  </a:cubicBezTo>
                  <a:cubicBezTo>
                    <a:pt x="30740" y="12222"/>
                    <a:pt x="35060" y="14979"/>
                    <a:pt x="37200" y="19711"/>
                  </a:cubicBezTo>
                  <a:lnTo>
                    <a:pt x="48969" y="15637"/>
                  </a:lnTo>
                  <a:cubicBezTo>
                    <a:pt x="45389" y="6091"/>
                    <a:pt x="36624" y="0"/>
                    <a:pt x="256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9" name="Google Shape;69;p6"/>
            <p:cNvSpPr/>
            <p:nvPr/>
          </p:nvSpPr>
          <p:spPr>
            <a:xfrm>
              <a:off x="1568300" y="2007225"/>
              <a:ext cx="1130650" cy="1637775"/>
            </a:xfrm>
            <a:custGeom>
              <a:avLst/>
              <a:gdLst/>
              <a:ahLst/>
              <a:cxnLst/>
              <a:rect l="l" t="t" r="r" b="b"/>
              <a:pathLst>
                <a:path w="45226" h="65511" extrusionOk="0">
                  <a:moveTo>
                    <a:pt x="1" y="0"/>
                  </a:moveTo>
                  <a:lnTo>
                    <a:pt x="1" y="65511"/>
                  </a:lnTo>
                  <a:lnTo>
                    <a:pt x="13004" y="65511"/>
                  </a:lnTo>
                  <a:lnTo>
                    <a:pt x="13004" y="40204"/>
                  </a:lnTo>
                  <a:cubicBezTo>
                    <a:pt x="13004" y="32385"/>
                    <a:pt x="17325" y="27653"/>
                    <a:pt x="23827" y="27653"/>
                  </a:cubicBezTo>
                  <a:cubicBezTo>
                    <a:pt x="29670" y="27653"/>
                    <a:pt x="32222" y="31233"/>
                    <a:pt x="32222" y="38434"/>
                  </a:cubicBezTo>
                  <a:lnTo>
                    <a:pt x="32222" y="65511"/>
                  </a:lnTo>
                  <a:lnTo>
                    <a:pt x="45225" y="65511"/>
                  </a:lnTo>
                  <a:lnTo>
                    <a:pt x="45225" y="36253"/>
                  </a:lnTo>
                  <a:cubicBezTo>
                    <a:pt x="45225" y="23990"/>
                    <a:pt x="38477" y="16007"/>
                    <a:pt x="27572" y="16007"/>
                  </a:cubicBezTo>
                  <a:cubicBezTo>
                    <a:pt x="21811" y="16007"/>
                    <a:pt x="16667" y="18353"/>
                    <a:pt x="13004" y="21810"/>
                  </a:cubicBezTo>
                  <a:lnTo>
                    <a:pt x="1300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0" name="Google Shape;70;p6"/>
            <p:cNvSpPr/>
            <p:nvPr/>
          </p:nvSpPr>
          <p:spPr>
            <a:xfrm>
              <a:off x="2803850" y="2407400"/>
              <a:ext cx="1247925" cy="1271550"/>
            </a:xfrm>
            <a:custGeom>
              <a:avLst/>
              <a:gdLst/>
              <a:ahLst/>
              <a:cxnLst/>
              <a:rect l="l" t="t" r="r" b="b"/>
              <a:pathLst>
                <a:path w="49917" h="50862" extrusionOk="0">
                  <a:moveTo>
                    <a:pt x="24979" y="11111"/>
                  </a:moveTo>
                  <a:cubicBezTo>
                    <a:pt x="30781" y="11111"/>
                    <a:pt x="35061" y="14279"/>
                    <a:pt x="36872" y="20164"/>
                  </a:cubicBezTo>
                  <a:lnTo>
                    <a:pt x="13539" y="20164"/>
                  </a:lnTo>
                  <a:cubicBezTo>
                    <a:pt x="15062" y="14485"/>
                    <a:pt x="19177" y="11111"/>
                    <a:pt x="24979" y="11111"/>
                  </a:cubicBezTo>
                  <a:close/>
                  <a:moveTo>
                    <a:pt x="24979" y="0"/>
                  </a:moveTo>
                  <a:cubicBezTo>
                    <a:pt x="10700" y="0"/>
                    <a:pt x="1" y="10905"/>
                    <a:pt x="1" y="25431"/>
                  </a:cubicBezTo>
                  <a:cubicBezTo>
                    <a:pt x="1" y="39916"/>
                    <a:pt x="10741" y="50862"/>
                    <a:pt x="24979" y="50862"/>
                  </a:cubicBezTo>
                  <a:cubicBezTo>
                    <a:pt x="34855" y="50862"/>
                    <a:pt x="43209" y="45636"/>
                    <a:pt x="47447" y="37118"/>
                  </a:cubicBezTo>
                  <a:lnTo>
                    <a:pt x="35637" y="33044"/>
                  </a:lnTo>
                  <a:cubicBezTo>
                    <a:pt x="33003" y="37653"/>
                    <a:pt x="29135" y="39175"/>
                    <a:pt x="24979" y="39257"/>
                  </a:cubicBezTo>
                  <a:cubicBezTo>
                    <a:pt x="24848" y="39261"/>
                    <a:pt x="24717" y="39263"/>
                    <a:pt x="24587" y="39263"/>
                  </a:cubicBezTo>
                  <a:cubicBezTo>
                    <a:pt x="18502" y="39263"/>
                    <a:pt x="14298" y="35500"/>
                    <a:pt x="13210" y="29093"/>
                  </a:cubicBezTo>
                  <a:lnTo>
                    <a:pt x="49628" y="29093"/>
                  </a:lnTo>
                  <a:cubicBezTo>
                    <a:pt x="49793" y="27818"/>
                    <a:pt x="49916" y="26542"/>
                    <a:pt x="49916" y="25266"/>
                  </a:cubicBezTo>
                  <a:cubicBezTo>
                    <a:pt x="49916" y="11399"/>
                    <a:pt x="39752" y="0"/>
                    <a:pt x="2497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71" name="Google Shape;71;p6"/>
          <p:cNvSpPr/>
          <p:nvPr/>
        </p:nvSpPr>
        <p:spPr>
          <a:xfrm>
            <a:off x="10479758" y="5142317"/>
            <a:ext cx="1713508" cy="1713689"/>
          </a:xfrm>
          <a:custGeom>
            <a:avLst/>
            <a:gdLst/>
            <a:ahLst/>
            <a:cxnLst/>
            <a:rect l="l" t="t" r="r" b="b"/>
            <a:pathLst>
              <a:path w="41878" h="41879" extrusionOk="0">
                <a:moveTo>
                  <a:pt x="20946" y="1"/>
                </a:moveTo>
                <a:cubicBezTo>
                  <a:pt x="9381" y="1"/>
                  <a:pt x="0" y="9381"/>
                  <a:pt x="0" y="20946"/>
                </a:cubicBezTo>
                <a:cubicBezTo>
                  <a:pt x="0" y="32498"/>
                  <a:pt x="9381" y="41879"/>
                  <a:pt x="20946" y="41879"/>
                </a:cubicBezTo>
                <a:cubicBezTo>
                  <a:pt x="32497" y="41879"/>
                  <a:pt x="41878" y="32498"/>
                  <a:pt x="41878" y="20946"/>
                </a:cubicBezTo>
                <a:cubicBezTo>
                  <a:pt x="41878" y="9381"/>
                  <a:pt x="32497" y="1"/>
                  <a:pt x="20946" y="1"/>
                </a:cubicBezTo>
                <a:close/>
              </a:path>
            </a:pathLst>
          </a:custGeom>
          <a:solidFill>
            <a:srgbClr val="E4E7E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72" name="Google Shape;72;p6"/>
          <p:cNvSpPr/>
          <p:nvPr/>
        </p:nvSpPr>
        <p:spPr>
          <a:xfrm rot="5400000" flipH="1">
            <a:off x="8765241" y="-977"/>
            <a:ext cx="3425825" cy="3427697"/>
          </a:xfrm>
          <a:custGeom>
            <a:avLst/>
            <a:gdLst/>
            <a:ahLst/>
            <a:cxnLst/>
            <a:rect l="l" t="t" r="r" b="b"/>
            <a:pathLst>
              <a:path w="20933" h="20947" extrusionOk="0">
                <a:moveTo>
                  <a:pt x="1" y="1"/>
                </a:moveTo>
                <a:lnTo>
                  <a:pt x="1" y="20946"/>
                </a:lnTo>
                <a:cubicBezTo>
                  <a:pt x="11566" y="20946"/>
                  <a:pt x="20933" y="11566"/>
                  <a:pt x="20933" y="1"/>
                </a:cubicBezTo>
                <a:close/>
              </a:path>
            </a:pathLst>
          </a:custGeom>
          <a:solidFill>
            <a:srgbClr val="F6F6F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73" name="Google Shape;73;p6"/>
          <p:cNvSpPr/>
          <p:nvPr/>
        </p:nvSpPr>
        <p:spPr>
          <a:xfrm rot="10800000">
            <a:off x="8764304" y="3428483"/>
            <a:ext cx="1712000" cy="1710000"/>
          </a:xfrm>
          <a:prstGeom prst="triangle">
            <a:avLst>
              <a:gd name="adj" fmla="val 50000"/>
            </a:avLst>
          </a:prstGeom>
          <a:solidFill>
            <a:srgbClr val="E4E7E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74" name="Google Shape;74;p6"/>
          <p:cNvSpPr/>
          <p:nvPr/>
        </p:nvSpPr>
        <p:spPr>
          <a:xfrm rot="10800000" flipH="1">
            <a:off x="10482932" y="3428940"/>
            <a:ext cx="1708133" cy="1709065"/>
          </a:xfrm>
          <a:custGeom>
            <a:avLst/>
            <a:gdLst/>
            <a:ahLst/>
            <a:cxnLst/>
            <a:rect l="l" t="t" r="r" b="b"/>
            <a:pathLst>
              <a:path w="20933" h="20947" extrusionOk="0">
                <a:moveTo>
                  <a:pt x="1" y="1"/>
                </a:moveTo>
                <a:lnTo>
                  <a:pt x="1" y="20946"/>
                </a:lnTo>
                <a:cubicBezTo>
                  <a:pt x="11566" y="20946"/>
                  <a:pt x="20933" y="11566"/>
                  <a:pt x="20933" y="1"/>
                </a:cubicBezTo>
                <a:close/>
              </a:path>
            </a:pathLst>
          </a:custGeom>
          <a:solidFill>
            <a:srgbClr val="B2BDC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75" name="Google Shape;75;p6"/>
          <p:cNvSpPr/>
          <p:nvPr/>
        </p:nvSpPr>
        <p:spPr>
          <a:xfrm>
            <a:off x="8767763" y="5144000"/>
            <a:ext cx="1712000" cy="1712000"/>
          </a:xfrm>
          <a:prstGeom prst="rect">
            <a:avLst/>
          </a:prstGeom>
          <a:solidFill>
            <a:srgbClr val="F6F6F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Tree>
    <p:extLst>
      <p:ext uri="{BB962C8B-B14F-4D97-AF65-F5344CB8AC3E}">
        <p14:creationId xmlns:p14="http://schemas.microsoft.com/office/powerpoint/2010/main" val="1021711138"/>
      </p:ext>
    </p:extLst>
  </p:cSld>
  <p:clrMapOvr>
    <a:masterClrMapping/>
  </p:clrMapOvr>
  <p:extLst>
    <p:ext uri="{DCECCB84-F9BA-43D5-87BE-67443E8EF086}">
      <p15:sldGuideLst xmlns:p15="http://schemas.microsoft.com/office/powerpoint/2012/main">
        <p15:guide id="1" pos="4837">
          <p15:clr>
            <a:srgbClr val="FA7B17"/>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6 | Title Slide | Left-Aligned Light 2">
  <p:cSld name="6 | Title Slide | Left-Aligned Light 2">
    <p:bg>
      <p:bgPr>
        <a:solidFill>
          <a:schemeClr val="lt1"/>
        </a:solidFill>
        <a:effectLst/>
      </p:bgPr>
    </p:bg>
    <p:spTree>
      <p:nvGrpSpPr>
        <p:cNvPr id="1" name="Shape 76"/>
        <p:cNvGrpSpPr/>
        <p:nvPr/>
      </p:nvGrpSpPr>
      <p:grpSpPr>
        <a:xfrm>
          <a:off x="0" y="0"/>
          <a:ext cx="0" cy="0"/>
          <a:chOff x="0" y="0"/>
          <a:chExt cx="0" cy="0"/>
        </a:xfrm>
      </p:grpSpPr>
      <p:sp>
        <p:nvSpPr>
          <p:cNvPr id="77" name="Google Shape;77;p7"/>
          <p:cNvSpPr txBox="1">
            <a:spLocks noGrp="1"/>
          </p:cNvSpPr>
          <p:nvPr>
            <p:ph type="title"/>
          </p:nvPr>
        </p:nvSpPr>
        <p:spPr>
          <a:xfrm>
            <a:off x="1086132" y="1925717"/>
            <a:ext cx="7030000" cy="1800400"/>
          </a:xfrm>
          <a:prstGeom prst="rect">
            <a:avLst/>
          </a:prstGeom>
        </p:spPr>
        <p:txBody>
          <a:bodyPr spcFirstLastPara="1" wrap="square" lIns="91425" tIns="91425" rIns="91425" bIns="91425" anchor="b" anchorCtr="0">
            <a:noAutofit/>
          </a:bodyPr>
          <a:lstStyle>
            <a:lvl1pPr lvl="0" rtl="0">
              <a:spcBef>
                <a:spcPts val="0"/>
              </a:spcBef>
              <a:spcAft>
                <a:spcPts val="0"/>
              </a:spcAft>
              <a:buNone/>
              <a:defRPr sz="4800"/>
            </a:lvl1pPr>
            <a:lvl2pPr lvl="1" rtl="0">
              <a:spcBef>
                <a:spcPts val="0"/>
              </a:spcBef>
              <a:spcAft>
                <a:spcPts val="0"/>
              </a:spcAft>
              <a:buNone/>
              <a:defRPr>
                <a:latin typeface="Lato"/>
                <a:ea typeface="Lato"/>
                <a:cs typeface="Lato"/>
                <a:sym typeface="Lato"/>
              </a:defRPr>
            </a:lvl2pPr>
            <a:lvl3pPr lvl="2" rtl="0">
              <a:spcBef>
                <a:spcPts val="0"/>
              </a:spcBef>
              <a:spcAft>
                <a:spcPts val="0"/>
              </a:spcAft>
              <a:buNone/>
              <a:defRPr>
                <a:latin typeface="Lato"/>
                <a:ea typeface="Lato"/>
                <a:cs typeface="Lato"/>
                <a:sym typeface="Lato"/>
              </a:defRPr>
            </a:lvl3pPr>
            <a:lvl4pPr lvl="3" rtl="0">
              <a:spcBef>
                <a:spcPts val="0"/>
              </a:spcBef>
              <a:spcAft>
                <a:spcPts val="0"/>
              </a:spcAft>
              <a:buNone/>
              <a:defRPr>
                <a:latin typeface="Lato"/>
                <a:ea typeface="Lato"/>
                <a:cs typeface="Lato"/>
                <a:sym typeface="Lato"/>
              </a:defRPr>
            </a:lvl4pPr>
            <a:lvl5pPr lvl="4" rtl="0">
              <a:spcBef>
                <a:spcPts val="0"/>
              </a:spcBef>
              <a:spcAft>
                <a:spcPts val="0"/>
              </a:spcAft>
              <a:buNone/>
              <a:defRPr>
                <a:latin typeface="Lato"/>
                <a:ea typeface="Lato"/>
                <a:cs typeface="Lato"/>
                <a:sym typeface="Lato"/>
              </a:defRPr>
            </a:lvl5pPr>
            <a:lvl6pPr lvl="5" rtl="0">
              <a:spcBef>
                <a:spcPts val="0"/>
              </a:spcBef>
              <a:spcAft>
                <a:spcPts val="0"/>
              </a:spcAft>
              <a:buNone/>
              <a:defRPr>
                <a:latin typeface="Lato"/>
                <a:ea typeface="Lato"/>
                <a:cs typeface="Lato"/>
                <a:sym typeface="Lato"/>
              </a:defRPr>
            </a:lvl6pPr>
            <a:lvl7pPr lvl="6" rtl="0">
              <a:spcBef>
                <a:spcPts val="0"/>
              </a:spcBef>
              <a:spcAft>
                <a:spcPts val="0"/>
              </a:spcAft>
              <a:buNone/>
              <a:defRPr>
                <a:latin typeface="Lato"/>
                <a:ea typeface="Lato"/>
                <a:cs typeface="Lato"/>
                <a:sym typeface="Lato"/>
              </a:defRPr>
            </a:lvl7pPr>
            <a:lvl8pPr lvl="7" rtl="0">
              <a:spcBef>
                <a:spcPts val="0"/>
              </a:spcBef>
              <a:spcAft>
                <a:spcPts val="0"/>
              </a:spcAft>
              <a:buNone/>
              <a:defRPr>
                <a:latin typeface="Lato"/>
                <a:ea typeface="Lato"/>
                <a:cs typeface="Lato"/>
                <a:sym typeface="Lato"/>
              </a:defRPr>
            </a:lvl8pPr>
            <a:lvl9pPr lvl="8" rtl="0">
              <a:spcBef>
                <a:spcPts val="0"/>
              </a:spcBef>
              <a:spcAft>
                <a:spcPts val="0"/>
              </a:spcAft>
              <a:buNone/>
              <a:defRPr>
                <a:latin typeface="Lato"/>
                <a:ea typeface="Lato"/>
                <a:cs typeface="Lato"/>
                <a:sym typeface="Lato"/>
              </a:defRPr>
            </a:lvl9pPr>
          </a:lstStyle>
          <a:p>
            <a:endParaRPr/>
          </a:p>
        </p:txBody>
      </p:sp>
      <p:sp>
        <p:nvSpPr>
          <p:cNvPr id="78" name="Google Shape;78;p7"/>
          <p:cNvSpPr txBox="1">
            <a:spLocks noGrp="1"/>
          </p:cNvSpPr>
          <p:nvPr>
            <p:ph type="subTitle" idx="1"/>
          </p:nvPr>
        </p:nvSpPr>
        <p:spPr>
          <a:xfrm>
            <a:off x="1086133" y="3851484"/>
            <a:ext cx="7030000" cy="652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2133">
                <a:latin typeface="Public Sans"/>
                <a:ea typeface="Public Sans"/>
                <a:cs typeface="Public Sans"/>
                <a:sym typeface="Public Sans"/>
              </a:defRPr>
            </a:lvl1pPr>
            <a:lvl2pPr lvl="1" rtl="0">
              <a:spcBef>
                <a:spcPts val="2133"/>
              </a:spcBef>
              <a:spcAft>
                <a:spcPts val="0"/>
              </a:spcAft>
              <a:buNone/>
              <a:defRPr sz="2133">
                <a:latin typeface="Public Sans"/>
                <a:ea typeface="Public Sans"/>
                <a:cs typeface="Public Sans"/>
                <a:sym typeface="Public Sans"/>
              </a:defRPr>
            </a:lvl2pPr>
            <a:lvl3pPr lvl="2" rtl="0">
              <a:spcBef>
                <a:spcPts val="2133"/>
              </a:spcBef>
              <a:spcAft>
                <a:spcPts val="0"/>
              </a:spcAft>
              <a:buNone/>
              <a:defRPr sz="2133">
                <a:latin typeface="Public Sans"/>
                <a:ea typeface="Public Sans"/>
                <a:cs typeface="Public Sans"/>
                <a:sym typeface="Public Sans"/>
              </a:defRPr>
            </a:lvl3pPr>
            <a:lvl4pPr lvl="3" rtl="0">
              <a:spcBef>
                <a:spcPts val="2133"/>
              </a:spcBef>
              <a:spcAft>
                <a:spcPts val="0"/>
              </a:spcAft>
              <a:buNone/>
              <a:defRPr sz="2133">
                <a:latin typeface="Public Sans"/>
                <a:ea typeface="Public Sans"/>
                <a:cs typeface="Public Sans"/>
                <a:sym typeface="Public Sans"/>
              </a:defRPr>
            </a:lvl4pPr>
            <a:lvl5pPr lvl="4" rtl="0">
              <a:spcBef>
                <a:spcPts val="2133"/>
              </a:spcBef>
              <a:spcAft>
                <a:spcPts val="0"/>
              </a:spcAft>
              <a:buNone/>
              <a:defRPr sz="2133">
                <a:latin typeface="Public Sans"/>
                <a:ea typeface="Public Sans"/>
                <a:cs typeface="Public Sans"/>
                <a:sym typeface="Public Sans"/>
              </a:defRPr>
            </a:lvl5pPr>
            <a:lvl6pPr lvl="5" rtl="0">
              <a:spcBef>
                <a:spcPts val="2133"/>
              </a:spcBef>
              <a:spcAft>
                <a:spcPts val="0"/>
              </a:spcAft>
              <a:buNone/>
              <a:defRPr sz="2133">
                <a:latin typeface="Public Sans"/>
                <a:ea typeface="Public Sans"/>
                <a:cs typeface="Public Sans"/>
                <a:sym typeface="Public Sans"/>
              </a:defRPr>
            </a:lvl6pPr>
            <a:lvl7pPr lvl="6" rtl="0">
              <a:spcBef>
                <a:spcPts val="2133"/>
              </a:spcBef>
              <a:spcAft>
                <a:spcPts val="0"/>
              </a:spcAft>
              <a:buNone/>
              <a:defRPr sz="2133">
                <a:latin typeface="Public Sans"/>
                <a:ea typeface="Public Sans"/>
                <a:cs typeface="Public Sans"/>
                <a:sym typeface="Public Sans"/>
              </a:defRPr>
            </a:lvl7pPr>
            <a:lvl8pPr lvl="7" rtl="0">
              <a:spcBef>
                <a:spcPts val="2133"/>
              </a:spcBef>
              <a:spcAft>
                <a:spcPts val="0"/>
              </a:spcAft>
              <a:buNone/>
              <a:defRPr sz="2133">
                <a:latin typeface="Public Sans"/>
                <a:ea typeface="Public Sans"/>
                <a:cs typeface="Public Sans"/>
                <a:sym typeface="Public Sans"/>
              </a:defRPr>
            </a:lvl8pPr>
            <a:lvl9pPr lvl="8" rtl="0">
              <a:spcBef>
                <a:spcPts val="2133"/>
              </a:spcBef>
              <a:spcAft>
                <a:spcPts val="2133"/>
              </a:spcAft>
              <a:buNone/>
              <a:defRPr sz="2133">
                <a:latin typeface="Public Sans"/>
                <a:ea typeface="Public Sans"/>
                <a:cs typeface="Public Sans"/>
                <a:sym typeface="Public Sans"/>
              </a:defRPr>
            </a:lvl9pPr>
          </a:lstStyle>
          <a:p>
            <a:endParaRPr/>
          </a:p>
        </p:txBody>
      </p:sp>
      <p:sp>
        <p:nvSpPr>
          <p:cNvPr id="79" name="Google Shape;79;p7"/>
          <p:cNvSpPr/>
          <p:nvPr/>
        </p:nvSpPr>
        <p:spPr>
          <a:xfrm>
            <a:off x="10242391" y="982328"/>
            <a:ext cx="1955563" cy="1955889"/>
          </a:xfrm>
          <a:custGeom>
            <a:avLst/>
            <a:gdLst/>
            <a:ahLst/>
            <a:cxnLst/>
            <a:rect l="l" t="t" r="r" b="b"/>
            <a:pathLst>
              <a:path w="41878" h="41879" extrusionOk="0">
                <a:moveTo>
                  <a:pt x="20946" y="1"/>
                </a:moveTo>
                <a:cubicBezTo>
                  <a:pt x="9381" y="1"/>
                  <a:pt x="0" y="9381"/>
                  <a:pt x="0" y="20946"/>
                </a:cubicBezTo>
                <a:cubicBezTo>
                  <a:pt x="0" y="32498"/>
                  <a:pt x="9381" y="41879"/>
                  <a:pt x="20946" y="41879"/>
                </a:cubicBezTo>
                <a:cubicBezTo>
                  <a:pt x="32497" y="41879"/>
                  <a:pt x="41878" y="32498"/>
                  <a:pt x="41878" y="20946"/>
                </a:cubicBezTo>
                <a:cubicBezTo>
                  <a:pt x="41878" y="9381"/>
                  <a:pt x="32497" y="1"/>
                  <a:pt x="20946" y="1"/>
                </a:cubicBezTo>
                <a:close/>
              </a:path>
            </a:pathLst>
          </a:custGeom>
          <a:solidFill>
            <a:srgbClr val="E4E7E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80" name="Google Shape;80;p7"/>
          <p:cNvSpPr/>
          <p:nvPr/>
        </p:nvSpPr>
        <p:spPr>
          <a:xfrm rot="-5400000">
            <a:off x="11218156" y="4437"/>
            <a:ext cx="977641" cy="978155"/>
          </a:xfrm>
          <a:custGeom>
            <a:avLst/>
            <a:gdLst/>
            <a:ahLst/>
            <a:cxnLst/>
            <a:rect l="l" t="t" r="r" b="b"/>
            <a:pathLst>
              <a:path w="20933" h="20947" extrusionOk="0">
                <a:moveTo>
                  <a:pt x="1" y="1"/>
                </a:moveTo>
                <a:lnTo>
                  <a:pt x="1" y="20946"/>
                </a:lnTo>
                <a:cubicBezTo>
                  <a:pt x="11566" y="20946"/>
                  <a:pt x="20933" y="11566"/>
                  <a:pt x="20933" y="1"/>
                </a:cubicBezTo>
                <a:close/>
              </a:path>
            </a:pathLst>
          </a:custGeom>
          <a:solidFill>
            <a:srgbClr val="CBD2D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81" name="Google Shape;81;p7"/>
          <p:cNvSpPr/>
          <p:nvPr/>
        </p:nvSpPr>
        <p:spPr>
          <a:xfrm>
            <a:off x="10242392" y="2938131"/>
            <a:ext cx="1955600" cy="1955600"/>
          </a:xfrm>
          <a:prstGeom prst="rect">
            <a:avLst/>
          </a:prstGeom>
          <a:solidFill>
            <a:srgbClr val="F6F6F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82" name="Google Shape;82;p7"/>
          <p:cNvSpPr/>
          <p:nvPr/>
        </p:nvSpPr>
        <p:spPr>
          <a:xfrm>
            <a:off x="10243033" y="5871368"/>
            <a:ext cx="978400" cy="977600"/>
          </a:xfrm>
          <a:prstGeom prst="triangle">
            <a:avLst>
              <a:gd name="adj" fmla="val 50000"/>
            </a:avLst>
          </a:prstGeom>
          <a:solidFill>
            <a:srgbClr val="F6F6F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83" name="Google Shape;83;p7"/>
          <p:cNvSpPr/>
          <p:nvPr/>
        </p:nvSpPr>
        <p:spPr>
          <a:xfrm rot="10800000">
            <a:off x="10242337" y="4893729"/>
            <a:ext cx="1955703" cy="977641"/>
          </a:xfrm>
          <a:custGeom>
            <a:avLst/>
            <a:gdLst/>
            <a:ahLst/>
            <a:cxnLst/>
            <a:rect l="l" t="t" r="r" b="b"/>
            <a:pathLst>
              <a:path w="41878" h="20933" extrusionOk="0">
                <a:moveTo>
                  <a:pt x="0" y="1"/>
                </a:moveTo>
                <a:cubicBezTo>
                  <a:pt x="0" y="11566"/>
                  <a:pt x="9381" y="20933"/>
                  <a:pt x="20946" y="20933"/>
                </a:cubicBezTo>
                <a:cubicBezTo>
                  <a:pt x="32511" y="20933"/>
                  <a:pt x="41878" y="11566"/>
                  <a:pt x="41878" y="1"/>
                </a:cubicBezTo>
                <a:close/>
              </a:path>
            </a:pathLst>
          </a:custGeom>
          <a:solidFill>
            <a:srgbClr val="B2BDC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84" name="Google Shape;84;p7"/>
          <p:cNvSpPr/>
          <p:nvPr/>
        </p:nvSpPr>
        <p:spPr>
          <a:xfrm rot="-5400000">
            <a:off x="10238865" y="4437"/>
            <a:ext cx="977641" cy="978155"/>
          </a:xfrm>
          <a:custGeom>
            <a:avLst/>
            <a:gdLst/>
            <a:ahLst/>
            <a:cxnLst/>
            <a:rect l="l" t="t" r="r" b="b"/>
            <a:pathLst>
              <a:path w="20933" h="20947" extrusionOk="0">
                <a:moveTo>
                  <a:pt x="1" y="1"/>
                </a:moveTo>
                <a:lnTo>
                  <a:pt x="1" y="20946"/>
                </a:lnTo>
                <a:cubicBezTo>
                  <a:pt x="11566" y="20946"/>
                  <a:pt x="20933" y="11566"/>
                  <a:pt x="20933" y="1"/>
                </a:cubicBezTo>
                <a:close/>
              </a:path>
            </a:pathLst>
          </a:custGeom>
          <a:solidFill>
            <a:srgbClr val="CBD2D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85" name="Google Shape;85;p7"/>
          <p:cNvSpPr/>
          <p:nvPr/>
        </p:nvSpPr>
        <p:spPr>
          <a:xfrm>
            <a:off x="11219791" y="5874923"/>
            <a:ext cx="978400" cy="978400"/>
          </a:xfrm>
          <a:prstGeom prst="rect">
            <a:avLst/>
          </a:prstGeom>
          <a:solidFill>
            <a:srgbClr val="E4E7E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grpSp>
        <p:nvGrpSpPr>
          <p:cNvPr id="86" name="Google Shape;86;p7"/>
          <p:cNvGrpSpPr/>
          <p:nvPr/>
        </p:nvGrpSpPr>
        <p:grpSpPr>
          <a:xfrm>
            <a:off x="1242920" y="5682401"/>
            <a:ext cx="1164741" cy="273271"/>
            <a:chOff x="238125" y="2007225"/>
            <a:chExt cx="7125250" cy="1671725"/>
          </a:xfrm>
        </p:grpSpPr>
        <p:sp>
          <p:nvSpPr>
            <p:cNvPr id="87" name="Google Shape;87;p7"/>
            <p:cNvSpPr/>
            <p:nvPr/>
          </p:nvSpPr>
          <p:spPr>
            <a:xfrm>
              <a:off x="6641150" y="2408425"/>
              <a:ext cx="722225" cy="1236575"/>
            </a:xfrm>
            <a:custGeom>
              <a:avLst/>
              <a:gdLst/>
              <a:ahLst/>
              <a:cxnLst/>
              <a:rect l="l" t="t" r="r" b="b"/>
              <a:pathLst>
                <a:path w="28889" h="49463" extrusionOk="0">
                  <a:moveTo>
                    <a:pt x="24609" y="1"/>
                  </a:moveTo>
                  <a:cubicBezTo>
                    <a:pt x="18436" y="1"/>
                    <a:pt x="14074" y="2963"/>
                    <a:pt x="10659" y="7202"/>
                  </a:cubicBezTo>
                  <a:lnTo>
                    <a:pt x="8354" y="1317"/>
                  </a:lnTo>
                  <a:lnTo>
                    <a:pt x="1" y="1317"/>
                  </a:lnTo>
                  <a:lnTo>
                    <a:pt x="1" y="49463"/>
                  </a:lnTo>
                  <a:lnTo>
                    <a:pt x="13004" y="49463"/>
                  </a:lnTo>
                  <a:lnTo>
                    <a:pt x="13004" y="24444"/>
                  </a:lnTo>
                  <a:cubicBezTo>
                    <a:pt x="13004" y="16584"/>
                    <a:pt x="15885" y="12181"/>
                    <a:pt x="23251" y="12181"/>
                  </a:cubicBezTo>
                  <a:lnTo>
                    <a:pt x="28888" y="12181"/>
                  </a:lnTo>
                  <a:lnTo>
                    <a:pt x="2888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8" name="Google Shape;88;p7"/>
            <p:cNvSpPr/>
            <p:nvPr/>
          </p:nvSpPr>
          <p:spPr>
            <a:xfrm>
              <a:off x="5467325" y="2007225"/>
              <a:ext cx="1104925" cy="1637775"/>
            </a:xfrm>
            <a:custGeom>
              <a:avLst/>
              <a:gdLst/>
              <a:ahLst/>
              <a:cxnLst/>
              <a:rect l="l" t="t" r="r" b="b"/>
              <a:pathLst>
                <a:path w="44197" h="65511" extrusionOk="0">
                  <a:moveTo>
                    <a:pt x="1" y="0"/>
                  </a:moveTo>
                  <a:lnTo>
                    <a:pt x="1" y="65511"/>
                  </a:lnTo>
                  <a:lnTo>
                    <a:pt x="13004" y="65511"/>
                  </a:lnTo>
                  <a:lnTo>
                    <a:pt x="13004" y="42467"/>
                  </a:lnTo>
                  <a:lnTo>
                    <a:pt x="28436" y="65511"/>
                  </a:lnTo>
                  <a:lnTo>
                    <a:pt x="44196" y="65511"/>
                  </a:lnTo>
                  <a:lnTo>
                    <a:pt x="26172" y="40286"/>
                  </a:lnTo>
                  <a:lnTo>
                    <a:pt x="42468" y="17365"/>
                  </a:lnTo>
                  <a:lnTo>
                    <a:pt x="27448" y="17365"/>
                  </a:lnTo>
                  <a:lnTo>
                    <a:pt x="13004" y="38763"/>
                  </a:lnTo>
                  <a:lnTo>
                    <a:pt x="1300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9" name="Google Shape;89;p7"/>
            <p:cNvSpPr/>
            <p:nvPr/>
          </p:nvSpPr>
          <p:spPr>
            <a:xfrm>
              <a:off x="4139200" y="2407400"/>
              <a:ext cx="1228375" cy="1271550"/>
            </a:xfrm>
            <a:custGeom>
              <a:avLst/>
              <a:gdLst/>
              <a:ahLst/>
              <a:cxnLst/>
              <a:rect l="l" t="t" r="r" b="b"/>
              <a:pathLst>
                <a:path w="49135" h="50862" extrusionOk="0">
                  <a:moveTo>
                    <a:pt x="25637" y="0"/>
                  </a:moveTo>
                  <a:cubicBezTo>
                    <a:pt x="10987" y="0"/>
                    <a:pt x="0" y="10864"/>
                    <a:pt x="0" y="25266"/>
                  </a:cubicBezTo>
                  <a:cubicBezTo>
                    <a:pt x="0" y="39710"/>
                    <a:pt x="11070" y="50862"/>
                    <a:pt x="25555" y="50862"/>
                  </a:cubicBezTo>
                  <a:cubicBezTo>
                    <a:pt x="36624" y="50862"/>
                    <a:pt x="45595" y="44525"/>
                    <a:pt x="49134" y="34731"/>
                  </a:cubicBezTo>
                  <a:lnTo>
                    <a:pt x="37159" y="30575"/>
                  </a:lnTo>
                  <a:cubicBezTo>
                    <a:pt x="34937" y="35719"/>
                    <a:pt x="30781" y="38640"/>
                    <a:pt x="25555" y="38640"/>
                  </a:cubicBezTo>
                  <a:cubicBezTo>
                    <a:pt x="18600" y="38640"/>
                    <a:pt x="13168" y="32797"/>
                    <a:pt x="13168" y="25349"/>
                  </a:cubicBezTo>
                  <a:cubicBezTo>
                    <a:pt x="13168" y="17901"/>
                    <a:pt x="18477" y="12222"/>
                    <a:pt x="25555" y="12222"/>
                  </a:cubicBezTo>
                  <a:cubicBezTo>
                    <a:pt x="30740" y="12222"/>
                    <a:pt x="35061" y="14979"/>
                    <a:pt x="37159" y="19711"/>
                  </a:cubicBezTo>
                  <a:lnTo>
                    <a:pt x="48969" y="15637"/>
                  </a:lnTo>
                  <a:cubicBezTo>
                    <a:pt x="45389" y="6091"/>
                    <a:pt x="36583" y="0"/>
                    <a:pt x="256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0" name="Google Shape;90;p7"/>
            <p:cNvSpPr/>
            <p:nvPr/>
          </p:nvSpPr>
          <p:spPr>
            <a:xfrm>
              <a:off x="238125" y="2407400"/>
              <a:ext cx="1228350" cy="1271550"/>
            </a:xfrm>
            <a:custGeom>
              <a:avLst/>
              <a:gdLst/>
              <a:ahLst/>
              <a:cxnLst/>
              <a:rect l="l" t="t" r="r" b="b"/>
              <a:pathLst>
                <a:path w="49134" h="50862" extrusionOk="0">
                  <a:moveTo>
                    <a:pt x="25637" y="0"/>
                  </a:moveTo>
                  <a:cubicBezTo>
                    <a:pt x="11028" y="0"/>
                    <a:pt x="0" y="10864"/>
                    <a:pt x="0" y="25266"/>
                  </a:cubicBezTo>
                  <a:cubicBezTo>
                    <a:pt x="0" y="39710"/>
                    <a:pt x="11070" y="50862"/>
                    <a:pt x="25555" y="50862"/>
                  </a:cubicBezTo>
                  <a:cubicBezTo>
                    <a:pt x="36665" y="50862"/>
                    <a:pt x="45595" y="44525"/>
                    <a:pt x="49134" y="34731"/>
                  </a:cubicBezTo>
                  <a:lnTo>
                    <a:pt x="37159" y="30575"/>
                  </a:lnTo>
                  <a:cubicBezTo>
                    <a:pt x="34978" y="35719"/>
                    <a:pt x="30822" y="38640"/>
                    <a:pt x="25555" y="38640"/>
                  </a:cubicBezTo>
                  <a:cubicBezTo>
                    <a:pt x="18600" y="38640"/>
                    <a:pt x="13209" y="32797"/>
                    <a:pt x="13209" y="25349"/>
                  </a:cubicBezTo>
                  <a:cubicBezTo>
                    <a:pt x="13209" y="17901"/>
                    <a:pt x="18518" y="12222"/>
                    <a:pt x="25555" y="12222"/>
                  </a:cubicBezTo>
                  <a:cubicBezTo>
                    <a:pt x="30740" y="12222"/>
                    <a:pt x="35060" y="14979"/>
                    <a:pt x="37200" y="19711"/>
                  </a:cubicBezTo>
                  <a:lnTo>
                    <a:pt x="48969" y="15637"/>
                  </a:lnTo>
                  <a:cubicBezTo>
                    <a:pt x="45389" y="6091"/>
                    <a:pt x="36624" y="0"/>
                    <a:pt x="256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1" name="Google Shape;91;p7"/>
            <p:cNvSpPr/>
            <p:nvPr/>
          </p:nvSpPr>
          <p:spPr>
            <a:xfrm>
              <a:off x="1568300" y="2007225"/>
              <a:ext cx="1130650" cy="1637775"/>
            </a:xfrm>
            <a:custGeom>
              <a:avLst/>
              <a:gdLst/>
              <a:ahLst/>
              <a:cxnLst/>
              <a:rect l="l" t="t" r="r" b="b"/>
              <a:pathLst>
                <a:path w="45226" h="65511" extrusionOk="0">
                  <a:moveTo>
                    <a:pt x="1" y="0"/>
                  </a:moveTo>
                  <a:lnTo>
                    <a:pt x="1" y="65511"/>
                  </a:lnTo>
                  <a:lnTo>
                    <a:pt x="13004" y="65511"/>
                  </a:lnTo>
                  <a:lnTo>
                    <a:pt x="13004" y="40204"/>
                  </a:lnTo>
                  <a:cubicBezTo>
                    <a:pt x="13004" y="32385"/>
                    <a:pt x="17325" y="27653"/>
                    <a:pt x="23827" y="27653"/>
                  </a:cubicBezTo>
                  <a:cubicBezTo>
                    <a:pt x="29670" y="27653"/>
                    <a:pt x="32222" y="31233"/>
                    <a:pt x="32222" y="38434"/>
                  </a:cubicBezTo>
                  <a:lnTo>
                    <a:pt x="32222" y="65511"/>
                  </a:lnTo>
                  <a:lnTo>
                    <a:pt x="45225" y="65511"/>
                  </a:lnTo>
                  <a:lnTo>
                    <a:pt x="45225" y="36253"/>
                  </a:lnTo>
                  <a:cubicBezTo>
                    <a:pt x="45225" y="23990"/>
                    <a:pt x="38477" y="16007"/>
                    <a:pt x="27572" y="16007"/>
                  </a:cubicBezTo>
                  <a:cubicBezTo>
                    <a:pt x="21811" y="16007"/>
                    <a:pt x="16667" y="18353"/>
                    <a:pt x="13004" y="21810"/>
                  </a:cubicBezTo>
                  <a:lnTo>
                    <a:pt x="1300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2" name="Google Shape;92;p7"/>
            <p:cNvSpPr/>
            <p:nvPr/>
          </p:nvSpPr>
          <p:spPr>
            <a:xfrm>
              <a:off x="2803850" y="2407400"/>
              <a:ext cx="1247925" cy="1271550"/>
            </a:xfrm>
            <a:custGeom>
              <a:avLst/>
              <a:gdLst/>
              <a:ahLst/>
              <a:cxnLst/>
              <a:rect l="l" t="t" r="r" b="b"/>
              <a:pathLst>
                <a:path w="49917" h="50862" extrusionOk="0">
                  <a:moveTo>
                    <a:pt x="24979" y="11111"/>
                  </a:moveTo>
                  <a:cubicBezTo>
                    <a:pt x="30781" y="11111"/>
                    <a:pt x="35061" y="14279"/>
                    <a:pt x="36872" y="20164"/>
                  </a:cubicBezTo>
                  <a:lnTo>
                    <a:pt x="13539" y="20164"/>
                  </a:lnTo>
                  <a:cubicBezTo>
                    <a:pt x="15062" y="14485"/>
                    <a:pt x="19177" y="11111"/>
                    <a:pt x="24979" y="11111"/>
                  </a:cubicBezTo>
                  <a:close/>
                  <a:moveTo>
                    <a:pt x="24979" y="0"/>
                  </a:moveTo>
                  <a:cubicBezTo>
                    <a:pt x="10700" y="0"/>
                    <a:pt x="1" y="10905"/>
                    <a:pt x="1" y="25431"/>
                  </a:cubicBezTo>
                  <a:cubicBezTo>
                    <a:pt x="1" y="39916"/>
                    <a:pt x="10741" y="50862"/>
                    <a:pt x="24979" y="50862"/>
                  </a:cubicBezTo>
                  <a:cubicBezTo>
                    <a:pt x="34855" y="50862"/>
                    <a:pt x="43209" y="45636"/>
                    <a:pt x="47447" y="37118"/>
                  </a:cubicBezTo>
                  <a:lnTo>
                    <a:pt x="35637" y="33044"/>
                  </a:lnTo>
                  <a:cubicBezTo>
                    <a:pt x="33003" y="37653"/>
                    <a:pt x="29135" y="39175"/>
                    <a:pt x="24979" y="39257"/>
                  </a:cubicBezTo>
                  <a:cubicBezTo>
                    <a:pt x="24848" y="39261"/>
                    <a:pt x="24717" y="39263"/>
                    <a:pt x="24587" y="39263"/>
                  </a:cubicBezTo>
                  <a:cubicBezTo>
                    <a:pt x="18502" y="39263"/>
                    <a:pt x="14298" y="35500"/>
                    <a:pt x="13210" y="29093"/>
                  </a:cubicBezTo>
                  <a:lnTo>
                    <a:pt x="49628" y="29093"/>
                  </a:lnTo>
                  <a:cubicBezTo>
                    <a:pt x="49793" y="27818"/>
                    <a:pt x="49916" y="26542"/>
                    <a:pt x="49916" y="25266"/>
                  </a:cubicBezTo>
                  <a:cubicBezTo>
                    <a:pt x="49916" y="11399"/>
                    <a:pt x="39752" y="0"/>
                    <a:pt x="2497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Tree>
    <p:extLst>
      <p:ext uri="{BB962C8B-B14F-4D97-AF65-F5344CB8AC3E}">
        <p14:creationId xmlns:p14="http://schemas.microsoft.com/office/powerpoint/2010/main" val="66653804"/>
      </p:ext>
    </p:extLst>
  </p:cSld>
  <p:clrMapOvr>
    <a:masterClrMapping/>
  </p:clrMapOvr>
  <p:extLst>
    <p:ext uri="{DCECCB84-F9BA-43D5-87BE-67443E8EF086}">
      <p15:sldGuideLst xmlns:p15="http://schemas.microsoft.com/office/powerpoint/2012/main">
        <p15:guide id="1" pos="4837">
          <p15:clr>
            <a:srgbClr val="FA7B17"/>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7 | Agenda">
  <p:cSld name="7 | Agenda">
    <p:bg>
      <p:bgPr>
        <a:solidFill>
          <a:schemeClr val="lt2"/>
        </a:solidFill>
        <a:effectLst/>
      </p:bgPr>
    </p:bg>
    <p:spTree>
      <p:nvGrpSpPr>
        <p:cNvPr id="1" name="Shape 93"/>
        <p:cNvGrpSpPr/>
        <p:nvPr/>
      </p:nvGrpSpPr>
      <p:grpSpPr>
        <a:xfrm>
          <a:off x="0" y="0"/>
          <a:ext cx="0" cy="0"/>
          <a:chOff x="0" y="0"/>
          <a:chExt cx="0" cy="0"/>
        </a:xfrm>
      </p:grpSpPr>
      <p:grpSp>
        <p:nvGrpSpPr>
          <p:cNvPr id="94" name="Google Shape;94;p8"/>
          <p:cNvGrpSpPr/>
          <p:nvPr/>
        </p:nvGrpSpPr>
        <p:grpSpPr>
          <a:xfrm>
            <a:off x="10956894" y="6263904"/>
            <a:ext cx="824629" cy="193475"/>
            <a:chOff x="238125" y="2007225"/>
            <a:chExt cx="7125250" cy="1671725"/>
          </a:xfrm>
        </p:grpSpPr>
        <p:sp>
          <p:nvSpPr>
            <p:cNvPr id="95" name="Google Shape;95;p8"/>
            <p:cNvSpPr/>
            <p:nvPr/>
          </p:nvSpPr>
          <p:spPr>
            <a:xfrm>
              <a:off x="6641150" y="2408425"/>
              <a:ext cx="722225" cy="1236575"/>
            </a:xfrm>
            <a:custGeom>
              <a:avLst/>
              <a:gdLst/>
              <a:ahLst/>
              <a:cxnLst/>
              <a:rect l="l" t="t" r="r" b="b"/>
              <a:pathLst>
                <a:path w="28889" h="49463" extrusionOk="0">
                  <a:moveTo>
                    <a:pt x="24609" y="1"/>
                  </a:moveTo>
                  <a:cubicBezTo>
                    <a:pt x="18436" y="1"/>
                    <a:pt x="14074" y="2963"/>
                    <a:pt x="10659" y="7202"/>
                  </a:cubicBezTo>
                  <a:lnTo>
                    <a:pt x="8354" y="1317"/>
                  </a:lnTo>
                  <a:lnTo>
                    <a:pt x="1" y="1317"/>
                  </a:lnTo>
                  <a:lnTo>
                    <a:pt x="1" y="49463"/>
                  </a:lnTo>
                  <a:lnTo>
                    <a:pt x="13004" y="49463"/>
                  </a:lnTo>
                  <a:lnTo>
                    <a:pt x="13004" y="24444"/>
                  </a:lnTo>
                  <a:cubicBezTo>
                    <a:pt x="13004" y="16584"/>
                    <a:pt x="15885" y="12181"/>
                    <a:pt x="23251" y="12181"/>
                  </a:cubicBezTo>
                  <a:lnTo>
                    <a:pt x="28888" y="12181"/>
                  </a:lnTo>
                  <a:lnTo>
                    <a:pt x="28888" y="1"/>
                  </a:lnTo>
                  <a:close/>
                </a:path>
              </a:pathLst>
            </a:custGeom>
            <a:solidFill>
              <a:srgbClr val="009B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solidFill>
                  <a:schemeClr val="accent3"/>
                </a:solidFill>
              </a:endParaRPr>
            </a:p>
          </p:txBody>
        </p:sp>
        <p:sp>
          <p:nvSpPr>
            <p:cNvPr id="96" name="Google Shape;96;p8"/>
            <p:cNvSpPr/>
            <p:nvPr/>
          </p:nvSpPr>
          <p:spPr>
            <a:xfrm>
              <a:off x="5467325" y="2007225"/>
              <a:ext cx="1104925" cy="1637775"/>
            </a:xfrm>
            <a:custGeom>
              <a:avLst/>
              <a:gdLst/>
              <a:ahLst/>
              <a:cxnLst/>
              <a:rect l="l" t="t" r="r" b="b"/>
              <a:pathLst>
                <a:path w="44197" h="65511" extrusionOk="0">
                  <a:moveTo>
                    <a:pt x="1" y="0"/>
                  </a:moveTo>
                  <a:lnTo>
                    <a:pt x="1" y="65511"/>
                  </a:lnTo>
                  <a:lnTo>
                    <a:pt x="13004" y="65511"/>
                  </a:lnTo>
                  <a:lnTo>
                    <a:pt x="13004" y="42467"/>
                  </a:lnTo>
                  <a:lnTo>
                    <a:pt x="28436" y="65511"/>
                  </a:lnTo>
                  <a:lnTo>
                    <a:pt x="44196" y="65511"/>
                  </a:lnTo>
                  <a:lnTo>
                    <a:pt x="26172" y="40286"/>
                  </a:lnTo>
                  <a:lnTo>
                    <a:pt x="42468" y="17365"/>
                  </a:lnTo>
                  <a:lnTo>
                    <a:pt x="27448" y="17365"/>
                  </a:lnTo>
                  <a:lnTo>
                    <a:pt x="13004" y="38763"/>
                  </a:lnTo>
                  <a:lnTo>
                    <a:pt x="13004" y="0"/>
                  </a:lnTo>
                  <a:close/>
                </a:path>
              </a:pathLst>
            </a:custGeom>
            <a:solidFill>
              <a:srgbClr val="009B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solidFill>
                  <a:schemeClr val="accent3"/>
                </a:solidFill>
              </a:endParaRPr>
            </a:p>
          </p:txBody>
        </p:sp>
        <p:sp>
          <p:nvSpPr>
            <p:cNvPr id="97" name="Google Shape;97;p8"/>
            <p:cNvSpPr/>
            <p:nvPr/>
          </p:nvSpPr>
          <p:spPr>
            <a:xfrm>
              <a:off x="4139200" y="2407400"/>
              <a:ext cx="1228375" cy="1271550"/>
            </a:xfrm>
            <a:custGeom>
              <a:avLst/>
              <a:gdLst/>
              <a:ahLst/>
              <a:cxnLst/>
              <a:rect l="l" t="t" r="r" b="b"/>
              <a:pathLst>
                <a:path w="49135" h="50862" extrusionOk="0">
                  <a:moveTo>
                    <a:pt x="25637" y="0"/>
                  </a:moveTo>
                  <a:cubicBezTo>
                    <a:pt x="10987" y="0"/>
                    <a:pt x="0" y="10864"/>
                    <a:pt x="0" y="25266"/>
                  </a:cubicBezTo>
                  <a:cubicBezTo>
                    <a:pt x="0" y="39710"/>
                    <a:pt x="11070" y="50862"/>
                    <a:pt x="25555" y="50862"/>
                  </a:cubicBezTo>
                  <a:cubicBezTo>
                    <a:pt x="36624" y="50862"/>
                    <a:pt x="45595" y="44525"/>
                    <a:pt x="49134" y="34731"/>
                  </a:cubicBezTo>
                  <a:lnTo>
                    <a:pt x="37159" y="30575"/>
                  </a:lnTo>
                  <a:cubicBezTo>
                    <a:pt x="34937" y="35719"/>
                    <a:pt x="30781" y="38640"/>
                    <a:pt x="25555" y="38640"/>
                  </a:cubicBezTo>
                  <a:cubicBezTo>
                    <a:pt x="18600" y="38640"/>
                    <a:pt x="13168" y="32797"/>
                    <a:pt x="13168" y="25349"/>
                  </a:cubicBezTo>
                  <a:cubicBezTo>
                    <a:pt x="13168" y="17901"/>
                    <a:pt x="18477" y="12222"/>
                    <a:pt x="25555" y="12222"/>
                  </a:cubicBezTo>
                  <a:cubicBezTo>
                    <a:pt x="30740" y="12222"/>
                    <a:pt x="35061" y="14979"/>
                    <a:pt x="37159" y="19711"/>
                  </a:cubicBezTo>
                  <a:lnTo>
                    <a:pt x="48969" y="15637"/>
                  </a:lnTo>
                  <a:cubicBezTo>
                    <a:pt x="45389" y="6091"/>
                    <a:pt x="36583" y="0"/>
                    <a:pt x="25637" y="0"/>
                  </a:cubicBezTo>
                  <a:close/>
                </a:path>
              </a:pathLst>
            </a:custGeom>
            <a:solidFill>
              <a:srgbClr val="009B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solidFill>
                  <a:schemeClr val="accent3"/>
                </a:solidFill>
              </a:endParaRPr>
            </a:p>
          </p:txBody>
        </p:sp>
        <p:sp>
          <p:nvSpPr>
            <p:cNvPr id="98" name="Google Shape;98;p8"/>
            <p:cNvSpPr/>
            <p:nvPr/>
          </p:nvSpPr>
          <p:spPr>
            <a:xfrm>
              <a:off x="238125" y="2407400"/>
              <a:ext cx="1228350" cy="1271550"/>
            </a:xfrm>
            <a:custGeom>
              <a:avLst/>
              <a:gdLst/>
              <a:ahLst/>
              <a:cxnLst/>
              <a:rect l="l" t="t" r="r" b="b"/>
              <a:pathLst>
                <a:path w="49134" h="50862" extrusionOk="0">
                  <a:moveTo>
                    <a:pt x="25637" y="0"/>
                  </a:moveTo>
                  <a:cubicBezTo>
                    <a:pt x="11028" y="0"/>
                    <a:pt x="0" y="10864"/>
                    <a:pt x="0" y="25266"/>
                  </a:cubicBezTo>
                  <a:cubicBezTo>
                    <a:pt x="0" y="39710"/>
                    <a:pt x="11070" y="50862"/>
                    <a:pt x="25555" y="50862"/>
                  </a:cubicBezTo>
                  <a:cubicBezTo>
                    <a:pt x="36665" y="50862"/>
                    <a:pt x="45595" y="44525"/>
                    <a:pt x="49134" y="34731"/>
                  </a:cubicBezTo>
                  <a:lnTo>
                    <a:pt x="37159" y="30575"/>
                  </a:lnTo>
                  <a:cubicBezTo>
                    <a:pt x="34978" y="35719"/>
                    <a:pt x="30822" y="38640"/>
                    <a:pt x="25555" y="38640"/>
                  </a:cubicBezTo>
                  <a:cubicBezTo>
                    <a:pt x="18600" y="38640"/>
                    <a:pt x="13209" y="32797"/>
                    <a:pt x="13209" y="25349"/>
                  </a:cubicBezTo>
                  <a:cubicBezTo>
                    <a:pt x="13209" y="17901"/>
                    <a:pt x="18518" y="12222"/>
                    <a:pt x="25555" y="12222"/>
                  </a:cubicBezTo>
                  <a:cubicBezTo>
                    <a:pt x="30740" y="12222"/>
                    <a:pt x="35060" y="14979"/>
                    <a:pt x="37200" y="19711"/>
                  </a:cubicBezTo>
                  <a:lnTo>
                    <a:pt x="48969" y="15637"/>
                  </a:lnTo>
                  <a:cubicBezTo>
                    <a:pt x="45389" y="6091"/>
                    <a:pt x="36624" y="0"/>
                    <a:pt x="25637" y="0"/>
                  </a:cubicBezTo>
                  <a:close/>
                </a:path>
              </a:pathLst>
            </a:custGeom>
            <a:solidFill>
              <a:srgbClr val="009B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solidFill>
                  <a:schemeClr val="accent3"/>
                </a:solidFill>
              </a:endParaRPr>
            </a:p>
          </p:txBody>
        </p:sp>
        <p:sp>
          <p:nvSpPr>
            <p:cNvPr id="99" name="Google Shape;99;p8"/>
            <p:cNvSpPr/>
            <p:nvPr/>
          </p:nvSpPr>
          <p:spPr>
            <a:xfrm>
              <a:off x="1568300" y="2007225"/>
              <a:ext cx="1130650" cy="1637775"/>
            </a:xfrm>
            <a:custGeom>
              <a:avLst/>
              <a:gdLst/>
              <a:ahLst/>
              <a:cxnLst/>
              <a:rect l="l" t="t" r="r" b="b"/>
              <a:pathLst>
                <a:path w="45226" h="65511" extrusionOk="0">
                  <a:moveTo>
                    <a:pt x="1" y="0"/>
                  </a:moveTo>
                  <a:lnTo>
                    <a:pt x="1" y="65511"/>
                  </a:lnTo>
                  <a:lnTo>
                    <a:pt x="13004" y="65511"/>
                  </a:lnTo>
                  <a:lnTo>
                    <a:pt x="13004" y="40204"/>
                  </a:lnTo>
                  <a:cubicBezTo>
                    <a:pt x="13004" y="32385"/>
                    <a:pt x="17325" y="27653"/>
                    <a:pt x="23827" y="27653"/>
                  </a:cubicBezTo>
                  <a:cubicBezTo>
                    <a:pt x="29670" y="27653"/>
                    <a:pt x="32222" y="31233"/>
                    <a:pt x="32222" y="38434"/>
                  </a:cubicBezTo>
                  <a:lnTo>
                    <a:pt x="32222" y="65511"/>
                  </a:lnTo>
                  <a:lnTo>
                    <a:pt x="45225" y="65511"/>
                  </a:lnTo>
                  <a:lnTo>
                    <a:pt x="45225" y="36253"/>
                  </a:lnTo>
                  <a:cubicBezTo>
                    <a:pt x="45225" y="23990"/>
                    <a:pt x="38477" y="16007"/>
                    <a:pt x="27572" y="16007"/>
                  </a:cubicBezTo>
                  <a:cubicBezTo>
                    <a:pt x="21811" y="16007"/>
                    <a:pt x="16667" y="18353"/>
                    <a:pt x="13004" y="21810"/>
                  </a:cubicBezTo>
                  <a:lnTo>
                    <a:pt x="13004" y="0"/>
                  </a:lnTo>
                  <a:close/>
                </a:path>
              </a:pathLst>
            </a:custGeom>
            <a:solidFill>
              <a:srgbClr val="009B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solidFill>
                  <a:schemeClr val="accent3"/>
                </a:solidFill>
              </a:endParaRPr>
            </a:p>
          </p:txBody>
        </p:sp>
        <p:sp>
          <p:nvSpPr>
            <p:cNvPr id="100" name="Google Shape;100;p8"/>
            <p:cNvSpPr/>
            <p:nvPr/>
          </p:nvSpPr>
          <p:spPr>
            <a:xfrm>
              <a:off x="2803850" y="2407400"/>
              <a:ext cx="1247925" cy="1271550"/>
            </a:xfrm>
            <a:custGeom>
              <a:avLst/>
              <a:gdLst/>
              <a:ahLst/>
              <a:cxnLst/>
              <a:rect l="l" t="t" r="r" b="b"/>
              <a:pathLst>
                <a:path w="49917" h="50862" extrusionOk="0">
                  <a:moveTo>
                    <a:pt x="24979" y="11111"/>
                  </a:moveTo>
                  <a:cubicBezTo>
                    <a:pt x="30781" y="11111"/>
                    <a:pt x="35061" y="14279"/>
                    <a:pt x="36872" y="20164"/>
                  </a:cubicBezTo>
                  <a:lnTo>
                    <a:pt x="13539" y="20164"/>
                  </a:lnTo>
                  <a:cubicBezTo>
                    <a:pt x="15062" y="14485"/>
                    <a:pt x="19177" y="11111"/>
                    <a:pt x="24979" y="11111"/>
                  </a:cubicBezTo>
                  <a:close/>
                  <a:moveTo>
                    <a:pt x="24979" y="0"/>
                  </a:moveTo>
                  <a:cubicBezTo>
                    <a:pt x="10700" y="0"/>
                    <a:pt x="1" y="10905"/>
                    <a:pt x="1" y="25431"/>
                  </a:cubicBezTo>
                  <a:cubicBezTo>
                    <a:pt x="1" y="39916"/>
                    <a:pt x="10741" y="50862"/>
                    <a:pt x="24979" y="50862"/>
                  </a:cubicBezTo>
                  <a:cubicBezTo>
                    <a:pt x="34855" y="50862"/>
                    <a:pt x="43209" y="45636"/>
                    <a:pt x="47447" y="37118"/>
                  </a:cubicBezTo>
                  <a:lnTo>
                    <a:pt x="35637" y="33044"/>
                  </a:lnTo>
                  <a:cubicBezTo>
                    <a:pt x="33003" y="37653"/>
                    <a:pt x="29135" y="39175"/>
                    <a:pt x="24979" y="39257"/>
                  </a:cubicBezTo>
                  <a:cubicBezTo>
                    <a:pt x="24848" y="39261"/>
                    <a:pt x="24717" y="39263"/>
                    <a:pt x="24587" y="39263"/>
                  </a:cubicBezTo>
                  <a:cubicBezTo>
                    <a:pt x="18502" y="39263"/>
                    <a:pt x="14298" y="35500"/>
                    <a:pt x="13210" y="29093"/>
                  </a:cubicBezTo>
                  <a:lnTo>
                    <a:pt x="49628" y="29093"/>
                  </a:lnTo>
                  <a:cubicBezTo>
                    <a:pt x="49793" y="27818"/>
                    <a:pt x="49916" y="26542"/>
                    <a:pt x="49916" y="25266"/>
                  </a:cubicBezTo>
                  <a:cubicBezTo>
                    <a:pt x="49916" y="11399"/>
                    <a:pt x="39752" y="0"/>
                    <a:pt x="24979" y="0"/>
                  </a:cubicBezTo>
                  <a:close/>
                </a:path>
              </a:pathLst>
            </a:custGeom>
            <a:solidFill>
              <a:srgbClr val="009B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solidFill>
                  <a:schemeClr val="accent3"/>
                </a:solidFill>
              </a:endParaRPr>
            </a:p>
          </p:txBody>
        </p:sp>
      </p:grpSp>
      <p:sp>
        <p:nvSpPr>
          <p:cNvPr id="101" name="Google Shape;101;p8"/>
          <p:cNvSpPr txBox="1">
            <a:spLocks noGrp="1"/>
          </p:cNvSpPr>
          <p:nvPr>
            <p:ph type="title"/>
          </p:nvPr>
        </p:nvSpPr>
        <p:spPr>
          <a:xfrm>
            <a:off x="1083300" y="585696"/>
            <a:ext cx="7033200" cy="1652800"/>
          </a:xfrm>
          <a:prstGeom prst="rect">
            <a:avLst/>
          </a:prstGeom>
        </p:spPr>
        <p:txBody>
          <a:bodyPr spcFirstLastPara="1" wrap="square" lIns="91425" tIns="91425" rIns="91425" bIns="91425" anchor="b" anchorCtr="0">
            <a:noAutofit/>
          </a:bodyPr>
          <a:lstStyle>
            <a:lvl1pPr lvl="0" rtl="0">
              <a:spcBef>
                <a:spcPts val="0"/>
              </a:spcBef>
              <a:spcAft>
                <a:spcPts val="0"/>
              </a:spcAft>
              <a:buNone/>
              <a:defRPr sz="5333"/>
            </a:lvl1pPr>
            <a:lvl2pPr lvl="1" rtl="0">
              <a:spcBef>
                <a:spcPts val="0"/>
              </a:spcBef>
              <a:spcAft>
                <a:spcPts val="0"/>
              </a:spcAft>
              <a:buNone/>
              <a:defRPr sz="5600">
                <a:latin typeface="Proxima Nova"/>
                <a:ea typeface="Proxima Nova"/>
                <a:cs typeface="Proxima Nova"/>
                <a:sym typeface="Proxima Nova"/>
              </a:defRPr>
            </a:lvl2pPr>
            <a:lvl3pPr lvl="2" rtl="0">
              <a:spcBef>
                <a:spcPts val="0"/>
              </a:spcBef>
              <a:spcAft>
                <a:spcPts val="0"/>
              </a:spcAft>
              <a:buNone/>
              <a:defRPr sz="5600">
                <a:latin typeface="Proxima Nova"/>
                <a:ea typeface="Proxima Nova"/>
                <a:cs typeface="Proxima Nova"/>
                <a:sym typeface="Proxima Nova"/>
              </a:defRPr>
            </a:lvl3pPr>
            <a:lvl4pPr lvl="3" rtl="0">
              <a:spcBef>
                <a:spcPts val="0"/>
              </a:spcBef>
              <a:spcAft>
                <a:spcPts val="0"/>
              </a:spcAft>
              <a:buNone/>
              <a:defRPr sz="5600">
                <a:latin typeface="Proxima Nova"/>
                <a:ea typeface="Proxima Nova"/>
                <a:cs typeface="Proxima Nova"/>
                <a:sym typeface="Proxima Nova"/>
              </a:defRPr>
            </a:lvl4pPr>
            <a:lvl5pPr lvl="4" rtl="0">
              <a:spcBef>
                <a:spcPts val="0"/>
              </a:spcBef>
              <a:spcAft>
                <a:spcPts val="0"/>
              </a:spcAft>
              <a:buNone/>
              <a:defRPr sz="5600">
                <a:latin typeface="Proxima Nova"/>
                <a:ea typeface="Proxima Nova"/>
                <a:cs typeface="Proxima Nova"/>
                <a:sym typeface="Proxima Nova"/>
              </a:defRPr>
            </a:lvl5pPr>
            <a:lvl6pPr lvl="5" rtl="0">
              <a:spcBef>
                <a:spcPts val="0"/>
              </a:spcBef>
              <a:spcAft>
                <a:spcPts val="0"/>
              </a:spcAft>
              <a:buNone/>
              <a:defRPr sz="5600">
                <a:latin typeface="Proxima Nova"/>
                <a:ea typeface="Proxima Nova"/>
                <a:cs typeface="Proxima Nova"/>
                <a:sym typeface="Proxima Nova"/>
              </a:defRPr>
            </a:lvl6pPr>
            <a:lvl7pPr lvl="6" rtl="0">
              <a:spcBef>
                <a:spcPts val="0"/>
              </a:spcBef>
              <a:spcAft>
                <a:spcPts val="0"/>
              </a:spcAft>
              <a:buNone/>
              <a:defRPr sz="5600">
                <a:latin typeface="Proxima Nova"/>
                <a:ea typeface="Proxima Nova"/>
                <a:cs typeface="Proxima Nova"/>
                <a:sym typeface="Proxima Nova"/>
              </a:defRPr>
            </a:lvl7pPr>
            <a:lvl8pPr lvl="7" rtl="0">
              <a:spcBef>
                <a:spcPts val="0"/>
              </a:spcBef>
              <a:spcAft>
                <a:spcPts val="0"/>
              </a:spcAft>
              <a:buNone/>
              <a:defRPr sz="5600">
                <a:latin typeface="Proxima Nova"/>
                <a:ea typeface="Proxima Nova"/>
                <a:cs typeface="Proxima Nova"/>
                <a:sym typeface="Proxima Nova"/>
              </a:defRPr>
            </a:lvl8pPr>
            <a:lvl9pPr lvl="8" rtl="0">
              <a:spcBef>
                <a:spcPts val="0"/>
              </a:spcBef>
              <a:spcAft>
                <a:spcPts val="0"/>
              </a:spcAft>
              <a:buNone/>
              <a:defRPr sz="5600">
                <a:latin typeface="Proxima Nova"/>
                <a:ea typeface="Proxima Nova"/>
                <a:cs typeface="Proxima Nova"/>
                <a:sym typeface="Proxima Nova"/>
              </a:defRPr>
            </a:lvl9pPr>
          </a:lstStyle>
          <a:p>
            <a:endParaRPr/>
          </a:p>
        </p:txBody>
      </p:sp>
      <p:sp>
        <p:nvSpPr>
          <p:cNvPr id="102" name="Google Shape;102;p8"/>
          <p:cNvSpPr txBox="1">
            <a:spLocks noGrp="1"/>
          </p:cNvSpPr>
          <p:nvPr>
            <p:ph type="body" idx="1"/>
          </p:nvPr>
        </p:nvSpPr>
        <p:spPr>
          <a:xfrm>
            <a:off x="1083301" y="2330441"/>
            <a:ext cx="7519600" cy="3565600"/>
          </a:xfrm>
          <a:prstGeom prst="rect">
            <a:avLst/>
          </a:prstGeom>
        </p:spPr>
        <p:txBody>
          <a:bodyPr spcFirstLastPara="1" wrap="square" lIns="91425" tIns="91425" rIns="91425" bIns="91425" anchor="t" anchorCtr="0">
            <a:noAutofit/>
          </a:bodyPr>
          <a:lstStyle>
            <a:lvl1pPr marL="609585" lvl="0" indent="-431789" rtl="0">
              <a:spcBef>
                <a:spcPts val="0"/>
              </a:spcBef>
              <a:spcAft>
                <a:spcPts val="0"/>
              </a:spcAft>
              <a:buSzPts val="1500"/>
              <a:buChar char="●"/>
              <a:defRPr/>
            </a:lvl1pPr>
            <a:lvl2pPr marL="1219170" lvl="1" indent="-397923" rtl="0">
              <a:spcBef>
                <a:spcPts val="1333"/>
              </a:spcBef>
              <a:spcAft>
                <a:spcPts val="0"/>
              </a:spcAft>
              <a:buSzPts val="1100"/>
              <a:buChar char="●"/>
              <a:defRPr/>
            </a:lvl2pPr>
            <a:lvl3pPr marL="1828754" lvl="2" indent="-406390" rtl="0">
              <a:spcBef>
                <a:spcPts val="1333"/>
              </a:spcBef>
              <a:spcAft>
                <a:spcPts val="0"/>
              </a:spcAft>
              <a:buSzPts val="1200"/>
              <a:buChar char="−"/>
              <a:defRPr/>
            </a:lvl3pPr>
            <a:lvl4pPr marL="2438339" lvl="3" indent="-423323" rtl="0">
              <a:spcBef>
                <a:spcPts val="1333"/>
              </a:spcBef>
              <a:spcAft>
                <a:spcPts val="0"/>
              </a:spcAft>
              <a:buSzPts val="1400"/>
              <a:buChar char="●"/>
              <a:defRPr/>
            </a:lvl4pPr>
            <a:lvl5pPr marL="3047924" lvl="4" indent="-423323" rtl="0">
              <a:spcBef>
                <a:spcPts val="1333"/>
              </a:spcBef>
              <a:spcAft>
                <a:spcPts val="0"/>
              </a:spcAft>
              <a:buSzPts val="1400"/>
              <a:buChar char="○"/>
              <a:defRPr/>
            </a:lvl5pPr>
            <a:lvl6pPr marL="3657509" lvl="5" indent="-423323" rtl="0">
              <a:spcBef>
                <a:spcPts val="1333"/>
              </a:spcBef>
              <a:spcAft>
                <a:spcPts val="0"/>
              </a:spcAft>
              <a:buSzPts val="1400"/>
              <a:buChar char="■"/>
              <a:defRPr/>
            </a:lvl6pPr>
            <a:lvl7pPr marL="4267093" lvl="6" indent="-423323" rtl="0">
              <a:spcBef>
                <a:spcPts val="1333"/>
              </a:spcBef>
              <a:spcAft>
                <a:spcPts val="0"/>
              </a:spcAft>
              <a:buSzPts val="1400"/>
              <a:buChar char="●"/>
              <a:defRPr/>
            </a:lvl7pPr>
            <a:lvl8pPr marL="4876678" lvl="7" indent="-423323" rtl="0">
              <a:spcBef>
                <a:spcPts val="1333"/>
              </a:spcBef>
              <a:spcAft>
                <a:spcPts val="0"/>
              </a:spcAft>
              <a:buSzPts val="1400"/>
              <a:buChar char="○"/>
              <a:defRPr/>
            </a:lvl8pPr>
            <a:lvl9pPr marL="5486263" lvl="8" indent="-423323" rtl="0">
              <a:spcBef>
                <a:spcPts val="1333"/>
              </a:spcBef>
              <a:spcAft>
                <a:spcPts val="1333"/>
              </a:spcAft>
              <a:buSzPts val="1400"/>
              <a:buChar char="■"/>
              <a:defRPr/>
            </a:lvl9pPr>
          </a:lstStyle>
          <a:p>
            <a:endParaRPr/>
          </a:p>
        </p:txBody>
      </p:sp>
      <p:sp>
        <p:nvSpPr>
          <p:cNvPr id="103" name="Google Shape;103;p8"/>
          <p:cNvSpPr txBox="1">
            <a:spLocks noGrp="1"/>
          </p:cNvSpPr>
          <p:nvPr>
            <p:ph type="sldNum" idx="12"/>
          </p:nvPr>
        </p:nvSpPr>
        <p:spPr>
          <a:xfrm>
            <a:off x="390765" y="6181677"/>
            <a:ext cx="731600" cy="524800"/>
          </a:xfrm>
          <a:prstGeom prst="rect">
            <a:avLst/>
          </a:prstGeom>
        </p:spPr>
        <p:txBody>
          <a:bodyPr spcFirstLastPara="1" wrap="square" lIns="0" tIns="91425" rIns="91425" bIns="91425" anchor="t" anchorCtr="0">
            <a:noAutofit/>
          </a:bodyPr>
          <a:lstStyle>
            <a:lvl1pPr lvl="0" algn="l" rtl="0">
              <a:buNone/>
              <a:defRPr sz="1067">
                <a:solidFill>
                  <a:srgbClr val="D9CFC4"/>
                </a:solidFill>
                <a:latin typeface="Public Sans"/>
                <a:ea typeface="Public Sans"/>
                <a:cs typeface="Public Sans"/>
                <a:sym typeface="Public Sans"/>
              </a:defRPr>
            </a:lvl1pPr>
            <a:lvl2pPr lvl="1" algn="l" rtl="0">
              <a:buNone/>
              <a:defRPr sz="1067">
                <a:solidFill>
                  <a:srgbClr val="D9CFC4"/>
                </a:solidFill>
                <a:latin typeface="Public Sans"/>
                <a:ea typeface="Public Sans"/>
                <a:cs typeface="Public Sans"/>
                <a:sym typeface="Public Sans"/>
              </a:defRPr>
            </a:lvl2pPr>
            <a:lvl3pPr lvl="2" algn="l" rtl="0">
              <a:buNone/>
              <a:defRPr sz="1067">
                <a:solidFill>
                  <a:srgbClr val="D9CFC4"/>
                </a:solidFill>
                <a:latin typeface="Public Sans"/>
                <a:ea typeface="Public Sans"/>
                <a:cs typeface="Public Sans"/>
                <a:sym typeface="Public Sans"/>
              </a:defRPr>
            </a:lvl3pPr>
            <a:lvl4pPr lvl="3" algn="l" rtl="0">
              <a:buNone/>
              <a:defRPr sz="1067">
                <a:solidFill>
                  <a:srgbClr val="D9CFC4"/>
                </a:solidFill>
                <a:latin typeface="Public Sans"/>
                <a:ea typeface="Public Sans"/>
                <a:cs typeface="Public Sans"/>
                <a:sym typeface="Public Sans"/>
              </a:defRPr>
            </a:lvl4pPr>
            <a:lvl5pPr lvl="4" algn="l" rtl="0">
              <a:buNone/>
              <a:defRPr sz="1067">
                <a:solidFill>
                  <a:srgbClr val="D9CFC4"/>
                </a:solidFill>
                <a:latin typeface="Public Sans"/>
                <a:ea typeface="Public Sans"/>
                <a:cs typeface="Public Sans"/>
                <a:sym typeface="Public Sans"/>
              </a:defRPr>
            </a:lvl5pPr>
            <a:lvl6pPr lvl="5" algn="l" rtl="0">
              <a:buNone/>
              <a:defRPr sz="1067">
                <a:solidFill>
                  <a:srgbClr val="D9CFC4"/>
                </a:solidFill>
                <a:latin typeface="Public Sans"/>
                <a:ea typeface="Public Sans"/>
                <a:cs typeface="Public Sans"/>
                <a:sym typeface="Public Sans"/>
              </a:defRPr>
            </a:lvl6pPr>
            <a:lvl7pPr lvl="6" algn="l" rtl="0">
              <a:buNone/>
              <a:defRPr sz="1067">
                <a:solidFill>
                  <a:srgbClr val="D9CFC4"/>
                </a:solidFill>
                <a:latin typeface="Public Sans"/>
                <a:ea typeface="Public Sans"/>
                <a:cs typeface="Public Sans"/>
                <a:sym typeface="Public Sans"/>
              </a:defRPr>
            </a:lvl7pPr>
            <a:lvl8pPr lvl="7" algn="l" rtl="0">
              <a:buNone/>
              <a:defRPr sz="1067">
                <a:solidFill>
                  <a:srgbClr val="D9CFC4"/>
                </a:solidFill>
                <a:latin typeface="Public Sans"/>
                <a:ea typeface="Public Sans"/>
                <a:cs typeface="Public Sans"/>
                <a:sym typeface="Public Sans"/>
              </a:defRPr>
            </a:lvl8pPr>
            <a:lvl9pPr lvl="8" algn="l" rtl="0">
              <a:buNone/>
              <a:defRPr sz="1067">
                <a:solidFill>
                  <a:srgbClr val="D9CFC4"/>
                </a:solidFill>
                <a:latin typeface="Public Sans"/>
                <a:ea typeface="Public Sans"/>
                <a:cs typeface="Public Sans"/>
                <a:sym typeface="Public Sans"/>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206204530"/>
      </p:ext>
    </p:extLst>
  </p:cSld>
  <p:clrMapOvr>
    <a:masterClrMapping/>
  </p:clrMapOvr>
  <p:extLst>
    <p:ext uri="{DCECCB84-F9BA-43D5-87BE-67443E8EF086}">
      <p15:sldGuideLst xmlns:p15="http://schemas.microsoft.com/office/powerpoint/2012/main">
        <p15:guide id="1" orient="horz" pos="922">
          <p15:clr>
            <a:schemeClr val="accent5"/>
          </p15:clr>
        </p15:guide>
        <p15:guide id="2" orient="horz" pos="1296">
          <p15:clr>
            <a:schemeClr val="accent5"/>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8 | Section Divider | Large">
  <p:cSld name="8 | Section Divider | Large">
    <p:bg>
      <p:bgPr>
        <a:solidFill>
          <a:schemeClr val="accent1"/>
        </a:solidFill>
        <a:effectLst/>
      </p:bgPr>
    </p:bg>
    <p:spTree>
      <p:nvGrpSpPr>
        <p:cNvPr id="1" name="Shape 104"/>
        <p:cNvGrpSpPr/>
        <p:nvPr/>
      </p:nvGrpSpPr>
      <p:grpSpPr>
        <a:xfrm>
          <a:off x="0" y="0"/>
          <a:ext cx="0" cy="0"/>
          <a:chOff x="0" y="0"/>
          <a:chExt cx="0" cy="0"/>
        </a:xfrm>
      </p:grpSpPr>
      <p:sp>
        <p:nvSpPr>
          <p:cNvPr id="105" name="Google Shape;105;p9"/>
          <p:cNvSpPr txBox="1">
            <a:spLocks noGrp="1"/>
          </p:cNvSpPr>
          <p:nvPr>
            <p:ph type="title"/>
          </p:nvPr>
        </p:nvSpPr>
        <p:spPr>
          <a:xfrm>
            <a:off x="1219200" y="2452333"/>
            <a:ext cx="9753600" cy="2034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3000"/>
              <a:buNone/>
              <a:defRPr sz="4000">
                <a:solidFill>
                  <a:schemeClr val="lt1"/>
                </a:solidFill>
              </a:defRPr>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Tree>
    <p:extLst>
      <p:ext uri="{BB962C8B-B14F-4D97-AF65-F5344CB8AC3E}">
        <p14:creationId xmlns:p14="http://schemas.microsoft.com/office/powerpoint/2010/main" val="26483585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9 | Section Divider | Small">
  <p:cSld name="9 | Section Divider | Small">
    <p:bg>
      <p:bgPr>
        <a:solidFill>
          <a:schemeClr val="accent3"/>
        </a:solidFill>
        <a:effectLst/>
      </p:bgPr>
    </p:bg>
    <p:spTree>
      <p:nvGrpSpPr>
        <p:cNvPr id="1" name="Shape 106"/>
        <p:cNvGrpSpPr/>
        <p:nvPr/>
      </p:nvGrpSpPr>
      <p:grpSpPr>
        <a:xfrm>
          <a:off x="0" y="0"/>
          <a:ext cx="0" cy="0"/>
          <a:chOff x="0" y="0"/>
          <a:chExt cx="0" cy="0"/>
        </a:xfrm>
      </p:grpSpPr>
      <p:sp>
        <p:nvSpPr>
          <p:cNvPr id="107" name="Google Shape;107;p10"/>
          <p:cNvSpPr txBox="1">
            <a:spLocks noGrp="1"/>
          </p:cNvSpPr>
          <p:nvPr>
            <p:ph type="title"/>
          </p:nvPr>
        </p:nvSpPr>
        <p:spPr>
          <a:xfrm>
            <a:off x="1219200" y="2452333"/>
            <a:ext cx="9753600" cy="2034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800"/>
              <a:buFont typeface="Public Sans"/>
              <a:buNone/>
              <a:defRPr b="0">
                <a:solidFill>
                  <a:schemeClr val="lt1"/>
                </a:solidFill>
                <a:latin typeface="Public Sans"/>
                <a:ea typeface="Public Sans"/>
                <a:cs typeface="Public Sans"/>
                <a:sym typeface="Public Sans"/>
              </a:defRPr>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Tree>
    <p:extLst>
      <p:ext uri="{BB962C8B-B14F-4D97-AF65-F5344CB8AC3E}">
        <p14:creationId xmlns:p14="http://schemas.microsoft.com/office/powerpoint/2010/main" val="34295187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10 | Speaker | Multiple">
  <p:cSld name="10 | Speaker | Multiple">
    <p:bg>
      <p:bgPr>
        <a:solidFill>
          <a:schemeClr val="lt1"/>
        </a:solidFill>
        <a:effectLst/>
      </p:bgPr>
    </p:bg>
    <p:spTree>
      <p:nvGrpSpPr>
        <p:cNvPr id="1" name="Shape 108"/>
        <p:cNvGrpSpPr/>
        <p:nvPr/>
      </p:nvGrpSpPr>
      <p:grpSpPr>
        <a:xfrm>
          <a:off x="0" y="0"/>
          <a:ext cx="0" cy="0"/>
          <a:chOff x="0" y="0"/>
          <a:chExt cx="0" cy="0"/>
        </a:xfrm>
      </p:grpSpPr>
      <p:grpSp>
        <p:nvGrpSpPr>
          <p:cNvPr id="109" name="Google Shape;109;p11"/>
          <p:cNvGrpSpPr/>
          <p:nvPr/>
        </p:nvGrpSpPr>
        <p:grpSpPr>
          <a:xfrm>
            <a:off x="10956894" y="6263904"/>
            <a:ext cx="824629" cy="193475"/>
            <a:chOff x="238125" y="2007225"/>
            <a:chExt cx="7125250" cy="1671725"/>
          </a:xfrm>
        </p:grpSpPr>
        <p:sp>
          <p:nvSpPr>
            <p:cNvPr id="110" name="Google Shape;110;p11"/>
            <p:cNvSpPr/>
            <p:nvPr/>
          </p:nvSpPr>
          <p:spPr>
            <a:xfrm>
              <a:off x="6641150" y="2408425"/>
              <a:ext cx="722225" cy="1236575"/>
            </a:xfrm>
            <a:custGeom>
              <a:avLst/>
              <a:gdLst/>
              <a:ahLst/>
              <a:cxnLst/>
              <a:rect l="l" t="t" r="r" b="b"/>
              <a:pathLst>
                <a:path w="28889" h="49463" extrusionOk="0">
                  <a:moveTo>
                    <a:pt x="24609" y="1"/>
                  </a:moveTo>
                  <a:cubicBezTo>
                    <a:pt x="18436" y="1"/>
                    <a:pt x="14074" y="2963"/>
                    <a:pt x="10659" y="7202"/>
                  </a:cubicBezTo>
                  <a:lnTo>
                    <a:pt x="8354" y="1317"/>
                  </a:lnTo>
                  <a:lnTo>
                    <a:pt x="1" y="1317"/>
                  </a:lnTo>
                  <a:lnTo>
                    <a:pt x="1" y="49463"/>
                  </a:lnTo>
                  <a:lnTo>
                    <a:pt x="13004" y="49463"/>
                  </a:lnTo>
                  <a:lnTo>
                    <a:pt x="13004" y="24444"/>
                  </a:lnTo>
                  <a:cubicBezTo>
                    <a:pt x="13004" y="16584"/>
                    <a:pt x="15885" y="12181"/>
                    <a:pt x="23251" y="12181"/>
                  </a:cubicBezTo>
                  <a:lnTo>
                    <a:pt x="28888" y="12181"/>
                  </a:lnTo>
                  <a:lnTo>
                    <a:pt x="28888" y="1"/>
                  </a:lnTo>
                  <a:close/>
                </a:path>
              </a:pathLst>
            </a:custGeom>
            <a:solidFill>
              <a:srgbClr val="009B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solidFill>
                  <a:schemeClr val="accent3"/>
                </a:solidFill>
              </a:endParaRPr>
            </a:p>
          </p:txBody>
        </p:sp>
        <p:sp>
          <p:nvSpPr>
            <p:cNvPr id="111" name="Google Shape;111;p11"/>
            <p:cNvSpPr/>
            <p:nvPr/>
          </p:nvSpPr>
          <p:spPr>
            <a:xfrm>
              <a:off x="5467325" y="2007225"/>
              <a:ext cx="1104925" cy="1637775"/>
            </a:xfrm>
            <a:custGeom>
              <a:avLst/>
              <a:gdLst/>
              <a:ahLst/>
              <a:cxnLst/>
              <a:rect l="l" t="t" r="r" b="b"/>
              <a:pathLst>
                <a:path w="44197" h="65511" extrusionOk="0">
                  <a:moveTo>
                    <a:pt x="1" y="0"/>
                  </a:moveTo>
                  <a:lnTo>
                    <a:pt x="1" y="65511"/>
                  </a:lnTo>
                  <a:lnTo>
                    <a:pt x="13004" y="65511"/>
                  </a:lnTo>
                  <a:lnTo>
                    <a:pt x="13004" y="42467"/>
                  </a:lnTo>
                  <a:lnTo>
                    <a:pt x="28436" y="65511"/>
                  </a:lnTo>
                  <a:lnTo>
                    <a:pt x="44196" y="65511"/>
                  </a:lnTo>
                  <a:lnTo>
                    <a:pt x="26172" y="40286"/>
                  </a:lnTo>
                  <a:lnTo>
                    <a:pt x="42468" y="17365"/>
                  </a:lnTo>
                  <a:lnTo>
                    <a:pt x="27448" y="17365"/>
                  </a:lnTo>
                  <a:lnTo>
                    <a:pt x="13004" y="38763"/>
                  </a:lnTo>
                  <a:lnTo>
                    <a:pt x="13004" y="0"/>
                  </a:lnTo>
                  <a:close/>
                </a:path>
              </a:pathLst>
            </a:custGeom>
            <a:solidFill>
              <a:srgbClr val="009B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solidFill>
                  <a:schemeClr val="accent3"/>
                </a:solidFill>
              </a:endParaRPr>
            </a:p>
          </p:txBody>
        </p:sp>
        <p:sp>
          <p:nvSpPr>
            <p:cNvPr id="112" name="Google Shape;112;p11"/>
            <p:cNvSpPr/>
            <p:nvPr/>
          </p:nvSpPr>
          <p:spPr>
            <a:xfrm>
              <a:off x="4139200" y="2407400"/>
              <a:ext cx="1228375" cy="1271550"/>
            </a:xfrm>
            <a:custGeom>
              <a:avLst/>
              <a:gdLst/>
              <a:ahLst/>
              <a:cxnLst/>
              <a:rect l="l" t="t" r="r" b="b"/>
              <a:pathLst>
                <a:path w="49135" h="50862" extrusionOk="0">
                  <a:moveTo>
                    <a:pt x="25637" y="0"/>
                  </a:moveTo>
                  <a:cubicBezTo>
                    <a:pt x="10987" y="0"/>
                    <a:pt x="0" y="10864"/>
                    <a:pt x="0" y="25266"/>
                  </a:cubicBezTo>
                  <a:cubicBezTo>
                    <a:pt x="0" y="39710"/>
                    <a:pt x="11070" y="50862"/>
                    <a:pt x="25555" y="50862"/>
                  </a:cubicBezTo>
                  <a:cubicBezTo>
                    <a:pt x="36624" y="50862"/>
                    <a:pt x="45595" y="44525"/>
                    <a:pt x="49134" y="34731"/>
                  </a:cubicBezTo>
                  <a:lnTo>
                    <a:pt x="37159" y="30575"/>
                  </a:lnTo>
                  <a:cubicBezTo>
                    <a:pt x="34937" y="35719"/>
                    <a:pt x="30781" y="38640"/>
                    <a:pt x="25555" y="38640"/>
                  </a:cubicBezTo>
                  <a:cubicBezTo>
                    <a:pt x="18600" y="38640"/>
                    <a:pt x="13168" y="32797"/>
                    <a:pt x="13168" y="25349"/>
                  </a:cubicBezTo>
                  <a:cubicBezTo>
                    <a:pt x="13168" y="17901"/>
                    <a:pt x="18477" y="12222"/>
                    <a:pt x="25555" y="12222"/>
                  </a:cubicBezTo>
                  <a:cubicBezTo>
                    <a:pt x="30740" y="12222"/>
                    <a:pt x="35061" y="14979"/>
                    <a:pt x="37159" y="19711"/>
                  </a:cubicBezTo>
                  <a:lnTo>
                    <a:pt x="48969" y="15637"/>
                  </a:lnTo>
                  <a:cubicBezTo>
                    <a:pt x="45389" y="6091"/>
                    <a:pt x="36583" y="0"/>
                    <a:pt x="25637" y="0"/>
                  </a:cubicBezTo>
                  <a:close/>
                </a:path>
              </a:pathLst>
            </a:custGeom>
            <a:solidFill>
              <a:srgbClr val="009B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solidFill>
                  <a:schemeClr val="accent3"/>
                </a:solidFill>
              </a:endParaRPr>
            </a:p>
          </p:txBody>
        </p:sp>
        <p:sp>
          <p:nvSpPr>
            <p:cNvPr id="113" name="Google Shape;113;p11"/>
            <p:cNvSpPr/>
            <p:nvPr/>
          </p:nvSpPr>
          <p:spPr>
            <a:xfrm>
              <a:off x="238125" y="2407400"/>
              <a:ext cx="1228350" cy="1271550"/>
            </a:xfrm>
            <a:custGeom>
              <a:avLst/>
              <a:gdLst/>
              <a:ahLst/>
              <a:cxnLst/>
              <a:rect l="l" t="t" r="r" b="b"/>
              <a:pathLst>
                <a:path w="49134" h="50862" extrusionOk="0">
                  <a:moveTo>
                    <a:pt x="25637" y="0"/>
                  </a:moveTo>
                  <a:cubicBezTo>
                    <a:pt x="11028" y="0"/>
                    <a:pt x="0" y="10864"/>
                    <a:pt x="0" y="25266"/>
                  </a:cubicBezTo>
                  <a:cubicBezTo>
                    <a:pt x="0" y="39710"/>
                    <a:pt x="11070" y="50862"/>
                    <a:pt x="25555" y="50862"/>
                  </a:cubicBezTo>
                  <a:cubicBezTo>
                    <a:pt x="36665" y="50862"/>
                    <a:pt x="45595" y="44525"/>
                    <a:pt x="49134" y="34731"/>
                  </a:cubicBezTo>
                  <a:lnTo>
                    <a:pt x="37159" y="30575"/>
                  </a:lnTo>
                  <a:cubicBezTo>
                    <a:pt x="34978" y="35719"/>
                    <a:pt x="30822" y="38640"/>
                    <a:pt x="25555" y="38640"/>
                  </a:cubicBezTo>
                  <a:cubicBezTo>
                    <a:pt x="18600" y="38640"/>
                    <a:pt x="13209" y="32797"/>
                    <a:pt x="13209" y="25349"/>
                  </a:cubicBezTo>
                  <a:cubicBezTo>
                    <a:pt x="13209" y="17901"/>
                    <a:pt x="18518" y="12222"/>
                    <a:pt x="25555" y="12222"/>
                  </a:cubicBezTo>
                  <a:cubicBezTo>
                    <a:pt x="30740" y="12222"/>
                    <a:pt x="35060" y="14979"/>
                    <a:pt x="37200" y="19711"/>
                  </a:cubicBezTo>
                  <a:lnTo>
                    <a:pt x="48969" y="15637"/>
                  </a:lnTo>
                  <a:cubicBezTo>
                    <a:pt x="45389" y="6091"/>
                    <a:pt x="36624" y="0"/>
                    <a:pt x="25637" y="0"/>
                  </a:cubicBezTo>
                  <a:close/>
                </a:path>
              </a:pathLst>
            </a:custGeom>
            <a:solidFill>
              <a:srgbClr val="009B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solidFill>
                  <a:schemeClr val="accent3"/>
                </a:solidFill>
              </a:endParaRPr>
            </a:p>
          </p:txBody>
        </p:sp>
        <p:sp>
          <p:nvSpPr>
            <p:cNvPr id="114" name="Google Shape;114;p11"/>
            <p:cNvSpPr/>
            <p:nvPr/>
          </p:nvSpPr>
          <p:spPr>
            <a:xfrm>
              <a:off x="1568300" y="2007225"/>
              <a:ext cx="1130650" cy="1637775"/>
            </a:xfrm>
            <a:custGeom>
              <a:avLst/>
              <a:gdLst/>
              <a:ahLst/>
              <a:cxnLst/>
              <a:rect l="l" t="t" r="r" b="b"/>
              <a:pathLst>
                <a:path w="45226" h="65511" extrusionOk="0">
                  <a:moveTo>
                    <a:pt x="1" y="0"/>
                  </a:moveTo>
                  <a:lnTo>
                    <a:pt x="1" y="65511"/>
                  </a:lnTo>
                  <a:lnTo>
                    <a:pt x="13004" y="65511"/>
                  </a:lnTo>
                  <a:lnTo>
                    <a:pt x="13004" y="40204"/>
                  </a:lnTo>
                  <a:cubicBezTo>
                    <a:pt x="13004" y="32385"/>
                    <a:pt x="17325" y="27653"/>
                    <a:pt x="23827" y="27653"/>
                  </a:cubicBezTo>
                  <a:cubicBezTo>
                    <a:pt x="29670" y="27653"/>
                    <a:pt x="32222" y="31233"/>
                    <a:pt x="32222" y="38434"/>
                  </a:cubicBezTo>
                  <a:lnTo>
                    <a:pt x="32222" y="65511"/>
                  </a:lnTo>
                  <a:lnTo>
                    <a:pt x="45225" y="65511"/>
                  </a:lnTo>
                  <a:lnTo>
                    <a:pt x="45225" y="36253"/>
                  </a:lnTo>
                  <a:cubicBezTo>
                    <a:pt x="45225" y="23990"/>
                    <a:pt x="38477" y="16007"/>
                    <a:pt x="27572" y="16007"/>
                  </a:cubicBezTo>
                  <a:cubicBezTo>
                    <a:pt x="21811" y="16007"/>
                    <a:pt x="16667" y="18353"/>
                    <a:pt x="13004" y="21810"/>
                  </a:cubicBezTo>
                  <a:lnTo>
                    <a:pt x="13004" y="0"/>
                  </a:lnTo>
                  <a:close/>
                </a:path>
              </a:pathLst>
            </a:custGeom>
            <a:solidFill>
              <a:srgbClr val="009B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solidFill>
                  <a:schemeClr val="accent3"/>
                </a:solidFill>
              </a:endParaRPr>
            </a:p>
          </p:txBody>
        </p:sp>
        <p:sp>
          <p:nvSpPr>
            <p:cNvPr id="115" name="Google Shape;115;p11"/>
            <p:cNvSpPr/>
            <p:nvPr/>
          </p:nvSpPr>
          <p:spPr>
            <a:xfrm>
              <a:off x="2803850" y="2407400"/>
              <a:ext cx="1247925" cy="1271550"/>
            </a:xfrm>
            <a:custGeom>
              <a:avLst/>
              <a:gdLst/>
              <a:ahLst/>
              <a:cxnLst/>
              <a:rect l="l" t="t" r="r" b="b"/>
              <a:pathLst>
                <a:path w="49917" h="50862" extrusionOk="0">
                  <a:moveTo>
                    <a:pt x="24979" y="11111"/>
                  </a:moveTo>
                  <a:cubicBezTo>
                    <a:pt x="30781" y="11111"/>
                    <a:pt x="35061" y="14279"/>
                    <a:pt x="36872" y="20164"/>
                  </a:cubicBezTo>
                  <a:lnTo>
                    <a:pt x="13539" y="20164"/>
                  </a:lnTo>
                  <a:cubicBezTo>
                    <a:pt x="15062" y="14485"/>
                    <a:pt x="19177" y="11111"/>
                    <a:pt x="24979" y="11111"/>
                  </a:cubicBezTo>
                  <a:close/>
                  <a:moveTo>
                    <a:pt x="24979" y="0"/>
                  </a:moveTo>
                  <a:cubicBezTo>
                    <a:pt x="10700" y="0"/>
                    <a:pt x="1" y="10905"/>
                    <a:pt x="1" y="25431"/>
                  </a:cubicBezTo>
                  <a:cubicBezTo>
                    <a:pt x="1" y="39916"/>
                    <a:pt x="10741" y="50862"/>
                    <a:pt x="24979" y="50862"/>
                  </a:cubicBezTo>
                  <a:cubicBezTo>
                    <a:pt x="34855" y="50862"/>
                    <a:pt x="43209" y="45636"/>
                    <a:pt x="47447" y="37118"/>
                  </a:cubicBezTo>
                  <a:lnTo>
                    <a:pt x="35637" y="33044"/>
                  </a:lnTo>
                  <a:cubicBezTo>
                    <a:pt x="33003" y="37653"/>
                    <a:pt x="29135" y="39175"/>
                    <a:pt x="24979" y="39257"/>
                  </a:cubicBezTo>
                  <a:cubicBezTo>
                    <a:pt x="24848" y="39261"/>
                    <a:pt x="24717" y="39263"/>
                    <a:pt x="24587" y="39263"/>
                  </a:cubicBezTo>
                  <a:cubicBezTo>
                    <a:pt x="18502" y="39263"/>
                    <a:pt x="14298" y="35500"/>
                    <a:pt x="13210" y="29093"/>
                  </a:cubicBezTo>
                  <a:lnTo>
                    <a:pt x="49628" y="29093"/>
                  </a:lnTo>
                  <a:cubicBezTo>
                    <a:pt x="49793" y="27818"/>
                    <a:pt x="49916" y="26542"/>
                    <a:pt x="49916" y="25266"/>
                  </a:cubicBezTo>
                  <a:cubicBezTo>
                    <a:pt x="49916" y="11399"/>
                    <a:pt x="39752" y="0"/>
                    <a:pt x="24979" y="0"/>
                  </a:cubicBezTo>
                  <a:close/>
                </a:path>
              </a:pathLst>
            </a:custGeom>
            <a:solidFill>
              <a:srgbClr val="009B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solidFill>
                  <a:schemeClr val="accent3"/>
                </a:solidFill>
              </a:endParaRPr>
            </a:p>
          </p:txBody>
        </p:sp>
      </p:grpSp>
      <p:sp>
        <p:nvSpPr>
          <p:cNvPr id="116" name="Google Shape;116;p11"/>
          <p:cNvSpPr txBox="1">
            <a:spLocks noGrp="1"/>
          </p:cNvSpPr>
          <p:nvPr>
            <p:ph type="subTitle" idx="1"/>
          </p:nvPr>
        </p:nvSpPr>
        <p:spPr>
          <a:xfrm>
            <a:off x="7984833" y="5053267"/>
            <a:ext cx="2958000" cy="371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1100"/>
              <a:buNone/>
              <a:defRPr sz="1467" b="1"/>
            </a:lvl1pPr>
            <a:lvl2pPr lvl="1" rtl="0">
              <a:spcBef>
                <a:spcPts val="2133"/>
              </a:spcBef>
              <a:spcAft>
                <a:spcPts val="0"/>
              </a:spcAft>
              <a:buClr>
                <a:schemeClr val="dk1"/>
              </a:buClr>
              <a:buSzPts val="1400"/>
              <a:buNone/>
              <a:defRPr/>
            </a:lvl2pPr>
            <a:lvl3pPr lvl="2" rtl="0">
              <a:spcBef>
                <a:spcPts val="2133"/>
              </a:spcBef>
              <a:spcAft>
                <a:spcPts val="0"/>
              </a:spcAft>
              <a:buClr>
                <a:schemeClr val="dk1"/>
              </a:buClr>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117" name="Google Shape;117;p11"/>
          <p:cNvSpPr txBox="1">
            <a:spLocks noGrp="1"/>
          </p:cNvSpPr>
          <p:nvPr>
            <p:ph type="subTitle" idx="2"/>
          </p:nvPr>
        </p:nvSpPr>
        <p:spPr>
          <a:xfrm>
            <a:off x="7984833" y="5317067"/>
            <a:ext cx="2958000" cy="574800"/>
          </a:xfrm>
          <a:prstGeom prst="rect">
            <a:avLst/>
          </a:prstGeom>
        </p:spPr>
        <p:txBody>
          <a:bodyPr spcFirstLastPara="1" wrap="square" lIns="91425" tIns="91425" rIns="91425" bIns="91425" anchor="t" anchorCtr="0">
            <a:noAutofit/>
          </a:bodyPr>
          <a:lstStyle>
            <a:lvl1pPr lvl="0" rtl="0">
              <a:spcBef>
                <a:spcPts val="0"/>
              </a:spcBef>
              <a:spcAft>
                <a:spcPts val="0"/>
              </a:spcAft>
              <a:buSzPts val="1000"/>
              <a:buFont typeface="Public Sans Light"/>
              <a:buNone/>
              <a:defRPr sz="1333">
                <a:latin typeface="Public Sans Light"/>
                <a:ea typeface="Public Sans Light"/>
                <a:cs typeface="Public Sans Light"/>
                <a:sym typeface="Public Sans Light"/>
              </a:defRPr>
            </a:lvl1pPr>
            <a:lvl2pPr lvl="1" rtl="0">
              <a:spcBef>
                <a:spcPts val="2133"/>
              </a:spcBef>
              <a:spcAft>
                <a:spcPts val="0"/>
              </a:spcAft>
              <a:buSzPts val="1200"/>
              <a:buFont typeface="Public Sans Light"/>
              <a:buNone/>
              <a:defRPr sz="1600">
                <a:latin typeface="Public Sans Light"/>
                <a:ea typeface="Public Sans Light"/>
                <a:cs typeface="Public Sans Light"/>
                <a:sym typeface="Public Sans Light"/>
              </a:defRPr>
            </a:lvl2pPr>
            <a:lvl3pPr lvl="2" rtl="0">
              <a:spcBef>
                <a:spcPts val="2133"/>
              </a:spcBef>
              <a:spcAft>
                <a:spcPts val="0"/>
              </a:spcAft>
              <a:buSzPts val="1200"/>
              <a:buFont typeface="Public Sans Light"/>
              <a:buNone/>
              <a:defRPr sz="1600">
                <a:latin typeface="Public Sans Light"/>
                <a:ea typeface="Public Sans Light"/>
                <a:cs typeface="Public Sans Light"/>
                <a:sym typeface="Public Sans Light"/>
              </a:defRPr>
            </a:lvl3pPr>
            <a:lvl4pPr lvl="3" rtl="0">
              <a:spcBef>
                <a:spcPts val="2133"/>
              </a:spcBef>
              <a:spcAft>
                <a:spcPts val="0"/>
              </a:spcAft>
              <a:buSzPts val="1200"/>
              <a:buFont typeface="Public Sans Light"/>
              <a:buNone/>
              <a:defRPr sz="1600">
                <a:latin typeface="Public Sans Light"/>
                <a:ea typeface="Public Sans Light"/>
                <a:cs typeface="Public Sans Light"/>
                <a:sym typeface="Public Sans Light"/>
              </a:defRPr>
            </a:lvl4pPr>
            <a:lvl5pPr lvl="4" rtl="0">
              <a:spcBef>
                <a:spcPts val="2133"/>
              </a:spcBef>
              <a:spcAft>
                <a:spcPts val="0"/>
              </a:spcAft>
              <a:buSzPts val="1200"/>
              <a:buFont typeface="Public Sans Light"/>
              <a:buNone/>
              <a:defRPr sz="1600">
                <a:latin typeface="Public Sans Light"/>
                <a:ea typeface="Public Sans Light"/>
                <a:cs typeface="Public Sans Light"/>
                <a:sym typeface="Public Sans Light"/>
              </a:defRPr>
            </a:lvl5pPr>
            <a:lvl6pPr lvl="5" rtl="0">
              <a:spcBef>
                <a:spcPts val="2133"/>
              </a:spcBef>
              <a:spcAft>
                <a:spcPts val="0"/>
              </a:spcAft>
              <a:buSzPts val="1200"/>
              <a:buFont typeface="Public Sans Light"/>
              <a:buNone/>
              <a:defRPr sz="1600">
                <a:latin typeface="Public Sans Light"/>
                <a:ea typeface="Public Sans Light"/>
                <a:cs typeface="Public Sans Light"/>
                <a:sym typeface="Public Sans Light"/>
              </a:defRPr>
            </a:lvl6pPr>
            <a:lvl7pPr lvl="6" rtl="0">
              <a:spcBef>
                <a:spcPts val="2133"/>
              </a:spcBef>
              <a:spcAft>
                <a:spcPts val="0"/>
              </a:spcAft>
              <a:buSzPts val="1200"/>
              <a:buFont typeface="Public Sans Light"/>
              <a:buNone/>
              <a:defRPr sz="1600">
                <a:latin typeface="Public Sans Light"/>
                <a:ea typeface="Public Sans Light"/>
                <a:cs typeface="Public Sans Light"/>
                <a:sym typeface="Public Sans Light"/>
              </a:defRPr>
            </a:lvl7pPr>
            <a:lvl8pPr lvl="7" rtl="0">
              <a:spcBef>
                <a:spcPts val="2133"/>
              </a:spcBef>
              <a:spcAft>
                <a:spcPts val="0"/>
              </a:spcAft>
              <a:buSzPts val="1200"/>
              <a:buFont typeface="Public Sans Light"/>
              <a:buNone/>
              <a:defRPr sz="1600">
                <a:latin typeface="Public Sans Light"/>
                <a:ea typeface="Public Sans Light"/>
                <a:cs typeface="Public Sans Light"/>
                <a:sym typeface="Public Sans Light"/>
              </a:defRPr>
            </a:lvl8pPr>
            <a:lvl9pPr lvl="8" rtl="0">
              <a:spcBef>
                <a:spcPts val="2133"/>
              </a:spcBef>
              <a:spcAft>
                <a:spcPts val="2133"/>
              </a:spcAft>
              <a:buSzPts val="1200"/>
              <a:buFont typeface="Public Sans Light"/>
              <a:buNone/>
              <a:defRPr sz="1600">
                <a:latin typeface="Public Sans Light"/>
                <a:ea typeface="Public Sans Light"/>
                <a:cs typeface="Public Sans Light"/>
                <a:sym typeface="Public Sans Light"/>
              </a:defRPr>
            </a:lvl9pPr>
          </a:lstStyle>
          <a:p>
            <a:endParaRPr/>
          </a:p>
        </p:txBody>
      </p:sp>
      <p:sp>
        <p:nvSpPr>
          <p:cNvPr id="118" name="Google Shape;118;p11"/>
          <p:cNvSpPr>
            <a:spLocks noGrp="1"/>
          </p:cNvSpPr>
          <p:nvPr>
            <p:ph type="pic" idx="3"/>
          </p:nvPr>
        </p:nvSpPr>
        <p:spPr>
          <a:xfrm>
            <a:off x="8130800" y="2143000"/>
            <a:ext cx="2842000" cy="2842000"/>
          </a:xfrm>
          <a:prstGeom prst="rect">
            <a:avLst/>
          </a:prstGeom>
          <a:noFill/>
          <a:ln>
            <a:noFill/>
          </a:ln>
        </p:spPr>
      </p:sp>
      <p:sp>
        <p:nvSpPr>
          <p:cNvPr id="119" name="Google Shape;119;p11"/>
          <p:cNvSpPr txBox="1">
            <a:spLocks noGrp="1"/>
          </p:cNvSpPr>
          <p:nvPr>
            <p:ph type="subTitle" idx="4"/>
          </p:nvPr>
        </p:nvSpPr>
        <p:spPr>
          <a:xfrm>
            <a:off x="4602017" y="5053267"/>
            <a:ext cx="2958000" cy="371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1100"/>
              <a:buNone/>
              <a:defRPr sz="1467" b="1"/>
            </a:lvl1pPr>
            <a:lvl2pPr lvl="1" rtl="0">
              <a:spcBef>
                <a:spcPts val="2133"/>
              </a:spcBef>
              <a:spcAft>
                <a:spcPts val="0"/>
              </a:spcAft>
              <a:buClr>
                <a:schemeClr val="accent3"/>
              </a:buClr>
              <a:buSzPts val="1400"/>
              <a:buNone/>
              <a:defRPr>
                <a:solidFill>
                  <a:schemeClr val="accent3"/>
                </a:solidFill>
              </a:defRPr>
            </a:lvl2pPr>
            <a:lvl3pPr lvl="2" rtl="0">
              <a:spcBef>
                <a:spcPts val="2133"/>
              </a:spcBef>
              <a:spcAft>
                <a:spcPts val="0"/>
              </a:spcAft>
              <a:buSzPts val="1400"/>
              <a:buNone/>
              <a:defRPr>
                <a:solidFill>
                  <a:schemeClr val="accent3"/>
                </a:solidFill>
              </a:defRPr>
            </a:lvl3pPr>
            <a:lvl4pPr lvl="3" rtl="0">
              <a:spcBef>
                <a:spcPts val="2133"/>
              </a:spcBef>
              <a:spcAft>
                <a:spcPts val="0"/>
              </a:spcAft>
              <a:buClr>
                <a:schemeClr val="accent3"/>
              </a:buClr>
              <a:buSzPts val="1400"/>
              <a:buNone/>
              <a:defRPr>
                <a:solidFill>
                  <a:schemeClr val="accent3"/>
                </a:solidFill>
              </a:defRPr>
            </a:lvl4pPr>
            <a:lvl5pPr lvl="4" rtl="0">
              <a:spcBef>
                <a:spcPts val="2133"/>
              </a:spcBef>
              <a:spcAft>
                <a:spcPts val="0"/>
              </a:spcAft>
              <a:buClr>
                <a:schemeClr val="accent3"/>
              </a:buClr>
              <a:buSzPts val="1400"/>
              <a:buNone/>
              <a:defRPr>
                <a:solidFill>
                  <a:schemeClr val="accent3"/>
                </a:solidFill>
              </a:defRPr>
            </a:lvl5pPr>
            <a:lvl6pPr lvl="5" rtl="0">
              <a:spcBef>
                <a:spcPts val="2133"/>
              </a:spcBef>
              <a:spcAft>
                <a:spcPts val="0"/>
              </a:spcAft>
              <a:buClr>
                <a:schemeClr val="accent3"/>
              </a:buClr>
              <a:buSzPts val="1400"/>
              <a:buNone/>
              <a:defRPr>
                <a:solidFill>
                  <a:schemeClr val="accent3"/>
                </a:solidFill>
              </a:defRPr>
            </a:lvl6pPr>
            <a:lvl7pPr lvl="6" rtl="0">
              <a:spcBef>
                <a:spcPts val="2133"/>
              </a:spcBef>
              <a:spcAft>
                <a:spcPts val="0"/>
              </a:spcAft>
              <a:buClr>
                <a:schemeClr val="accent3"/>
              </a:buClr>
              <a:buSzPts val="1400"/>
              <a:buNone/>
              <a:defRPr>
                <a:solidFill>
                  <a:schemeClr val="accent3"/>
                </a:solidFill>
              </a:defRPr>
            </a:lvl7pPr>
            <a:lvl8pPr lvl="7" rtl="0">
              <a:spcBef>
                <a:spcPts val="2133"/>
              </a:spcBef>
              <a:spcAft>
                <a:spcPts val="0"/>
              </a:spcAft>
              <a:buClr>
                <a:schemeClr val="accent3"/>
              </a:buClr>
              <a:buSzPts val="1400"/>
              <a:buNone/>
              <a:defRPr>
                <a:solidFill>
                  <a:schemeClr val="accent3"/>
                </a:solidFill>
              </a:defRPr>
            </a:lvl8pPr>
            <a:lvl9pPr lvl="8" rtl="0">
              <a:spcBef>
                <a:spcPts val="2133"/>
              </a:spcBef>
              <a:spcAft>
                <a:spcPts val="2133"/>
              </a:spcAft>
              <a:buClr>
                <a:schemeClr val="accent3"/>
              </a:buClr>
              <a:buSzPts val="1400"/>
              <a:buNone/>
              <a:defRPr>
                <a:solidFill>
                  <a:schemeClr val="accent3"/>
                </a:solidFill>
              </a:defRPr>
            </a:lvl9pPr>
          </a:lstStyle>
          <a:p>
            <a:endParaRPr/>
          </a:p>
        </p:txBody>
      </p:sp>
      <p:sp>
        <p:nvSpPr>
          <p:cNvPr id="120" name="Google Shape;120;p11"/>
          <p:cNvSpPr txBox="1">
            <a:spLocks noGrp="1"/>
          </p:cNvSpPr>
          <p:nvPr>
            <p:ph type="subTitle" idx="5"/>
          </p:nvPr>
        </p:nvSpPr>
        <p:spPr>
          <a:xfrm>
            <a:off x="4602017" y="5317067"/>
            <a:ext cx="2958000" cy="574800"/>
          </a:xfrm>
          <a:prstGeom prst="rect">
            <a:avLst/>
          </a:prstGeom>
        </p:spPr>
        <p:txBody>
          <a:bodyPr spcFirstLastPara="1" wrap="square" lIns="91425" tIns="91425" rIns="91425" bIns="91425" anchor="t" anchorCtr="0">
            <a:noAutofit/>
          </a:bodyPr>
          <a:lstStyle>
            <a:lvl1pPr lvl="0" rtl="0">
              <a:spcBef>
                <a:spcPts val="0"/>
              </a:spcBef>
              <a:spcAft>
                <a:spcPts val="0"/>
              </a:spcAft>
              <a:buSzPts val="1000"/>
              <a:buFont typeface="Public Sans Light"/>
              <a:buNone/>
              <a:defRPr sz="1333">
                <a:latin typeface="Public Sans Light"/>
                <a:ea typeface="Public Sans Light"/>
                <a:cs typeface="Public Sans Light"/>
                <a:sym typeface="Public Sans Light"/>
              </a:defRPr>
            </a:lvl1pPr>
            <a:lvl2pPr lvl="1" rtl="0">
              <a:spcBef>
                <a:spcPts val="2133"/>
              </a:spcBef>
              <a:spcAft>
                <a:spcPts val="0"/>
              </a:spcAft>
              <a:buSzPts val="1200"/>
              <a:buFont typeface="Public Sans Light"/>
              <a:buNone/>
              <a:defRPr sz="1600">
                <a:latin typeface="Public Sans Light"/>
                <a:ea typeface="Public Sans Light"/>
                <a:cs typeface="Public Sans Light"/>
                <a:sym typeface="Public Sans Light"/>
              </a:defRPr>
            </a:lvl2pPr>
            <a:lvl3pPr lvl="2" rtl="0">
              <a:spcBef>
                <a:spcPts val="2133"/>
              </a:spcBef>
              <a:spcAft>
                <a:spcPts val="0"/>
              </a:spcAft>
              <a:buSzPts val="1200"/>
              <a:buFont typeface="Public Sans Light"/>
              <a:buNone/>
              <a:defRPr sz="1600">
                <a:latin typeface="Public Sans Light"/>
                <a:ea typeface="Public Sans Light"/>
                <a:cs typeface="Public Sans Light"/>
                <a:sym typeface="Public Sans Light"/>
              </a:defRPr>
            </a:lvl3pPr>
            <a:lvl4pPr lvl="3" rtl="0">
              <a:spcBef>
                <a:spcPts val="2133"/>
              </a:spcBef>
              <a:spcAft>
                <a:spcPts val="0"/>
              </a:spcAft>
              <a:buSzPts val="1200"/>
              <a:buFont typeface="Public Sans Light"/>
              <a:buNone/>
              <a:defRPr sz="1600">
                <a:latin typeface="Public Sans Light"/>
                <a:ea typeface="Public Sans Light"/>
                <a:cs typeface="Public Sans Light"/>
                <a:sym typeface="Public Sans Light"/>
              </a:defRPr>
            </a:lvl4pPr>
            <a:lvl5pPr lvl="4" rtl="0">
              <a:spcBef>
                <a:spcPts val="2133"/>
              </a:spcBef>
              <a:spcAft>
                <a:spcPts val="0"/>
              </a:spcAft>
              <a:buSzPts val="1200"/>
              <a:buFont typeface="Public Sans Light"/>
              <a:buNone/>
              <a:defRPr sz="1600">
                <a:latin typeface="Public Sans Light"/>
                <a:ea typeface="Public Sans Light"/>
                <a:cs typeface="Public Sans Light"/>
                <a:sym typeface="Public Sans Light"/>
              </a:defRPr>
            </a:lvl5pPr>
            <a:lvl6pPr lvl="5" rtl="0">
              <a:spcBef>
                <a:spcPts val="2133"/>
              </a:spcBef>
              <a:spcAft>
                <a:spcPts val="0"/>
              </a:spcAft>
              <a:buSzPts val="1200"/>
              <a:buFont typeface="Public Sans Light"/>
              <a:buNone/>
              <a:defRPr sz="1600">
                <a:latin typeface="Public Sans Light"/>
                <a:ea typeface="Public Sans Light"/>
                <a:cs typeface="Public Sans Light"/>
                <a:sym typeface="Public Sans Light"/>
              </a:defRPr>
            </a:lvl6pPr>
            <a:lvl7pPr lvl="6" rtl="0">
              <a:spcBef>
                <a:spcPts val="2133"/>
              </a:spcBef>
              <a:spcAft>
                <a:spcPts val="0"/>
              </a:spcAft>
              <a:buSzPts val="1200"/>
              <a:buFont typeface="Public Sans Light"/>
              <a:buNone/>
              <a:defRPr sz="1600">
                <a:latin typeface="Public Sans Light"/>
                <a:ea typeface="Public Sans Light"/>
                <a:cs typeface="Public Sans Light"/>
                <a:sym typeface="Public Sans Light"/>
              </a:defRPr>
            </a:lvl7pPr>
            <a:lvl8pPr lvl="7" rtl="0">
              <a:spcBef>
                <a:spcPts val="2133"/>
              </a:spcBef>
              <a:spcAft>
                <a:spcPts val="0"/>
              </a:spcAft>
              <a:buSzPts val="1200"/>
              <a:buFont typeface="Public Sans Light"/>
              <a:buNone/>
              <a:defRPr sz="1600">
                <a:latin typeface="Public Sans Light"/>
                <a:ea typeface="Public Sans Light"/>
                <a:cs typeface="Public Sans Light"/>
                <a:sym typeface="Public Sans Light"/>
              </a:defRPr>
            </a:lvl8pPr>
            <a:lvl9pPr lvl="8" rtl="0">
              <a:spcBef>
                <a:spcPts val="2133"/>
              </a:spcBef>
              <a:spcAft>
                <a:spcPts val="2133"/>
              </a:spcAft>
              <a:buSzPts val="1200"/>
              <a:buFont typeface="Public Sans Light"/>
              <a:buNone/>
              <a:defRPr sz="1600">
                <a:latin typeface="Public Sans Light"/>
                <a:ea typeface="Public Sans Light"/>
                <a:cs typeface="Public Sans Light"/>
                <a:sym typeface="Public Sans Light"/>
              </a:defRPr>
            </a:lvl9pPr>
          </a:lstStyle>
          <a:p>
            <a:endParaRPr/>
          </a:p>
        </p:txBody>
      </p:sp>
      <p:sp>
        <p:nvSpPr>
          <p:cNvPr id="121" name="Google Shape;121;p11"/>
          <p:cNvSpPr>
            <a:spLocks noGrp="1"/>
          </p:cNvSpPr>
          <p:nvPr>
            <p:ph type="pic" idx="6"/>
          </p:nvPr>
        </p:nvSpPr>
        <p:spPr>
          <a:xfrm>
            <a:off x="4747984" y="2143000"/>
            <a:ext cx="2842000" cy="2842000"/>
          </a:xfrm>
          <a:prstGeom prst="rect">
            <a:avLst/>
          </a:prstGeom>
          <a:noFill/>
          <a:ln>
            <a:noFill/>
          </a:ln>
        </p:spPr>
      </p:sp>
      <p:sp>
        <p:nvSpPr>
          <p:cNvPr id="122" name="Google Shape;122;p11"/>
          <p:cNvSpPr txBox="1">
            <a:spLocks noGrp="1"/>
          </p:cNvSpPr>
          <p:nvPr>
            <p:ph type="subTitle" idx="7"/>
          </p:nvPr>
        </p:nvSpPr>
        <p:spPr>
          <a:xfrm>
            <a:off x="1088951" y="5053267"/>
            <a:ext cx="2958000" cy="371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1100"/>
              <a:buNone/>
              <a:defRPr sz="1467" b="1"/>
            </a:lvl1pPr>
            <a:lvl2pPr lvl="1" rtl="0">
              <a:spcBef>
                <a:spcPts val="2133"/>
              </a:spcBef>
              <a:spcAft>
                <a:spcPts val="0"/>
              </a:spcAft>
              <a:buClr>
                <a:schemeClr val="accent3"/>
              </a:buClr>
              <a:buSzPts val="1400"/>
              <a:buNone/>
              <a:defRPr>
                <a:solidFill>
                  <a:schemeClr val="accent3"/>
                </a:solidFill>
              </a:defRPr>
            </a:lvl2pPr>
            <a:lvl3pPr lvl="2" rtl="0">
              <a:spcBef>
                <a:spcPts val="2133"/>
              </a:spcBef>
              <a:spcAft>
                <a:spcPts val="0"/>
              </a:spcAft>
              <a:buSzPts val="1400"/>
              <a:buNone/>
              <a:defRPr>
                <a:solidFill>
                  <a:schemeClr val="accent3"/>
                </a:solidFill>
              </a:defRPr>
            </a:lvl3pPr>
            <a:lvl4pPr lvl="3" rtl="0">
              <a:spcBef>
                <a:spcPts val="2133"/>
              </a:spcBef>
              <a:spcAft>
                <a:spcPts val="0"/>
              </a:spcAft>
              <a:buClr>
                <a:schemeClr val="accent3"/>
              </a:buClr>
              <a:buSzPts val="1400"/>
              <a:buNone/>
              <a:defRPr>
                <a:solidFill>
                  <a:schemeClr val="accent3"/>
                </a:solidFill>
              </a:defRPr>
            </a:lvl4pPr>
            <a:lvl5pPr lvl="4" rtl="0">
              <a:spcBef>
                <a:spcPts val="2133"/>
              </a:spcBef>
              <a:spcAft>
                <a:spcPts val="0"/>
              </a:spcAft>
              <a:buClr>
                <a:schemeClr val="accent3"/>
              </a:buClr>
              <a:buSzPts val="1400"/>
              <a:buNone/>
              <a:defRPr>
                <a:solidFill>
                  <a:schemeClr val="accent3"/>
                </a:solidFill>
              </a:defRPr>
            </a:lvl5pPr>
            <a:lvl6pPr lvl="5" rtl="0">
              <a:spcBef>
                <a:spcPts val="2133"/>
              </a:spcBef>
              <a:spcAft>
                <a:spcPts val="0"/>
              </a:spcAft>
              <a:buClr>
                <a:schemeClr val="accent3"/>
              </a:buClr>
              <a:buSzPts val="1400"/>
              <a:buNone/>
              <a:defRPr>
                <a:solidFill>
                  <a:schemeClr val="accent3"/>
                </a:solidFill>
              </a:defRPr>
            </a:lvl6pPr>
            <a:lvl7pPr lvl="6" rtl="0">
              <a:spcBef>
                <a:spcPts val="2133"/>
              </a:spcBef>
              <a:spcAft>
                <a:spcPts val="0"/>
              </a:spcAft>
              <a:buClr>
                <a:schemeClr val="accent3"/>
              </a:buClr>
              <a:buSzPts val="1400"/>
              <a:buNone/>
              <a:defRPr>
                <a:solidFill>
                  <a:schemeClr val="accent3"/>
                </a:solidFill>
              </a:defRPr>
            </a:lvl7pPr>
            <a:lvl8pPr lvl="7" rtl="0">
              <a:spcBef>
                <a:spcPts val="2133"/>
              </a:spcBef>
              <a:spcAft>
                <a:spcPts val="0"/>
              </a:spcAft>
              <a:buClr>
                <a:schemeClr val="accent3"/>
              </a:buClr>
              <a:buSzPts val="1400"/>
              <a:buNone/>
              <a:defRPr>
                <a:solidFill>
                  <a:schemeClr val="accent3"/>
                </a:solidFill>
              </a:defRPr>
            </a:lvl8pPr>
            <a:lvl9pPr lvl="8" rtl="0">
              <a:spcBef>
                <a:spcPts val="2133"/>
              </a:spcBef>
              <a:spcAft>
                <a:spcPts val="2133"/>
              </a:spcAft>
              <a:buClr>
                <a:schemeClr val="accent3"/>
              </a:buClr>
              <a:buSzPts val="1400"/>
              <a:buNone/>
              <a:defRPr>
                <a:solidFill>
                  <a:schemeClr val="accent3"/>
                </a:solidFill>
              </a:defRPr>
            </a:lvl9pPr>
          </a:lstStyle>
          <a:p>
            <a:endParaRPr/>
          </a:p>
        </p:txBody>
      </p:sp>
      <p:sp>
        <p:nvSpPr>
          <p:cNvPr id="123" name="Google Shape;123;p11"/>
          <p:cNvSpPr txBox="1">
            <a:spLocks noGrp="1"/>
          </p:cNvSpPr>
          <p:nvPr>
            <p:ph type="subTitle" idx="8"/>
          </p:nvPr>
        </p:nvSpPr>
        <p:spPr>
          <a:xfrm>
            <a:off x="1088951" y="5317067"/>
            <a:ext cx="2958000" cy="574800"/>
          </a:xfrm>
          <a:prstGeom prst="rect">
            <a:avLst/>
          </a:prstGeom>
        </p:spPr>
        <p:txBody>
          <a:bodyPr spcFirstLastPara="1" wrap="square" lIns="91425" tIns="91425" rIns="91425" bIns="91425" anchor="t" anchorCtr="0">
            <a:noAutofit/>
          </a:bodyPr>
          <a:lstStyle>
            <a:lvl1pPr lvl="0" rtl="0">
              <a:spcBef>
                <a:spcPts val="0"/>
              </a:spcBef>
              <a:spcAft>
                <a:spcPts val="0"/>
              </a:spcAft>
              <a:buSzPts val="1000"/>
              <a:buFont typeface="Public Sans Light"/>
              <a:buNone/>
              <a:defRPr sz="1333">
                <a:latin typeface="Public Sans Light"/>
                <a:ea typeface="Public Sans Light"/>
                <a:cs typeface="Public Sans Light"/>
                <a:sym typeface="Public Sans Light"/>
              </a:defRPr>
            </a:lvl1pPr>
            <a:lvl2pPr lvl="1" rtl="0">
              <a:spcBef>
                <a:spcPts val="2133"/>
              </a:spcBef>
              <a:spcAft>
                <a:spcPts val="0"/>
              </a:spcAft>
              <a:buSzPts val="1200"/>
              <a:buFont typeface="Public Sans Light"/>
              <a:buNone/>
              <a:defRPr sz="1600">
                <a:latin typeface="Public Sans Light"/>
                <a:ea typeface="Public Sans Light"/>
                <a:cs typeface="Public Sans Light"/>
                <a:sym typeface="Public Sans Light"/>
              </a:defRPr>
            </a:lvl2pPr>
            <a:lvl3pPr lvl="2" rtl="0">
              <a:spcBef>
                <a:spcPts val="2133"/>
              </a:spcBef>
              <a:spcAft>
                <a:spcPts val="0"/>
              </a:spcAft>
              <a:buSzPts val="1200"/>
              <a:buFont typeface="Public Sans Light"/>
              <a:buNone/>
              <a:defRPr sz="1600">
                <a:latin typeface="Public Sans Light"/>
                <a:ea typeface="Public Sans Light"/>
                <a:cs typeface="Public Sans Light"/>
                <a:sym typeface="Public Sans Light"/>
              </a:defRPr>
            </a:lvl3pPr>
            <a:lvl4pPr lvl="3" rtl="0">
              <a:spcBef>
                <a:spcPts val="2133"/>
              </a:spcBef>
              <a:spcAft>
                <a:spcPts val="0"/>
              </a:spcAft>
              <a:buSzPts val="1200"/>
              <a:buFont typeface="Public Sans Light"/>
              <a:buNone/>
              <a:defRPr sz="1600">
                <a:latin typeface="Public Sans Light"/>
                <a:ea typeface="Public Sans Light"/>
                <a:cs typeface="Public Sans Light"/>
                <a:sym typeface="Public Sans Light"/>
              </a:defRPr>
            </a:lvl4pPr>
            <a:lvl5pPr lvl="4" rtl="0">
              <a:spcBef>
                <a:spcPts val="2133"/>
              </a:spcBef>
              <a:spcAft>
                <a:spcPts val="0"/>
              </a:spcAft>
              <a:buSzPts val="1200"/>
              <a:buFont typeface="Public Sans Light"/>
              <a:buNone/>
              <a:defRPr sz="1600">
                <a:latin typeface="Public Sans Light"/>
                <a:ea typeface="Public Sans Light"/>
                <a:cs typeface="Public Sans Light"/>
                <a:sym typeface="Public Sans Light"/>
              </a:defRPr>
            </a:lvl5pPr>
            <a:lvl6pPr lvl="5" rtl="0">
              <a:spcBef>
                <a:spcPts val="2133"/>
              </a:spcBef>
              <a:spcAft>
                <a:spcPts val="0"/>
              </a:spcAft>
              <a:buSzPts val="1200"/>
              <a:buFont typeface="Public Sans Light"/>
              <a:buNone/>
              <a:defRPr sz="1600">
                <a:latin typeface="Public Sans Light"/>
                <a:ea typeface="Public Sans Light"/>
                <a:cs typeface="Public Sans Light"/>
                <a:sym typeface="Public Sans Light"/>
              </a:defRPr>
            </a:lvl6pPr>
            <a:lvl7pPr lvl="6" rtl="0">
              <a:spcBef>
                <a:spcPts val="2133"/>
              </a:spcBef>
              <a:spcAft>
                <a:spcPts val="0"/>
              </a:spcAft>
              <a:buSzPts val="1200"/>
              <a:buFont typeface="Public Sans Light"/>
              <a:buNone/>
              <a:defRPr sz="1600">
                <a:latin typeface="Public Sans Light"/>
                <a:ea typeface="Public Sans Light"/>
                <a:cs typeface="Public Sans Light"/>
                <a:sym typeface="Public Sans Light"/>
              </a:defRPr>
            </a:lvl7pPr>
            <a:lvl8pPr lvl="7" rtl="0">
              <a:spcBef>
                <a:spcPts val="2133"/>
              </a:spcBef>
              <a:spcAft>
                <a:spcPts val="0"/>
              </a:spcAft>
              <a:buSzPts val="1200"/>
              <a:buFont typeface="Public Sans Light"/>
              <a:buNone/>
              <a:defRPr sz="1600">
                <a:latin typeface="Public Sans Light"/>
                <a:ea typeface="Public Sans Light"/>
                <a:cs typeface="Public Sans Light"/>
                <a:sym typeface="Public Sans Light"/>
              </a:defRPr>
            </a:lvl8pPr>
            <a:lvl9pPr lvl="8" rtl="0">
              <a:spcBef>
                <a:spcPts val="2133"/>
              </a:spcBef>
              <a:spcAft>
                <a:spcPts val="2133"/>
              </a:spcAft>
              <a:buSzPts val="1200"/>
              <a:buFont typeface="Public Sans Light"/>
              <a:buNone/>
              <a:defRPr sz="1600">
                <a:latin typeface="Public Sans Light"/>
                <a:ea typeface="Public Sans Light"/>
                <a:cs typeface="Public Sans Light"/>
                <a:sym typeface="Public Sans Light"/>
              </a:defRPr>
            </a:lvl9pPr>
          </a:lstStyle>
          <a:p>
            <a:endParaRPr/>
          </a:p>
        </p:txBody>
      </p:sp>
      <p:sp>
        <p:nvSpPr>
          <p:cNvPr id="124" name="Google Shape;124;p11"/>
          <p:cNvSpPr>
            <a:spLocks noGrp="1"/>
          </p:cNvSpPr>
          <p:nvPr>
            <p:ph type="pic" idx="9"/>
          </p:nvPr>
        </p:nvSpPr>
        <p:spPr>
          <a:xfrm>
            <a:off x="1234917" y="2143000"/>
            <a:ext cx="2842000" cy="2842000"/>
          </a:xfrm>
          <a:prstGeom prst="rect">
            <a:avLst/>
          </a:prstGeom>
          <a:noFill/>
          <a:ln>
            <a:noFill/>
          </a:ln>
        </p:spPr>
      </p:sp>
      <p:sp>
        <p:nvSpPr>
          <p:cNvPr id="125" name="Google Shape;125;p11"/>
          <p:cNvSpPr txBox="1">
            <a:spLocks noGrp="1"/>
          </p:cNvSpPr>
          <p:nvPr>
            <p:ph type="title"/>
          </p:nvPr>
        </p:nvSpPr>
        <p:spPr>
          <a:xfrm>
            <a:off x="1088964" y="593884"/>
            <a:ext cx="9753600" cy="767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333"/>
            </a:lvl1pPr>
            <a:lvl2pPr lvl="1" rtl="0">
              <a:spcBef>
                <a:spcPts val="0"/>
              </a:spcBef>
              <a:spcAft>
                <a:spcPts val="0"/>
              </a:spcAft>
              <a:buNone/>
              <a:defRPr sz="5600">
                <a:latin typeface="Proxima Nova"/>
                <a:ea typeface="Proxima Nova"/>
                <a:cs typeface="Proxima Nova"/>
                <a:sym typeface="Proxima Nova"/>
              </a:defRPr>
            </a:lvl2pPr>
            <a:lvl3pPr lvl="2" rtl="0">
              <a:spcBef>
                <a:spcPts val="0"/>
              </a:spcBef>
              <a:spcAft>
                <a:spcPts val="0"/>
              </a:spcAft>
              <a:buNone/>
              <a:defRPr sz="5600">
                <a:latin typeface="Proxima Nova"/>
                <a:ea typeface="Proxima Nova"/>
                <a:cs typeface="Proxima Nova"/>
                <a:sym typeface="Proxima Nova"/>
              </a:defRPr>
            </a:lvl3pPr>
            <a:lvl4pPr lvl="3" rtl="0">
              <a:spcBef>
                <a:spcPts val="0"/>
              </a:spcBef>
              <a:spcAft>
                <a:spcPts val="0"/>
              </a:spcAft>
              <a:buNone/>
              <a:defRPr sz="5600">
                <a:latin typeface="Proxima Nova"/>
                <a:ea typeface="Proxima Nova"/>
                <a:cs typeface="Proxima Nova"/>
                <a:sym typeface="Proxima Nova"/>
              </a:defRPr>
            </a:lvl4pPr>
            <a:lvl5pPr lvl="4" rtl="0">
              <a:spcBef>
                <a:spcPts val="0"/>
              </a:spcBef>
              <a:spcAft>
                <a:spcPts val="0"/>
              </a:spcAft>
              <a:buNone/>
              <a:defRPr sz="5600">
                <a:latin typeface="Proxima Nova"/>
                <a:ea typeface="Proxima Nova"/>
                <a:cs typeface="Proxima Nova"/>
                <a:sym typeface="Proxima Nova"/>
              </a:defRPr>
            </a:lvl5pPr>
            <a:lvl6pPr lvl="5" rtl="0">
              <a:spcBef>
                <a:spcPts val="0"/>
              </a:spcBef>
              <a:spcAft>
                <a:spcPts val="0"/>
              </a:spcAft>
              <a:buNone/>
              <a:defRPr sz="5600">
                <a:latin typeface="Proxima Nova"/>
                <a:ea typeface="Proxima Nova"/>
                <a:cs typeface="Proxima Nova"/>
                <a:sym typeface="Proxima Nova"/>
              </a:defRPr>
            </a:lvl6pPr>
            <a:lvl7pPr lvl="6" rtl="0">
              <a:spcBef>
                <a:spcPts val="0"/>
              </a:spcBef>
              <a:spcAft>
                <a:spcPts val="0"/>
              </a:spcAft>
              <a:buNone/>
              <a:defRPr sz="5600">
                <a:latin typeface="Proxima Nova"/>
                <a:ea typeface="Proxima Nova"/>
                <a:cs typeface="Proxima Nova"/>
                <a:sym typeface="Proxima Nova"/>
              </a:defRPr>
            </a:lvl7pPr>
            <a:lvl8pPr lvl="7" rtl="0">
              <a:spcBef>
                <a:spcPts val="0"/>
              </a:spcBef>
              <a:spcAft>
                <a:spcPts val="0"/>
              </a:spcAft>
              <a:buNone/>
              <a:defRPr sz="5600">
                <a:latin typeface="Proxima Nova"/>
                <a:ea typeface="Proxima Nova"/>
                <a:cs typeface="Proxima Nova"/>
                <a:sym typeface="Proxima Nova"/>
              </a:defRPr>
            </a:lvl8pPr>
            <a:lvl9pPr lvl="8" rtl="0">
              <a:spcBef>
                <a:spcPts val="0"/>
              </a:spcBef>
              <a:spcAft>
                <a:spcPts val="0"/>
              </a:spcAft>
              <a:buNone/>
              <a:defRPr sz="5600">
                <a:latin typeface="Proxima Nova"/>
                <a:ea typeface="Proxima Nova"/>
                <a:cs typeface="Proxima Nova"/>
                <a:sym typeface="Proxima Nova"/>
              </a:defRPr>
            </a:lvl9pPr>
          </a:lstStyle>
          <a:p>
            <a:endParaRPr/>
          </a:p>
        </p:txBody>
      </p:sp>
      <p:sp>
        <p:nvSpPr>
          <p:cNvPr id="126" name="Google Shape;126;p11"/>
          <p:cNvSpPr txBox="1">
            <a:spLocks noGrp="1"/>
          </p:cNvSpPr>
          <p:nvPr>
            <p:ph type="subTitle" idx="13"/>
          </p:nvPr>
        </p:nvSpPr>
        <p:spPr>
          <a:xfrm>
            <a:off x="1089064" y="1230957"/>
            <a:ext cx="9753600" cy="52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576C82"/>
              </a:buClr>
              <a:buSzPts val="1100"/>
              <a:buNone/>
              <a:defRPr sz="1867">
                <a:solidFill>
                  <a:srgbClr val="576C82"/>
                </a:solidFill>
              </a:defRPr>
            </a:lvl1pPr>
            <a:lvl2pPr lvl="1" rtl="0">
              <a:spcBef>
                <a:spcPts val="2133"/>
              </a:spcBef>
              <a:spcAft>
                <a:spcPts val="0"/>
              </a:spcAft>
              <a:buClr>
                <a:srgbClr val="576C82"/>
              </a:buClr>
              <a:buSzPts val="1100"/>
              <a:buNone/>
              <a:defRPr>
                <a:solidFill>
                  <a:srgbClr val="576C82"/>
                </a:solidFill>
              </a:defRPr>
            </a:lvl2pPr>
            <a:lvl3pPr lvl="2" rtl="0">
              <a:spcBef>
                <a:spcPts val="2133"/>
              </a:spcBef>
              <a:spcAft>
                <a:spcPts val="0"/>
              </a:spcAft>
              <a:buClr>
                <a:srgbClr val="576C82"/>
              </a:buClr>
              <a:buSzPts val="1200"/>
              <a:buNone/>
              <a:defRPr>
                <a:solidFill>
                  <a:srgbClr val="576C82"/>
                </a:solidFill>
              </a:defRPr>
            </a:lvl3pPr>
            <a:lvl4pPr lvl="3" rtl="0">
              <a:spcBef>
                <a:spcPts val="2133"/>
              </a:spcBef>
              <a:spcAft>
                <a:spcPts val="0"/>
              </a:spcAft>
              <a:buClr>
                <a:srgbClr val="576C82"/>
              </a:buClr>
              <a:buSzPts val="1400"/>
              <a:buNone/>
              <a:defRPr>
                <a:solidFill>
                  <a:srgbClr val="576C82"/>
                </a:solidFill>
              </a:defRPr>
            </a:lvl4pPr>
            <a:lvl5pPr lvl="4" rtl="0">
              <a:spcBef>
                <a:spcPts val="2133"/>
              </a:spcBef>
              <a:spcAft>
                <a:spcPts val="0"/>
              </a:spcAft>
              <a:buClr>
                <a:srgbClr val="576C82"/>
              </a:buClr>
              <a:buSzPts val="1400"/>
              <a:buNone/>
              <a:defRPr>
                <a:solidFill>
                  <a:srgbClr val="576C82"/>
                </a:solidFill>
              </a:defRPr>
            </a:lvl5pPr>
            <a:lvl6pPr lvl="5" rtl="0">
              <a:spcBef>
                <a:spcPts val="2133"/>
              </a:spcBef>
              <a:spcAft>
                <a:spcPts val="0"/>
              </a:spcAft>
              <a:buClr>
                <a:srgbClr val="576C82"/>
              </a:buClr>
              <a:buSzPts val="1400"/>
              <a:buNone/>
              <a:defRPr>
                <a:solidFill>
                  <a:srgbClr val="576C82"/>
                </a:solidFill>
              </a:defRPr>
            </a:lvl6pPr>
            <a:lvl7pPr lvl="6" rtl="0">
              <a:spcBef>
                <a:spcPts val="2133"/>
              </a:spcBef>
              <a:spcAft>
                <a:spcPts val="0"/>
              </a:spcAft>
              <a:buClr>
                <a:srgbClr val="576C82"/>
              </a:buClr>
              <a:buSzPts val="1400"/>
              <a:buNone/>
              <a:defRPr>
                <a:solidFill>
                  <a:srgbClr val="576C82"/>
                </a:solidFill>
              </a:defRPr>
            </a:lvl7pPr>
            <a:lvl8pPr lvl="7" rtl="0">
              <a:spcBef>
                <a:spcPts val="2133"/>
              </a:spcBef>
              <a:spcAft>
                <a:spcPts val="0"/>
              </a:spcAft>
              <a:buClr>
                <a:srgbClr val="576C82"/>
              </a:buClr>
              <a:buSzPts val="1400"/>
              <a:buNone/>
              <a:defRPr>
                <a:solidFill>
                  <a:srgbClr val="576C82"/>
                </a:solidFill>
              </a:defRPr>
            </a:lvl8pPr>
            <a:lvl9pPr lvl="8" rtl="0">
              <a:spcBef>
                <a:spcPts val="2133"/>
              </a:spcBef>
              <a:spcAft>
                <a:spcPts val="2133"/>
              </a:spcAft>
              <a:buClr>
                <a:srgbClr val="576C82"/>
              </a:buClr>
              <a:buSzPts val="1400"/>
              <a:buNone/>
              <a:defRPr>
                <a:solidFill>
                  <a:srgbClr val="576C82"/>
                </a:solidFill>
              </a:defRPr>
            </a:lvl9pPr>
          </a:lstStyle>
          <a:p>
            <a:endParaRPr/>
          </a:p>
        </p:txBody>
      </p:sp>
      <p:sp>
        <p:nvSpPr>
          <p:cNvPr id="127" name="Google Shape;127;p11"/>
          <p:cNvSpPr txBox="1">
            <a:spLocks noGrp="1"/>
          </p:cNvSpPr>
          <p:nvPr>
            <p:ph type="sldNum" idx="12"/>
          </p:nvPr>
        </p:nvSpPr>
        <p:spPr>
          <a:xfrm>
            <a:off x="390765" y="6181677"/>
            <a:ext cx="731600" cy="524800"/>
          </a:xfrm>
          <a:prstGeom prst="rect">
            <a:avLst/>
          </a:prstGeom>
        </p:spPr>
        <p:txBody>
          <a:bodyPr spcFirstLastPara="1" wrap="square" lIns="0" tIns="91425" rIns="91425" bIns="91425" anchor="t" anchorCtr="0">
            <a:noAutofit/>
          </a:bodyPr>
          <a:lstStyle>
            <a:lvl1pPr lvl="0" algn="l" rtl="0">
              <a:buNone/>
              <a:defRPr sz="1067">
                <a:latin typeface="Public Sans"/>
                <a:ea typeface="Public Sans"/>
                <a:cs typeface="Public Sans"/>
                <a:sym typeface="Public Sans"/>
              </a:defRPr>
            </a:lvl1pPr>
            <a:lvl2pPr lvl="1" algn="l" rtl="0">
              <a:buNone/>
              <a:defRPr sz="1067">
                <a:latin typeface="Public Sans"/>
                <a:ea typeface="Public Sans"/>
                <a:cs typeface="Public Sans"/>
                <a:sym typeface="Public Sans"/>
              </a:defRPr>
            </a:lvl2pPr>
            <a:lvl3pPr lvl="2" algn="l" rtl="0">
              <a:buNone/>
              <a:defRPr sz="1067">
                <a:latin typeface="Public Sans"/>
                <a:ea typeface="Public Sans"/>
                <a:cs typeface="Public Sans"/>
                <a:sym typeface="Public Sans"/>
              </a:defRPr>
            </a:lvl3pPr>
            <a:lvl4pPr lvl="3" algn="l" rtl="0">
              <a:buNone/>
              <a:defRPr sz="1067">
                <a:latin typeface="Public Sans"/>
                <a:ea typeface="Public Sans"/>
                <a:cs typeface="Public Sans"/>
                <a:sym typeface="Public Sans"/>
              </a:defRPr>
            </a:lvl4pPr>
            <a:lvl5pPr lvl="4" algn="l" rtl="0">
              <a:buNone/>
              <a:defRPr sz="1067">
                <a:latin typeface="Public Sans"/>
                <a:ea typeface="Public Sans"/>
                <a:cs typeface="Public Sans"/>
                <a:sym typeface="Public Sans"/>
              </a:defRPr>
            </a:lvl5pPr>
            <a:lvl6pPr lvl="5" algn="l" rtl="0">
              <a:buNone/>
              <a:defRPr sz="1067">
                <a:latin typeface="Public Sans"/>
                <a:ea typeface="Public Sans"/>
                <a:cs typeface="Public Sans"/>
                <a:sym typeface="Public Sans"/>
              </a:defRPr>
            </a:lvl6pPr>
            <a:lvl7pPr lvl="6" algn="l" rtl="0">
              <a:buNone/>
              <a:defRPr sz="1067">
                <a:latin typeface="Public Sans"/>
                <a:ea typeface="Public Sans"/>
                <a:cs typeface="Public Sans"/>
                <a:sym typeface="Public Sans"/>
              </a:defRPr>
            </a:lvl7pPr>
            <a:lvl8pPr lvl="7" algn="l" rtl="0">
              <a:buNone/>
              <a:defRPr sz="1067">
                <a:latin typeface="Public Sans"/>
                <a:ea typeface="Public Sans"/>
                <a:cs typeface="Public Sans"/>
                <a:sym typeface="Public Sans"/>
              </a:defRPr>
            </a:lvl8pPr>
            <a:lvl9pPr lvl="8" algn="l" rtl="0">
              <a:buNone/>
              <a:defRPr sz="1067">
                <a:latin typeface="Public Sans"/>
                <a:ea typeface="Public Sans"/>
                <a:cs typeface="Public Sans"/>
                <a:sym typeface="Public Sans"/>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629091228"/>
      </p:ext>
    </p:extLst>
  </p:cSld>
  <p:clrMapOvr>
    <a:masterClrMapping/>
  </p:clrMapOvr>
  <p:extLst>
    <p:ext uri="{DCECCB84-F9BA-43D5-87BE-67443E8EF086}">
      <p15:sldGuideLst xmlns:p15="http://schemas.microsoft.com/office/powerpoint/2012/main">
        <p15:guide id="1" orient="horz" pos="532">
          <p15:clr>
            <a:schemeClr val="accent5"/>
          </p15:clr>
        </p15:guide>
        <p15:guide id="2" orient="horz" pos="747">
          <p15:clr>
            <a:schemeClr val="accent5"/>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11 | Title and List | 2-column 1">
  <p:cSld name="11 | Title and List | 2-column 1">
    <p:bg>
      <p:bgPr>
        <a:solidFill>
          <a:schemeClr val="lt1"/>
        </a:solidFill>
        <a:effectLst/>
      </p:bgPr>
    </p:bg>
    <p:spTree>
      <p:nvGrpSpPr>
        <p:cNvPr id="1" name="Shape 128"/>
        <p:cNvGrpSpPr/>
        <p:nvPr/>
      </p:nvGrpSpPr>
      <p:grpSpPr>
        <a:xfrm>
          <a:off x="0" y="0"/>
          <a:ext cx="0" cy="0"/>
          <a:chOff x="0" y="0"/>
          <a:chExt cx="0" cy="0"/>
        </a:xfrm>
      </p:grpSpPr>
      <p:sp>
        <p:nvSpPr>
          <p:cNvPr id="129" name="Google Shape;129;p12"/>
          <p:cNvSpPr txBox="1">
            <a:spLocks noGrp="1"/>
          </p:cNvSpPr>
          <p:nvPr>
            <p:ph type="title"/>
          </p:nvPr>
        </p:nvSpPr>
        <p:spPr>
          <a:xfrm>
            <a:off x="1083567" y="1907627"/>
            <a:ext cx="3415600" cy="1253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333"/>
            </a:lvl1pPr>
            <a:lvl2pPr lvl="1" rtl="0">
              <a:spcBef>
                <a:spcPts val="0"/>
              </a:spcBef>
              <a:spcAft>
                <a:spcPts val="0"/>
              </a:spcAft>
              <a:buNone/>
              <a:defRPr>
                <a:latin typeface="Proxima Nova"/>
                <a:ea typeface="Proxima Nova"/>
                <a:cs typeface="Proxima Nova"/>
                <a:sym typeface="Proxima Nova"/>
              </a:defRPr>
            </a:lvl2pPr>
            <a:lvl3pPr lvl="2" rtl="0">
              <a:spcBef>
                <a:spcPts val="0"/>
              </a:spcBef>
              <a:spcAft>
                <a:spcPts val="0"/>
              </a:spcAft>
              <a:buNone/>
              <a:defRPr>
                <a:latin typeface="Proxima Nova"/>
                <a:ea typeface="Proxima Nova"/>
                <a:cs typeface="Proxima Nova"/>
                <a:sym typeface="Proxima Nova"/>
              </a:defRPr>
            </a:lvl3pPr>
            <a:lvl4pPr lvl="3" rtl="0">
              <a:spcBef>
                <a:spcPts val="0"/>
              </a:spcBef>
              <a:spcAft>
                <a:spcPts val="0"/>
              </a:spcAft>
              <a:buNone/>
              <a:defRPr>
                <a:latin typeface="Proxima Nova"/>
                <a:ea typeface="Proxima Nova"/>
                <a:cs typeface="Proxima Nova"/>
                <a:sym typeface="Proxima Nova"/>
              </a:defRPr>
            </a:lvl4pPr>
            <a:lvl5pPr lvl="4" rtl="0">
              <a:spcBef>
                <a:spcPts val="0"/>
              </a:spcBef>
              <a:spcAft>
                <a:spcPts val="0"/>
              </a:spcAft>
              <a:buNone/>
              <a:defRPr>
                <a:latin typeface="Proxima Nova"/>
                <a:ea typeface="Proxima Nova"/>
                <a:cs typeface="Proxima Nova"/>
                <a:sym typeface="Proxima Nova"/>
              </a:defRPr>
            </a:lvl5pPr>
            <a:lvl6pPr lvl="5" rtl="0">
              <a:spcBef>
                <a:spcPts val="0"/>
              </a:spcBef>
              <a:spcAft>
                <a:spcPts val="0"/>
              </a:spcAft>
              <a:buNone/>
              <a:defRPr>
                <a:latin typeface="Proxima Nova"/>
                <a:ea typeface="Proxima Nova"/>
                <a:cs typeface="Proxima Nova"/>
                <a:sym typeface="Proxima Nova"/>
              </a:defRPr>
            </a:lvl6pPr>
            <a:lvl7pPr lvl="6" rtl="0">
              <a:spcBef>
                <a:spcPts val="0"/>
              </a:spcBef>
              <a:spcAft>
                <a:spcPts val="0"/>
              </a:spcAft>
              <a:buNone/>
              <a:defRPr>
                <a:latin typeface="Proxima Nova"/>
                <a:ea typeface="Proxima Nova"/>
                <a:cs typeface="Proxima Nova"/>
                <a:sym typeface="Proxima Nova"/>
              </a:defRPr>
            </a:lvl7pPr>
            <a:lvl8pPr lvl="7" rtl="0">
              <a:spcBef>
                <a:spcPts val="0"/>
              </a:spcBef>
              <a:spcAft>
                <a:spcPts val="0"/>
              </a:spcAft>
              <a:buNone/>
              <a:defRPr>
                <a:latin typeface="Proxima Nova"/>
                <a:ea typeface="Proxima Nova"/>
                <a:cs typeface="Proxima Nova"/>
                <a:sym typeface="Proxima Nova"/>
              </a:defRPr>
            </a:lvl8pPr>
            <a:lvl9pPr lvl="8" rtl="0">
              <a:spcBef>
                <a:spcPts val="0"/>
              </a:spcBef>
              <a:spcAft>
                <a:spcPts val="0"/>
              </a:spcAft>
              <a:buNone/>
              <a:defRPr>
                <a:latin typeface="Proxima Nova"/>
                <a:ea typeface="Proxima Nova"/>
                <a:cs typeface="Proxima Nova"/>
                <a:sym typeface="Proxima Nova"/>
              </a:defRPr>
            </a:lvl9pPr>
          </a:lstStyle>
          <a:p>
            <a:endParaRPr/>
          </a:p>
        </p:txBody>
      </p:sp>
      <p:sp>
        <p:nvSpPr>
          <p:cNvPr id="130" name="Google Shape;130;p12"/>
          <p:cNvSpPr txBox="1">
            <a:spLocks noGrp="1"/>
          </p:cNvSpPr>
          <p:nvPr>
            <p:ph type="subTitle" idx="1"/>
          </p:nvPr>
        </p:nvSpPr>
        <p:spPr>
          <a:xfrm>
            <a:off x="1083567" y="3161728"/>
            <a:ext cx="3415600" cy="9588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133"/>
            </a:lvl1pPr>
            <a:lvl2pPr lvl="1" rtl="0">
              <a:spcBef>
                <a:spcPts val="2133"/>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endParaRPr/>
          </a:p>
        </p:txBody>
      </p:sp>
      <p:sp>
        <p:nvSpPr>
          <p:cNvPr id="131" name="Google Shape;131;p12"/>
          <p:cNvSpPr txBox="1">
            <a:spLocks noGrp="1"/>
          </p:cNvSpPr>
          <p:nvPr>
            <p:ph type="body" idx="2"/>
          </p:nvPr>
        </p:nvSpPr>
        <p:spPr>
          <a:xfrm>
            <a:off x="5457833" y="1636303"/>
            <a:ext cx="5514800" cy="3929200"/>
          </a:xfrm>
          <a:prstGeom prst="rect">
            <a:avLst/>
          </a:prstGeom>
        </p:spPr>
        <p:txBody>
          <a:bodyPr spcFirstLastPara="1" wrap="square" lIns="91425" tIns="91425" rIns="91425" bIns="91425" anchor="t" anchorCtr="0">
            <a:noAutofit/>
          </a:bodyPr>
          <a:lstStyle>
            <a:lvl1pPr marL="609585" lvl="0" indent="-431789" rtl="0">
              <a:spcBef>
                <a:spcPts val="0"/>
              </a:spcBef>
              <a:spcAft>
                <a:spcPts val="0"/>
              </a:spcAft>
              <a:buSzPts val="1500"/>
              <a:buChar char="●"/>
              <a:defRPr/>
            </a:lvl1pPr>
            <a:lvl2pPr marL="1219170" lvl="1" indent="-397923" rtl="0">
              <a:spcBef>
                <a:spcPts val="2133"/>
              </a:spcBef>
              <a:spcAft>
                <a:spcPts val="0"/>
              </a:spcAft>
              <a:buSzPts val="1100"/>
              <a:buChar char="●"/>
              <a:defRPr/>
            </a:lvl2pPr>
            <a:lvl3pPr marL="1828754" lvl="2" indent="-406390" rtl="0">
              <a:spcBef>
                <a:spcPts val="2133"/>
              </a:spcBef>
              <a:spcAft>
                <a:spcPts val="0"/>
              </a:spcAft>
              <a:buSzPts val="1200"/>
              <a:buChar char="−"/>
              <a:defRPr/>
            </a:lvl3pPr>
            <a:lvl4pPr marL="2438339" lvl="3" indent="-423323" rtl="0">
              <a:spcBef>
                <a:spcPts val="2133"/>
              </a:spcBef>
              <a:spcAft>
                <a:spcPts val="0"/>
              </a:spcAft>
              <a:buSzPts val="1400"/>
              <a:buChar char="●"/>
              <a:defRPr/>
            </a:lvl4pPr>
            <a:lvl5pPr marL="3047924" lvl="4" indent="-423323" rtl="0">
              <a:spcBef>
                <a:spcPts val="2133"/>
              </a:spcBef>
              <a:spcAft>
                <a:spcPts val="0"/>
              </a:spcAft>
              <a:buSzPts val="1400"/>
              <a:buChar char="○"/>
              <a:defRPr/>
            </a:lvl5pPr>
            <a:lvl6pPr marL="3657509" lvl="5" indent="-423323" rtl="0">
              <a:spcBef>
                <a:spcPts val="2133"/>
              </a:spcBef>
              <a:spcAft>
                <a:spcPts val="0"/>
              </a:spcAft>
              <a:buSzPts val="1400"/>
              <a:buChar char="■"/>
              <a:defRPr/>
            </a:lvl6pPr>
            <a:lvl7pPr marL="4267093" lvl="6" indent="-423323" rtl="0">
              <a:spcBef>
                <a:spcPts val="2133"/>
              </a:spcBef>
              <a:spcAft>
                <a:spcPts val="0"/>
              </a:spcAft>
              <a:buSzPts val="1400"/>
              <a:buChar char="●"/>
              <a:defRPr/>
            </a:lvl7pPr>
            <a:lvl8pPr marL="4876678" lvl="7" indent="-423323" rtl="0">
              <a:spcBef>
                <a:spcPts val="2133"/>
              </a:spcBef>
              <a:spcAft>
                <a:spcPts val="0"/>
              </a:spcAft>
              <a:buSzPts val="1400"/>
              <a:buChar char="○"/>
              <a:defRPr/>
            </a:lvl8pPr>
            <a:lvl9pPr marL="5486263" lvl="8" indent="-423323" rtl="0">
              <a:spcBef>
                <a:spcPts val="2133"/>
              </a:spcBef>
              <a:spcAft>
                <a:spcPts val="2133"/>
              </a:spcAft>
              <a:buSzPts val="1400"/>
              <a:buChar char="■"/>
              <a:defRPr/>
            </a:lvl9pPr>
          </a:lstStyle>
          <a:p>
            <a:endParaRPr/>
          </a:p>
        </p:txBody>
      </p:sp>
      <p:grpSp>
        <p:nvGrpSpPr>
          <p:cNvPr id="132" name="Google Shape;132;p12"/>
          <p:cNvGrpSpPr/>
          <p:nvPr/>
        </p:nvGrpSpPr>
        <p:grpSpPr>
          <a:xfrm>
            <a:off x="10956894" y="6263904"/>
            <a:ext cx="824629" cy="193475"/>
            <a:chOff x="238125" y="2007225"/>
            <a:chExt cx="7125250" cy="1671725"/>
          </a:xfrm>
        </p:grpSpPr>
        <p:sp>
          <p:nvSpPr>
            <p:cNvPr id="133" name="Google Shape;133;p12"/>
            <p:cNvSpPr/>
            <p:nvPr/>
          </p:nvSpPr>
          <p:spPr>
            <a:xfrm>
              <a:off x="6641150" y="2408425"/>
              <a:ext cx="722225" cy="1236575"/>
            </a:xfrm>
            <a:custGeom>
              <a:avLst/>
              <a:gdLst/>
              <a:ahLst/>
              <a:cxnLst/>
              <a:rect l="l" t="t" r="r" b="b"/>
              <a:pathLst>
                <a:path w="28889" h="49463" extrusionOk="0">
                  <a:moveTo>
                    <a:pt x="24609" y="1"/>
                  </a:moveTo>
                  <a:cubicBezTo>
                    <a:pt x="18436" y="1"/>
                    <a:pt x="14074" y="2963"/>
                    <a:pt x="10659" y="7202"/>
                  </a:cubicBezTo>
                  <a:lnTo>
                    <a:pt x="8354" y="1317"/>
                  </a:lnTo>
                  <a:lnTo>
                    <a:pt x="1" y="1317"/>
                  </a:lnTo>
                  <a:lnTo>
                    <a:pt x="1" y="49463"/>
                  </a:lnTo>
                  <a:lnTo>
                    <a:pt x="13004" y="49463"/>
                  </a:lnTo>
                  <a:lnTo>
                    <a:pt x="13004" y="24444"/>
                  </a:lnTo>
                  <a:cubicBezTo>
                    <a:pt x="13004" y="16584"/>
                    <a:pt x="15885" y="12181"/>
                    <a:pt x="23251" y="12181"/>
                  </a:cubicBezTo>
                  <a:lnTo>
                    <a:pt x="28888" y="12181"/>
                  </a:lnTo>
                  <a:lnTo>
                    <a:pt x="28888" y="1"/>
                  </a:lnTo>
                  <a:close/>
                </a:path>
              </a:pathLst>
            </a:custGeom>
            <a:solidFill>
              <a:srgbClr val="009B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solidFill>
                  <a:schemeClr val="accent3"/>
                </a:solidFill>
              </a:endParaRPr>
            </a:p>
          </p:txBody>
        </p:sp>
        <p:sp>
          <p:nvSpPr>
            <p:cNvPr id="134" name="Google Shape;134;p12"/>
            <p:cNvSpPr/>
            <p:nvPr/>
          </p:nvSpPr>
          <p:spPr>
            <a:xfrm>
              <a:off x="5467325" y="2007225"/>
              <a:ext cx="1104925" cy="1637775"/>
            </a:xfrm>
            <a:custGeom>
              <a:avLst/>
              <a:gdLst/>
              <a:ahLst/>
              <a:cxnLst/>
              <a:rect l="l" t="t" r="r" b="b"/>
              <a:pathLst>
                <a:path w="44197" h="65511" extrusionOk="0">
                  <a:moveTo>
                    <a:pt x="1" y="0"/>
                  </a:moveTo>
                  <a:lnTo>
                    <a:pt x="1" y="65511"/>
                  </a:lnTo>
                  <a:lnTo>
                    <a:pt x="13004" y="65511"/>
                  </a:lnTo>
                  <a:lnTo>
                    <a:pt x="13004" y="42467"/>
                  </a:lnTo>
                  <a:lnTo>
                    <a:pt x="28436" y="65511"/>
                  </a:lnTo>
                  <a:lnTo>
                    <a:pt x="44196" y="65511"/>
                  </a:lnTo>
                  <a:lnTo>
                    <a:pt x="26172" y="40286"/>
                  </a:lnTo>
                  <a:lnTo>
                    <a:pt x="42468" y="17365"/>
                  </a:lnTo>
                  <a:lnTo>
                    <a:pt x="27448" y="17365"/>
                  </a:lnTo>
                  <a:lnTo>
                    <a:pt x="13004" y="38763"/>
                  </a:lnTo>
                  <a:lnTo>
                    <a:pt x="13004" y="0"/>
                  </a:lnTo>
                  <a:close/>
                </a:path>
              </a:pathLst>
            </a:custGeom>
            <a:solidFill>
              <a:srgbClr val="009B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solidFill>
                  <a:schemeClr val="accent3"/>
                </a:solidFill>
              </a:endParaRPr>
            </a:p>
          </p:txBody>
        </p:sp>
        <p:sp>
          <p:nvSpPr>
            <p:cNvPr id="135" name="Google Shape;135;p12"/>
            <p:cNvSpPr/>
            <p:nvPr/>
          </p:nvSpPr>
          <p:spPr>
            <a:xfrm>
              <a:off x="4139200" y="2407400"/>
              <a:ext cx="1228375" cy="1271550"/>
            </a:xfrm>
            <a:custGeom>
              <a:avLst/>
              <a:gdLst/>
              <a:ahLst/>
              <a:cxnLst/>
              <a:rect l="l" t="t" r="r" b="b"/>
              <a:pathLst>
                <a:path w="49135" h="50862" extrusionOk="0">
                  <a:moveTo>
                    <a:pt x="25637" y="0"/>
                  </a:moveTo>
                  <a:cubicBezTo>
                    <a:pt x="10987" y="0"/>
                    <a:pt x="0" y="10864"/>
                    <a:pt x="0" y="25266"/>
                  </a:cubicBezTo>
                  <a:cubicBezTo>
                    <a:pt x="0" y="39710"/>
                    <a:pt x="11070" y="50862"/>
                    <a:pt x="25555" y="50862"/>
                  </a:cubicBezTo>
                  <a:cubicBezTo>
                    <a:pt x="36624" y="50862"/>
                    <a:pt x="45595" y="44525"/>
                    <a:pt x="49134" y="34731"/>
                  </a:cubicBezTo>
                  <a:lnTo>
                    <a:pt x="37159" y="30575"/>
                  </a:lnTo>
                  <a:cubicBezTo>
                    <a:pt x="34937" y="35719"/>
                    <a:pt x="30781" y="38640"/>
                    <a:pt x="25555" y="38640"/>
                  </a:cubicBezTo>
                  <a:cubicBezTo>
                    <a:pt x="18600" y="38640"/>
                    <a:pt x="13168" y="32797"/>
                    <a:pt x="13168" y="25349"/>
                  </a:cubicBezTo>
                  <a:cubicBezTo>
                    <a:pt x="13168" y="17901"/>
                    <a:pt x="18477" y="12222"/>
                    <a:pt x="25555" y="12222"/>
                  </a:cubicBezTo>
                  <a:cubicBezTo>
                    <a:pt x="30740" y="12222"/>
                    <a:pt x="35061" y="14979"/>
                    <a:pt x="37159" y="19711"/>
                  </a:cubicBezTo>
                  <a:lnTo>
                    <a:pt x="48969" y="15637"/>
                  </a:lnTo>
                  <a:cubicBezTo>
                    <a:pt x="45389" y="6091"/>
                    <a:pt x="36583" y="0"/>
                    <a:pt x="25637" y="0"/>
                  </a:cubicBezTo>
                  <a:close/>
                </a:path>
              </a:pathLst>
            </a:custGeom>
            <a:solidFill>
              <a:srgbClr val="009B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solidFill>
                  <a:schemeClr val="accent3"/>
                </a:solidFill>
              </a:endParaRPr>
            </a:p>
          </p:txBody>
        </p:sp>
        <p:sp>
          <p:nvSpPr>
            <p:cNvPr id="136" name="Google Shape;136;p12"/>
            <p:cNvSpPr/>
            <p:nvPr/>
          </p:nvSpPr>
          <p:spPr>
            <a:xfrm>
              <a:off x="238125" y="2407400"/>
              <a:ext cx="1228350" cy="1271550"/>
            </a:xfrm>
            <a:custGeom>
              <a:avLst/>
              <a:gdLst/>
              <a:ahLst/>
              <a:cxnLst/>
              <a:rect l="l" t="t" r="r" b="b"/>
              <a:pathLst>
                <a:path w="49134" h="50862" extrusionOk="0">
                  <a:moveTo>
                    <a:pt x="25637" y="0"/>
                  </a:moveTo>
                  <a:cubicBezTo>
                    <a:pt x="11028" y="0"/>
                    <a:pt x="0" y="10864"/>
                    <a:pt x="0" y="25266"/>
                  </a:cubicBezTo>
                  <a:cubicBezTo>
                    <a:pt x="0" y="39710"/>
                    <a:pt x="11070" y="50862"/>
                    <a:pt x="25555" y="50862"/>
                  </a:cubicBezTo>
                  <a:cubicBezTo>
                    <a:pt x="36665" y="50862"/>
                    <a:pt x="45595" y="44525"/>
                    <a:pt x="49134" y="34731"/>
                  </a:cubicBezTo>
                  <a:lnTo>
                    <a:pt x="37159" y="30575"/>
                  </a:lnTo>
                  <a:cubicBezTo>
                    <a:pt x="34978" y="35719"/>
                    <a:pt x="30822" y="38640"/>
                    <a:pt x="25555" y="38640"/>
                  </a:cubicBezTo>
                  <a:cubicBezTo>
                    <a:pt x="18600" y="38640"/>
                    <a:pt x="13209" y="32797"/>
                    <a:pt x="13209" y="25349"/>
                  </a:cubicBezTo>
                  <a:cubicBezTo>
                    <a:pt x="13209" y="17901"/>
                    <a:pt x="18518" y="12222"/>
                    <a:pt x="25555" y="12222"/>
                  </a:cubicBezTo>
                  <a:cubicBezTo>
                    <a:pt x="30740" y="12222"/>
                    <a:pt x="35060" y="14979"/>
                    <a:pt x="37200" y="19711"/>
                  </a:cubicBezTo>
                  <a:lnTo>
                    <a:pt x="48969" y="15637"/>
                  </a:lnTo>
                  <a:cubicBezTo>
                    <a:pt x="45389" y="6091"/>
                    <a:pt x="36624" y="0"/>
                    <a:pt x="25637" y="0"/>
                  </a:cubicBezTo>
                  <a:close/>
                </a:path>
              </a:pathLst>
            </a:custGeom>
            <a:solidFill>
              <a:srgbClr val="009B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solidFill>
                  <a:schemeClr val="accent3"/>
                </a:solidFill>
              </a:endParaRPr>
            </a:p>
          </p:txBody>
        </p:sp>
        <p:sp>
          <p:nvSpPr>
            <p:cNvPr id="137" name="Google Shape;137;p12"/>
            <p:cNvSpPr/>
            <p:nvPr/>
          </p:nvSpPr>
          <p:spPr>
            <a:xfrm>
              <a:off x="1568300" y="2007225"/>
              <a:ext cx="1130650" cy="1637775"/>
            </a:xfrm>
            <a:custGeom>
              <a:avLst/>
              <a:gdLst/>
              <a:ahLst/>
              <a:cxnLst/>
              <a:rect l="l" t="t" r="r" b="b"/>
              <a:pathLst>
                <a:path w="45226" h="65511" extrusionOk="0">
                  <a:moveTo>
                    <a:pt x="1" y="0"/>
                  </a:moveTo>
                  <a:lnTo>
                    <a:pt x="1" y="65511"/>
                  </a:lnTo>
                  <a:lnTo>
                    <a:pt x="13004" y="65511"/>
                  </a:lnTo>
                  <a:lnTo>
                    <a:pt x="13004" y="40204"/>
                  </a:lnTo>
                  <a:cubicBezTo>
                    <a:pt x="13004" y="32385"/>
                    <a:pt x="17325" y="27653"/>
                    <a:pt x="23827" y="27653"/>
                  </a:cubicBezTo>
                  <a:cubicBezTo>
                    <a:pt x="29670" y="27653"/>
                    <a:pt x="32222" y="31233"/>
                    <a:pt x="32222" y="38434"/>
                  </a:cubicBezTo>
                  <a:lnTo>
                    <a:pt x="32222" y="65511"/>
                  </a:lnTo>
                  <a:lnTo>
                    <a:pt x="45225" y="65511"/>
                  </a:lnTo>
                  <a:lnTo>
                    <a:pt x="45225" y="36253"/>
                  </a:lnTo>
                  <a:cubicBezTo>
                    <a:pt x="45225" y="23990"/>
                    <a:pt x="38477" y="16007"/>
                    <a:pt x="27572" y="16007"/>
                  </a:cubicBezTo>
                  <a:cubicBezTo>
                    <a:pt x="21811" y="16007"/>
                    <a:pt x="16667" y="18353"/>
                    <a:pt x="13004" y="21810"/>
                  </a:cubicBezTo>
                  <a:lnTo>
                    <a:pt x="13004" y="0"/>
                  </a:lnTo>
                  <a:close/>
                </a:path>
              </a:pathLst>
            </a:custGeom>
            <a:solidFill>
              <a:srgbClr val="009B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solidFill>
                  <a:schemeClr val="accent3"/>
                </a:solidFill>
              </a:endParaRPr>
            </a:p>
          </p:txBody>
        </p:sp>
        <p:sp>
          <p:nvSpPr>
            <p:cNvPr id="138" name="Google Shape;138;p12"/>
            <p:cNvSpPr/>
            <p:nvPr/>
          </p:nvSpPr>
          <p:spPr>
            <a:xfrm>
              <a:off x="2803850" y="2407400"/>
              <a:ext cx="1247925" cy="1271550"/>
            </a:xfrm>
            <a:custGeom>
              <a:avLst/>
              <a:gdLst/>
              <a:ahLst/>
              <a:cxnLst/>
              <a:rect l="l" t="t" r="r" b="b"/>
              <a:pathLst>
                <a:path w="49917" h="50862" extrusionOk="0">
                  <a:moveTo>
                    <a:pt x="24979" y="11111"/>
                  </a:moveTo>
                  <a:cubicBezTo>
                    <a:pt x="30781" y="11111"/>
                    <a:pt x="35061" y="14279"/>
                    <a:pt x="36872" y="20164"/>
                  </a:cubicBezTo>
                  <a:lnTo>
                    <a:pt x="13539" y="20164"/>
                  </a:lnTo>
                  <a:cubicBezTo>
                    <a:pt x="15062" y="14485"/>
                    <a:pt x="19177" y="11111"/>
                    <a:pt x="24979" y="11111"/>
                  </a:cubicBezTo>
                  <a:close/>
                  <a:moveTo>
                    <a:pt x="24979" y="0"/>
                  </a:moveTo>
                  <a:cubicBezTo>
                    <a:pt x="10700" y="0"/>
                    <a:pt x="1" y="10905"/>
                    <a:pt x="1" y="25431"/>
                  </a:cubicBezTo>
                  <a:cubicBezTo>
                    <a:pt x="1" y="39916"/>
                    <a:pt x="10741" y="50862"/>
                    <a:pt x="24979" y="50862"/>
                  </a:cubicBezTo>
                  <a:cubicBezTo>
                    <a:pt x="34855" y="50862"/>
                    <a:pt x="43209" y="45636"/>
                    <a:pt x="47447" y="37118"/>
                  </a:cubicBezTo>
                  <a:lnTo>
                    <a:pt x="35637" y="33044"/>
                  </a:lnTo>
                  <a:cubicBezTo>
                    <a:pt x="33003" y="37653"/>
                    <a:pt x="29135" y="39175"/>
                    <a:pt x="24979" y="39257"/>
                  </a:cubicBezTo>
                  <a:cubicBezTo>
                    <a:pt x="24848" y="39261"/>
                    <a:pt x="24717" y="39263"/>
                    <a:pt x="24587" y="39263"/>
                  </a:cubicBezTo>
                  <a:cubicBezTo>
                    <a:pt x="18502" y="39263"/>
                    <a:pt x="14298" y="35500"/>
                    <a:pt x="13210" y="29093"/>
                  </a:cubicBezTo>
                  <a:lnTo>
                    <a:pt x="49628" y="29093"/>
                  </a:lnTo>
                  <a:cubicBezTo>
                    <a:pt x="49793" y="27818"/>
                    <a:pt x="49916" y="26542"/>
                    <a:pt x="49916" y="25266"/>
                  </a:cubicBezTo>
                  <a:cubicBezTo>
                    <a:pt x="49916" y="11399"/>
                    <a:pt x="39752" y="0"/>
                    <a:pt x="24979" y="0"/>
                  </a:cubicBezTo>
                  <a:close/>
                </a:path>
              </a:pathLst>
            </a:custGeom>
            <a:solidFill>
              <a:srgbClr val="009B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solidFill>
                  <a:schemeClr val="accent3"/>
                </a:solidFill>
              </a:endParaRPr>
            </a:p>
          </p:txBody>
        </p:sp>
      </p:grpSp>
      <p:cxnSp>
        <p:nvCxnSpPr>
          <p:cNvPr id="139" name="Google Shape;139;p12"/>
          <p:cNvCxnSpPr/>
          <p:nvPr/>
        </p:nvCxnSpPr>
        <p:spPr>
          <a:xfrm>
            <a:off x="4873433" y="1292484"/>
            <a:ext cx="0" cy="3443200"/>
          </a:xfrm>
          <a:prstGeom prst="straightConnector1">
            <a:avLst/>
          </a:prstGeom>
          <a:noFill/>
          <a:ln w="9525" cap="flat" cmpd="sng">
            <a:solidFill>
              <a:srgbClr val="F2E6DA"/>
            </a:solidFill>
            <a:prstDash val="solid"/>
            <a:round/>
            <a:headEnd type="none" w="med" len="med"/>
            <a:tailEnd type="none" w="med" len="med"/>
          </a:ln>
        </p:spPr>
      </p:cxnSp>
      <p:sp>
        <p:nvSpPr>
          <p:cNvPr id="140" name="Google Shape;140;p12"/>
          <p:cNvSpPr txBox="1">
            <a:spLocks noGrp="1"/>
          </p:cNvSpPr>
          <p:nvPr>
            <p:ph type="sldNum" idx="12"/>
          </p:nvPr>
        </p:nvSpPr>
        <p:spPr>
          <a:xfrm>
            <a:off x="390765" y="6181677"/>
            <a:ext cx="731600" cy="524800"/>
          </a:xfrm>
          <a:prstGeom prst="rect">
            <a:avLst/>
          </a:prstGeom>
        </p:spPr>
        <p:txBody>
          <a:bodyPr spcFirstLastPara="1" wrap="square" lIns="0" tIns="91425" rIns="91425" bIns="91425" anchor="t" anchorCtr="0">
            <a:noAutofit/>
          </a:bodyPr>
          <a:lstStyle>
            <a:lvl1pPr lvl="0" algn="l" rtl="0">
              <a:buNone/>
              <a:defRPr sz="1067">
                <a:latin typeface="Public Sans"/>
                <a:ea typeface="Public Sans"/>
                <a:cs typeface="Public Sans"/>
                <a:sym typeface="Public Sans"/>
              </a:defRPr>
            </a:lvl1pPr>
            <a:lvl2pPr lvl="1" algn="l" rtl="0">
              <a:buNone/>
              <a:defRPr sz="1067">
                <a:latin typeface="Public Sans"/>
                <a:ea typeface="Public Sans"/>
                <a:cs typeface="Public Sans"/>
                <a:sym typeface="Public Sans"/>
              </a:defRPr>
            </a:lvl2pPr>
            <a:lvl3pPr lvl="2" algn="l" rtl="0">
              <a:buNone/>
              <a:defRPr sz="1067">
                <a:latin typeface="Public Sans"/>
                <a:ea typeface="Public Sans"/>
                <a:cs typeface="Public Sans"/>
                <a:sym typeface="Public Sans"/>
              </a:defRPr>
            </a:lvl3pPr>
            <a:lvl4pPr lvl="3" algn="l" rtl="0">
              <a:buNone/>
              <a:defRPr sz="1067">
                <a:latin typeface="Public Sans"/>
                <a:ea typeface="Public Sans"/>
                <a:cs typeface="Public Sans"/>
                <a:sym typeface="Public Sans"/>
              </a:defRPr>
            </a:lvl4pPr>
            <a:lvl5pPr lvl="4" algn="l" rtl="0">
              <a:buNone/>
              <a:defRPr sz="1067">
                <a:latin typeface="Public Sans"/>
                <a:ea typeface="Public Sans"/>
                <a:cs typeface="Public Sans"/>
                <a:sym typeface="Public Sans"/>
              </a:defRPr>
            </a:lvl5pPr>
            <a:lvl6pPr lvl="5" algn="l" rtl="0">
              <a:buNone/>
              <a:defRPr sz="1067">
                <a:latin typeface="Public Sans"/>
                <a:ea typeface="Public Sans"/>
                <a:cs typeface="Public Sans"/>
                <a:sym typeface="Public Sans"/>
              </a:defRPr>
            </a:lvl6pPr>
            <a:lvl7pPr lvl="6" algn="l" rtl="0">
              <a:buNone/>
              <a:defRPr sz="1067">
                <a:latin typeface="Public Sans"/>
                <a:ea typeface="Public Sans"/>
                <a:cs typeface="Public Sans"/>
                <a:sym typeface="Public Sans"/>
              </a:defRPr>
            </a:lvl7pPr>
            <a:lvl8pPr lvl="7" algn="l" rtl="0">
              <a:buNone/>
              <a:defRPr sz="1067">
                <a:latin typeface="Public Sans"/>
                <a:ea typeface="Public Sans"/>
                <a:cs typeface="Public Sans"/>
                <a:sym typeface="Public Sans"/>
              </a:defRPr>
            </a:lvl8pPr>
            <a:lvl9pPr lvl="8" algn="l" rtl="0">
              <a:buNone/>
              <a:defRPr sz="1067">
                <a:latin typeface="Public Sans"/>
                <a:ea typeface="Public Sans"/>
                <a:cs typeface="Public Sans"/>
                <a:sym typeface="Public Sans"/>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712942122"/>
      </p:ext>
    </p:extLst>
  </p:cSld>
  <p:clrMapOvr>
    <a:masterClrMapping/>
  </p:clrMapOvr>
  <p:extLst>
    <p:ext uri="{DCECCB84-F9BA-43D5-87BE-67443E8EF086}">
      <p15:sldGuideLst xmlns:p15="http://schemas.microsoft.com/office/powerpoint/2012/main">
        <p15:guide id="1" pos="2650">
          <p15:clr>
            <a:schemeClr val="accent5"/>
          </p15:clr>
        </p15:guide>
        <p15:guide id="2" orient="horz" pos="936">
          <p15:clr>
            <a:srgbClr val="FA7B17"/>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26"/>
        <p:cNvGrpSpPr/>
        <p:nvPr/>
      </p:nvGrpSpPr>
      <p:grpSpPr>
        <a:xfrm>
          <a:off x="0" y="0"/>
          <a:ext cx="0" cy="0"/>
          <a:chOff x="0" y="0"/>
          <a:chExt cx="0" cy="0"/>
        </a:xfrm>
      </p:grpSpPr>
      <p:sp>
        <p:nvSpPr>
          <p:cNvPr id="27" name="Google Shape;27;p34"/>
          <p:cNvSpPr txBox="1"/>
          <p:nvPr/>
        </p:nvSpPr>
        <p:spPr>
          <a:xfrm>
            <a:off x="975361" y="929640"/>
            <a:ext cx="10607041" cy="2967947"/>
          </a:xfrm>
          <a:prstGeom prst="rect">
            <a:avLst/>
          </a:prstGeom>
          <a:noFill/>
          <a:ln>
            <a:noFill/>
          </a:ln>
        </p:spPr>
        <p:txBody>
          <a:bodyPr spcFirstLastPara="1" wrap="square" lIns="0" tIns="365750" rIns="0" bIns="0" anchor="t" anchorCtr="0">
            <a:noAutofit/>
          </a:bodyPr>
          <a:lstStyle/>
          <a:p>
            <a:pPr marL="304792" marR="0" lvl="0" indent="-304792" algn="l" rtl="0">
              <a:lnSpc>
                <a:spcPct val="122222"/>
              </a:lnSpc>
              <a:spcBef>
                <a:spcPts val="0"/>
              </a:spcBef>
              <a:spcAft>
                <a:spcPts val="0"/>
              </a:spcAft>
              <a:buClr>
                <a:srgbClr val="EE2E24"/>
              </a:buClr>
              <a:buSzPts val="1620"/>
              <a:buFont typeface="Noto Sans Symbols"/>
              <a:buChar char="▪"/>
            </a:pPr>
            <a:r>
              <a:rPr lang="en-US" sz="2667" b="1" i="0" u="none" strike="noStrike" cap="none">
                <a:solidFill>
                  <a:srgbClr val="000000"/>
                </a:solidFill>
                <a:latin typeface="Calibri"/>
                <a:ea typeface="Calibri"/>
                <a:cs typeface="Calibri"/>
                <a:sym typeface="Calibri"/>
              </a:rPr>
              <a:t>Listen through your computer </a:t>
            </a:r>
            <a:r>
              <a:rPr lang="en-US" sz="2667" b="0" i="0" u="none" strike="noStrike" cap="none">
                <a:solidFill>
                  <a:srgbClr val="000000"/>
                </a:solidFill>
                <a:latin typeface="Calibri"/>
                <a:ea typeface="Calibri"/>
                <a:cs typeface="Calibri"/>
                <a:sym typeface="Calibri"/>
              </a:rPr>
              <a:t>by turning on your speakers after you log into the event. </a:t>
            </a:r>
            <a:endParaRPr/>
          </a:p>
          <a:p>
            <a:pPr marL="304792" marR="0" lvl="0" indent="-201922" algn="l" rtl="0">
              <a:lnSpc>
                <a:spcPct val="122222"/>
              </a:lnSpc>
              <a:spcBef>
                <a:spcPts val="0"/>
              </a:spcBef>
              <a:spcAft>
                <a:spcPts val="0"/>
              </a:spcAft>
              <a:buClr>
                <a:srgbClr val="EE2E24"/>
              </a:buClr>
              <a:buSzPts val="1620"/>
              <a:buFont typeface="Noto Sans Symbols"/>
              <a:buNone/>
            </a:pPr>
            <a:endParaRPr sz="2667" b="0" i="0" u="none" strike="noStrike" cap="none">
              <a:solidFill>
                <a:srgbClr val="000000"/>
              </a:solidFill>
              <a:latin typeface="Calibri"/>
              <a:ea typeface="Calibri"/>
              <a:cs typeface="Calibri"/>
              <a:sym typeface="Calibri"/>
            </a:endParaRPr>
          </a:p>
          <a:p>
            <a:pPr marL="304792" marR="0" lvl="0" indent="-201922" algn="l" rtl="0">
              <a:lnSpc>
                <a:spcPct val="122222"/>
              </a:lnSpc>
              <a:spcBef>
                <a:spcPts val="0"/>
              </a:spcBef>
              <a:spcAft>
                <a:spcPts val="0"/>
              </a:spcAft>
              <a:buClr>
                <a:srgbClr val="EE2E24"/>
              </a:buClr>
              <a:buSzPts val="1620"/>
              <a:buFont typeface="Noto Sans Symbols"/>
              <a:buNone/>
            </a:pPr>
            <a:endParaRPr sz="2667" b="0" i="0" u="none" strike="noStrike" cap="none">
              <a:solidFill>
                <a:srgbClr val="000000"/>
              </a:solidFill>
              <a:latin typeface="Calibri"/>
              <a:ea typeface="Calibri"/>
              <a:cs typeface="Calibri"/>
              <a:sym typeface="Calibri"/>
            </a:endParaRPr>
          </a:p>
          <a:p>
            <a:pPr marL="304792" marR="0" lvl="0" indent="-304792" algn="l" rtl="0">
              <a:lnSpc>
                <a:spcPct val="122222"/>
              </a:lnSpc>
              <a:spcBef>
                <a:spcPts val="800"/>
              </a:spcBef>
              <a:spcAft>
                <a:spcPts val="0"/>
              </a:spcAft>
              <a:buClr>
                <a:srgbClr val="EE2E24"/>
              </a:buClr>
              <a:buSzPts val="1620"/>
              <a:buFont typeface="Noto Sans Symbols"/>
              <a:buChar char="▪"/>
            </a:pPr>
            <a:r>
              <a:rPr lang="en-US" sz="2667" b="1" i="0" u="none" strike="noStrike" cap="none">
                <a:solidFill>
                  <a:srgbClr val="000000"/>
                </a:solidFill>
                <a:latin typeface="Calibri"/>
                <a:ea typeface="Calibri"/>
                <a:cs typeface="Calibri"/>
                <a:sym typeface="Calibri"/>
              </a:rPr>
              <a:t>Need assistance or a dial in number</a:t>
            </a:r>
            <a:r>
              <a:rPr lang="en-US" sz="2667" b="0" i="0" u="none" strike="noStrike" cap="none">
                <a:solidFill>
                  <a:srgbClr val="000000"/>
                </a:solidFill>
                <a:latin typeface="Calibri"/>
                <a:ea typeface="Calibri"/>
                <a:cs typeface="Calibri"/>
                <a:sym typeface="Calibri"/>
              </a:rPr>
              <a:t>? </a:t>
            </a:r>
            <a:endParaRPr sz="2667" b="0" i="0" u="none" strike="noStrike" cap="none">
              <a:solidFill>
                <a:srgbClr val="000000"/>
              </a:solidFill>
              <a:latin typeface="Calibri"/>
              <a:ea typeface="Calibri"/>
              <a:cs typeface="Calibri"/>
              <a:sym typeface="Calibri"/>
            </a:endParaRPr>
          </a:p>
          <a:p>
            <a:pPr marL="0" marR="0" lvl="0" indent="0" algn="l" rtl="0">
              <a:lnSpc>
                <a:spcPct val="122222"/>
              </a:lnSpc>
              <a:spcBef>
                <a:spcPts val="800"/>
              </a:spcBef>
              <a:spcAft>
                <a:spcPts val="0"/>
              </a:spcAft>
              <a:buClr>
                <a:srgbClr val="EE2E24"/>
              </a:buClr>
              <a:buSzPts val="1620"/>
              <a:buFont typeface="Noto Sans Symbols"/>
              <a:buNone/>
            </a:pPr>
            <a:r>
              <a:rPr lang="en-US" sz="2667" b="0" i="0" u="none" strike="noStrike" cap="none">
                <a:solidFill>
                  <a:srgbClr val="000000"/>
                </a:solidFill>
                <a:latin typeface="Calibri"/>
                <a:ea typeface="Calibri"/>
                <a:cs typeface="Calibri"/>
                <a:sym typeface="Calibri"/>
              </a:rPr>
              <a:t>Please let us know in the Q&amp;A section or contact us at:</a:t>
            </a:r>
            <a:endParaRPr sz="2667" b="0" i="0" u="none" strike="noStrike" cap="none">
              <a:solidFill>
                <a:srgbClr val="000000"/>
              </a:solidFill>
              <a:latin typeface="Calibri"/>
              <a:ea typeface="Calibri"/>
              <a:cs typeface="Calibri"/>
              <a:sym typeface="Calibri"/>
            </a:endParaRPr>
          </a:p>
          <a:p>
            <a:pPr marL="0" marR="0" lvl="0" indent="0" algn="l" rtl="0">
              <a:lnSpc>
                <a:spcPct val="122222"/>
              </a:lnSpc>
              <a:spcBef>
                <a:spcPts val="800"/>
              </a:spcBef>
              <a:spcAft>
                <a:spcPts val="0"/>
              </a:spcAft>
              <a:buClr>
                <a:srgbClr val="EE2E24"/>
              </a:buClr>
              <a:buSzPts val="1620"/>
              <a:buFont typeface="Noto Sans Symbols"/>
              <a:buNone/>
            </a:pPr>
            <a:r>
              <a:rPr lang="en-US" sz="2667" b="1" i="0" u="sng" strike="noStrike" cap="none">
                <a:solidFill>
                  <a:srgbClr val="0563C1"/>
                </a:solidFill>
                <a:latin typeface="Calibri"/>
                <a:ea typeface="Calibri"/>
                <a:cs typeface="Calibri"/>
                <a:sym typeface="Calibri"/>
                <a:hlinkClick r:id="rId2">
                  <a:extLst>
                    <a:ext uri="{A12FA001-AC4F-418D-AE19-62706E023703}">
                      <ahyp:hlinkClr xmlns:ahyp="http://schemas.microsoft.com/office/drawing/2018/hyperlinkcolor" val="tx"/>
                    </a:ext>
                  </a:extLst>
                </a:hlinkClick>
              </a:rPr>
              <a:t>memberservices@staffingindustry.com</a:t>
            </a:r>
            <a:endParaRPr sz="2667" b="1" i="0" u="none" strike="noStrike" cap="none">
              <a:solidFill>
                <a:srgbClr val="000000"/>
              </a:solidFill>
              <a:latin typeface="Calibri"/>
              <a:ea typeface="Calibri"/>
              <a:cs typeface="Calibri"/>
              <a:sym typeface="Calibri"/>
            </a:endParaRPr>
          </a:p>
          <a:p>
            <a:pPr marL="0" marR="0" lvl="0" indent="0" algn="l" rtl="0">
              <a:lnSpc>
                <a:spcPct val="122222"/>
              </a:lnSpc>
              <a:spcBef>
                <a:spcPts val="800"/>
              </a:spcBef>
              <a:spcAft>
                <a:spcPts val="0"/>
              </a:spcAft>
              <a:buClr>
                <a:srgbClr val="EE2E24"/>
              </a:buClr>
              <a:buSzPts val="1620"/>
              <a:buFont typeface="Noto Sans Symbols"/>
              <a:buNone/>
            </a:pPr>
            <a:r>
              <a:rPr lang="en-US" sz="2667" b="1" i="0" u="none" strike="noStrike" cap="none">
                <a:solidFill>
                  <a:srgbClr val="000000"/>
                </a:solidFill>
                <a:latin typeface="Calibri"/>
                <a:ea typeface="Calibri"/>
                <a:cs typeface="Calibri"/>
                <a:sym typeface="Calibri"/>
              </a:rPr>
              <a:t>800-950-9496 or +44 (0) 20-3823-9900</a:t>
            </a:r>
            <a:endParaRPr/>
          </a:p>
          <a:p>
            <a:pPr marL="304792" marR="0" lvl="0" indent="-167632" algn="l" rtl="0">
              <a:lnSpc>
                <a:spcPct val="122208"/>
              </a:lnSpc>
              <a:spcBef>
                <a:spcPts val="400"/>
              </a:spcBef>
              <a:spcAft>
                <a:spcPts val="0"/>
              </a:spcAft>
              <a:buClr>
                <a:srgbClr val="EE2E24"/>
              </a:buClr>
              <a:buSzPts val="2160"/>
              <a:buFont typeface="Noto Sans Symbols"/>
              <a:buNone/>
            </a:pPr>
            <a:endParaRPr sz="2400" b="0" i="0" u="none" strike="noStrike" cap="none">
              <a:solidFill>
                <a:srgbClr val="000000"/>
              </a:solidFill>
              <a:latin typeface="Calibri"/>
              <a:ea typeface="Calibri"/>
              <a:cs typeface="Calibri"/>
              <a:sym typeface="Calibri"/>
            </a:endParaRPr>
          </a:p>
          <a:p>
            <a:pPr marL="304792" marR="0" lvl="0" indent="-167632" algn="l" rtl="0">
              <a:lnSpc>
                <a:spcPct val="122208"/>
              </a:lnSpc>
              <a:spcBef>
                <a:spcPts val="800"/>
              </a:spcBef>
              <a:spcAft>
                <a:spcPts val="0"/>
              </a:spcAft>
              <a:buClr>
                <a:srgbClr val="EE2E24"/>
              </a:buClr>
              <a:buSzPts val="2160"/>
              <a:buFont typeface="Noto Sans Symbols"/>
              <a:buNone/>
            </a:pPr>
            <a:endParaRPr sz="2400" b="0" i="0" u="none" strike="noStrike" cap="none">
              <a:solidFill>
                <a:srgbClr val="000000"/>
              </a:solidFill>
              <a:latin typeface="Calibri"/>
              <a:ea typeface="Calibri"/>
              <a:cs typeface="Calibri"/>
              <a:sym typeface="Calibri"/>
            </a:endParaRPr>
          </a:p>
        </p:txBody>
      </p:sp>
      <p:sp>
        <p:nvSpPr>
          <p:cNvPr id="28" name="Google Shape;28;p34"/>
          <p:cNvSpPr txBox="1"/>
          <p:nvPr/>
        </p:nvSpPr>
        <p:spPr>
          <a:xfrm>
            <a:off x="0" y="582168"/>
            <a:ext cx="12192000" cy="347472"/>
          </a:xfrm>
          <a:prstGeom prst="rect">
            <a:avLst/>
          </a:prstGeom>
          <a:noFill/>
          <a:ln>
            <a:noFill/>
          </a:ln>
        </p:spPr>
        <p:txBody>
          <a:bodyPr spcFirstLastPara="1" wrap="square" lIns="609600" tIns="0" rIns="0" bIns="0" anchor="t" anchorCtr="0">
            <a:noAutofit/>
          </a:bodyPr>
          <a:lstStyle/>
          <a:p>
            <a:pPr marL="0" marR="0" lvl="0" indent="0" algn="l" rtl="0">
              <a:lnSpc>
                <a:spcPct val="87485"/>
              </a:lnSpc>
              <a:spcBef>
                <a:spcPts val="0"/>
              </a:spcBef>
              <a:spcAft>
                <a:spcPts val="0"/>
              </a:spcAft>
              <a:buClr>
                <a:srgbClr val="EE2E24"/>
              </a:buClr>
              <a:buSzPts val="3840"/>
              <a:buFont typeface="Calibri"/>
              <a:buNone/>
            </a:pPr>
            <a:r>
              <a:rPr lang="en-US" sz="4267" b="1" i="0" u="none" strike="noStrike" cap="none">
                <a:solidFill>
                  <a:srgbClr val="000000"/>
                </a:solidFill>
                <a:latin typeface="Calibri"/>
                <a:ea typeface="Calibri"/>
                <a:cs typeface="Calibri"/>
                <a:sym typeface="Calibri"/>
              </a:rPr>
              <a:t>Audio</a:t>
            </a:r>
            <a:endParaRPr/>
          </a:p>
        </p:txBody>
      </p:sp>
      <p:pic>
        <p:nvPicPr>
          <p:cNvPr id="29" name="Google Shape;29;p34"/>
          <p:cNvPicPr preferRelativeResize="0"/>
          <p:nvPr/>
        </p:nvPicPr>
        <p:blipFill rotWithShape="1">
          <a:blip r:embed="rId3">
            <a:alphaModFix/>
          </a:blip>
          <a:srcRect/>
          <a:stretch/>
        </p:blipFill>
        <p:spPr>
          <a:xfrm>
            <a:off x="2802104" y="2413614"/>
            <a:ext cx="6587792" cy="900332"/>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14 | Title, Subhead, Body">
  <p:cSld name="14 | Title, Subhead, Body">
    <p:bg>
      <p:bgPr>
        <a:solidFill>
          <a:schemeClr val="lt1"/>
        </a:solidFill>
        <a:effectLst/>
      </p:bgPr>
    </p:bg>
    <p:spTree>
      <p:nvGrpSpPr>
        <p:cNvPr id="1" name="Shape 141"/>
        <p:cNvGrpSpPr/>
        <p:nvPr/>
      </p:nvGrpSpPr>
      <p:grpSpPr>
        <a:xfrm>
          <a:off x="0" y="0"/>
          <a:ext cx="0" cy="0"/>
          <a:chOff x="0" y="0"/>
          <a:chExt cx="0" cy="0"/>
        </a:xfrm>
      </p:grpSpPr>
      <p:sp>
        <p:nvSpPr>
          <p:cNvPr id="142" name="Google Shape;142;p13"/>
          <p:cNvSpPr txBox="1">
            <a:spLocks noGrp="1"/>
          </p:cNvSpPr>
          <p:nvPr>
            <p:ph type="title"/>
          </p:nvPr>
        </p:nvSpPr>
        <p:spPr>
          <a:xfrm>
            <a:off x="1088964" y="565044"/>
            <a:ext cx="9753600" cy="767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333"/>
            </a:lvl1pPr>
            <a:lvl2pPr lvl="1" rtl="0">
              <a:spcBef>
                <a:spcPts val="0"/>
              </a:spcBef>
              <a:spcAft>
                <a:spcPts val="0"/>
              </a:spcAft>
              <a:buNone/>
              <a:defRPr sz="5600">
                <a:latin typeface="Proxima Nova"/>
                <a:ea typeface="Proxima Nova"/>
                <a:cs typeface="Proxima Nova"/>
                <a:sym typeface="Proxima Nova"/>
              </a:defRPr>
            </a:lvl2pPr>
            <a:lvl3pPr lvl="2" rtl="0">
              <a:spcBef>
                <a:spcPts val="0"/>
              </a:spcBef>
              <a:spcAft>
                <a:spcPts val="0"/>
              </a:spcAft>
              <a:buNone/>
              <a:defRPr sz="5600">
                <a:latin typeface="Proxima Nova"/>
                <a:ea typeface="Proxima Nova"/>
                <a:cs typeface="Proxima Nova"/>
                <a:sym typeface="Proxima Nova"/>
              </a:defRPr>
            </a:lvl3pPr>
            <a:lvl4pPr lvl="3" rtl="0">
              <a:spcBef>
                <a:spcPts val="0"/>
              </a:spcBef>
              <a:spcAft>
                <a:spcPts val="0"/>
              </a:spcAft>
              <a:buNone/>
              <a:defRPr sz="5600">
                <a:latin typeface="Proxima Nova"/>
                <a:ea typeface="Proxima Nova"/>
                <a:cs typeface="Proxima Nova"/>
                <a:sym typeface="Proxima Nova"/>
              </a:defRPr>
            </a:lvl4pPr>
            <a:lvl5pPr lvl="4" rtl="0">
              <a:spcBef>
                <a:spcPts val="0"/>
              </a:spcBef>
              <a:spcAft>
                <a:spcPts val="0"/>
              </a:spcAft>
              <a:buNone/>
              <a:defRPr sz="5600">
                <a:latin typeface="Proxima Nova"/>
                <a:ea typeface="Proxima Nova"/>
                <a:cs typeface="Proxima Nova"/>
                <a:sym typeface="Proxima Nova"/>
              </a:defRPr>
            </a:lvl5pPr>
            <a:lvl6pPr lvl="5" rtl="0">
              <a:spcBef>
                <a:spcPts val="0"/>
              </a:spcBef>
              <a:spcAft>
                <a:spcPts val="0"/>
              </a:spcAft>
              <a:buNone/>
              <a:defRPr sz="5600">
                <a:latin typeface="Proxima Nova"/>
                <a:ea typeface="Proxima Nova"/>
                <a:cs typeface="Proxima Nova"/>
                <a:sym typeface="Proxima Nova"/>
              </a:defRPr>
            </a:lvl6pPr>
            <a:lvl7pPr lvl="6" rtl="0">
              <a:spcBef>
                <a:spcPts val="0"/>
              </a:spcBef>
              <a:spcAft>
                <a:spcPts val="0"/>
              </a:spcAft>
              <a:buNone/>
              <a:defRPr sz="5600">
                <a:latin typeface="Proxima Nova"/>
                <a:ea typeface="Proxima Nova"/>
                <a:cs typeface="Proxima Nova"/>
                <a:sym typeface="Proxima Nova"/>
              </a:defRPr>
            </a:lvl7pPr>
            <a:lvl8pPr lvl="7" rtl="0">
              <a:spcBef>
                <a:spcPts val="0"/>
              </a:spcBef>
              <a:spcAft>
                <a:spcPts val="0"/>
              </a:spcAft>
              <a:buNone/>
              <a:defRPr sz="5600">
                <a:latin typeface="Proxima Nova"/>
                <a:ea typeface="Proxima Nova"/>
                <a:cs typeface="Proxima Nova"/>
                <a:sym typeface="Proxima Nova"/>
              </a:defRPr>
            </a:lvl8pPr>
            <a:lvl9pPr lvl="8" rtl="0">
              <a:spcBef>
                <a:spcPts val="0"/>
              </a:spcBef>
              <a:spcAft>
                <a:spcPts val="0"/>
              </a:spcAft>
              <a:buNone/>
              <a:defRPr sz="5600">
                <a:latin typeface="Proxima Nova"/>
                <a:ea typeface="Proxima Nova"/>
                <a:cs typeface="Proxima Nova"/>
                <a:sym typeface="Proxima Nova"/>
              </a:defRPr>
            </a:lvl9pPr>
          </a:lstStyle>
          <a:p>
            <a:endParaRPr/>
          </a:p>
        </p:txBody>
      </p:sp>
      <p:sp>
        <p:nvSpPr>
          <p:cNvPr id="143" name="Google Shape;143;p13"/>
          <p:cNvSpPr txBox="1">
            <a:spLocks noGrp="1"/>
          </p:cNvSpPr>
          <p:nvPr>
            <p:ph type="body" idx="1"/>
          </p:nvPr>
        </p:nvSpPr>
        <p:spPr>
          <a:xfrm>
            <a:off x="1081905" y="2029380"/>
            <a:ext cx="7519600" cy="3565600"/>
          </a:xfrm>
          <a:prstGeom prst="rect">
            <a:avLst/>
          </a:prstGeom>
        </p:spPr>
        <p:txBody>
          <a:bodyPr spcFirstLastPara="1" wrap="square" lIns="91425" tIns="91425" rIns="91425" bIns="91425" anchor="t" anchorCtr="0">
            <a:noAutofit/>
          </a:bodyPr>
          <a:lstStyle>
            <a:lvl1pPr marL="609585" lvl="0" indent="-431789" rtl="0">
              <a:spcBef>
                <a:spcPts val="0"/>
              </a:spcBef>
              <a:spcAft>
                <a:spcPts val="0"/>
              </a:spcAft>
              <a:buSzPts val="1500"/>
              <a:buChar char="●"/>
              <a:defRPr/>
            </a:lvl1pPr>
            <a:lvl2pPr marL="1219170" lvl="1" indent="-397923" rtl="0">
              <a:spcBef>
                <a:spcPts val="1333"/>
              </a:spcBef>
              <a:spcAft>
                <a:spcPts val="0"/>
              </a:spcAft>
              <a:buSzPts val="1100"/>
              <a:buChar char="●"/>
              <a:defRPr/>
            </a:lvl2pPr>
            <a:lvl3pPr marL="1828754" lvl="2" indent="-406390" rtl="0">
              <a:spcBef>
                <a:spcPts val="1333"/>
              </a:spcBef>
              <a:spcAft>
                <a:spcPts val="0"/>
              </a:spcAft>
              <a:buSzPts val="1200"/>
              <a:buChar char="−"/>
              <a:defRPr/>
            </a:lvl3pPr>
            <a:lvl4pPr marL="2438339" lvl="3" indent="-423323" rtl="0">
              <a:spcBef>
                <a:spcPts val="1333"/>
              </a:spcBef>
              <a:spcAft>
                <a:spcPts val="0"/>
              </a:spcAft>
              <a:buSzPts val="1400"/>
              <a:buChar char="●"/>
              <a:defRPr/>
            </a:lvl4pPr>
            <a:lvl5pPr marL="3047924" lvl="4" indent="-423323" rtl="0">
              <a:spcBef>
                <a:spcPts val="1333"/>
              </a:spcBef>
              <a:spcAft>
                <a:spcPts val="0"/>
              </a:spcAft>
              <a:buSzPts val="1400"/>
              <a:buChar char="○"/>
              <a:defRPr/>
            </a:lvl5pPr>
            <a:lvl6pPr marL="3657509" lvl="5" indent="-423323" rtl="0">
              <a:spcBef>
                <a:spcPts val="1333"/>
              </a:spcBef>
              <a:spcAft>
                <a:spcPts val="0"/>
              </a:spcAft>
              <a:buSzPts val="1400"/>
              <a:buChar char="■"/>
              <a:defRPr/>
            </a:lvl6pPr>
            <a:lvl7pPr marL="4267093" lvl="6" indent="-423323" rtl="0">
              <a:spcBef>
                <a:spcPts val="1333"/>
              </a:spcBef>
              <a:spcAft>
                <a:spcPts val="0"/>
              </a:spcAft>
              <a:buSzPts val="1400"/>
              <a:buChar char="●"/>
              <a:defRPr/>
            </a:lvl7pPr>
            <a:lvl8pPr marL="4876678" lvl="7" indent="-423323" rtl="0">
              <a:spcBef>
                <a:spcPts val="1333"/>
              </a:spcBef>
              <a:spcAft>
                <a:spcPts val="0"/>
              </a:spcAft>
              <a:buSzPts val="1400"/>
              <a:buChar char="○"/>
              <a:defRPr/>
            </a:lvl8pPr>
            <a:lvl9pPr marL="5486263" lvl="8" indent="-423323" rtl="0">
              <a:spcBef>
                <a:spcPts val="1333"/>
              </a:spcBef>
              <a:spcAft>
                <a:spcPts val="1333"/>
              </a:spcAft>
              <a:buSzPts val="1400"/>
              <a:buChar char="■"/>
              <a:defRPr/>
            </a:lvl9pPr>
          </a:lstStyle>
          <a:p>
            <a:endParaRPr/>
          </a:p>
        </p:txBody>
      </p:sp>
      <p:sp>
        <p:nvSpPr>
          <p:cNvPr id="144" name="Google Shape;144;p13"/>
          <p:cNvSpPr txBox="1">
            <a:spLocks noGrp="1"/>
          </p:cNvSpPr>
          <p:nvPr>
            <p:ph type="sldNum" idx="12"/>
          </p:nvPr>
        </p:nvSpPr>
        <p:spPr>
          <a:xfrm>
            <a:off x="390765" y="6181677"/>
            <a:ext cx="731600" cy="524800"/>
          </a:xfrm>
          <a:prstGeom prst="rect">
            <a:avLst/>
          </a:prstGeom>
        </p:spPr>
        <p:txBody>
          <a:bodyPr spcFirstLastPara="1" wrap="square" lIns="0" tIns="91425" rIns="91425" bIns="91425" anchor="t" anchorCtr="0">
            <a:noAutofit/>
          </a:bodyPr>
          <a:lstStyle>
            <a:lvl1pPr lvl="0" algn="l" rtl="0">
              <a:buNone/>
              <a:defRPr sz="1067">
                <a:latin typeface="Public Sans"/>
                <a:ea typeface="Public Sans"/>
                <a:cs typeface="Public Sans"/>
                <a:sym typeface="Public Sans"/>
              </a:defRPr>
            </a:lvl1pPr>
            <a:lvl2pPr lvl="1" algn="l" rtl="0">
              <a:buNone/>
              <a:defRPr sz="1067">
                <a:latin typeface="Public Sans"/>
                <a:ea typeface="Public Sans"/>
                <a:cs typeface="Public Sans"/>
                <a:sym typeface="Public Sans"/>
              </a:defRPr>
            </a:lvl2pPr>
            <a:lvl3pPr lvl="2" algn="l" rtl="0">
              <a:buNone/>
              <a:defRPr sz="1067">
                <a:latin typeface="Public Sans"/>
                <a:ea typeface="Public Sans"/>
                <a:cs typeface="Public Sans"/>
                <a:sym typeface="Public Sans"/>
              </a:defRPr>
            </a:lvl3pPr>
            <a:lvl4pPr lvl="3" algn="l" rtl="0">
              <a:buNone/>
              <a:defRPr sz="1067">
                <a:latin typeface="Public Sans"/>
                <a:ea typeface="Public Sans"/>
                <a:cs typeface="Public Sans"/>
                <a:sym typeface="Public Sans"/>
              </a:defRPr>
            </a:lvl4pPr>
            <a:lvl5pPr lvl="4" algn="l" rtl="0">
              <a:buNone/>
              <a:defRPr sz="1067">
                <a:latin typeface="Public Sans"/>
                <a:ea typeface="Public Sans"/>
                <a:cs typeface="Public Sans"/>
                <a:sym typeface="Public Sans"/>
              </a:defRPr>
            </a:lvl5pPr>
            <a:lvl6pPr lvl="5" algn="l" rtl="0">
              <a:buNone/>
              <a:defRPr sz="1067">
                <a:latin typeface="Public Sans"/>
                <a:ea typeface="Public Sans"/>
                <a:cs typeface="Public Sans"/>
                <a:sym typeface="Public Sans"/>
              </a:defRPr>
            </a:lvl6pPr>
            <a:lvl7pPr lvl="6" algn="l" rtl="0">
              <a:buNone/>
              <a:defRPr sz="1067">
                <a:latin typeface="Public Sans"/>
                <a:ea typeface="Public Sans"/>
                <a:cs typeface="Public Sans"/>
                <a:sym typeface="Public Sans"/>
              </a:defRPr>
            </a:lvl7pPr>
            <a:lvl8pPr lvl="7" algn="l" rtl="0">
              <a:buNone/>
              <a:defRPr sz="1067">
                <a:latin typeface="Public Sans"/>
                <a:ea typeface="Public Sans"/>
                <a:cs typeface="Public Sans"/>
                <a:sym typeface="Public Sans"/>
              </a:defRPr>
            </a:lvl8pPr>
            <a:lvl9pPr lvl="8" algn="l" rtl="0">
              <a:buNone/>
              <a:defRPr sz="1067">
                <a:latin typeface="Public Sans"/>
                <a:ea typeface="Public Sans"/>
                <a:cs typeface="Public Sans"/>
                <a:sym typeface="Public Sans"/>
              </a:defRPr>
            </a:lvl9pPr>
          </a:lstStyle>
          <a:p>
            <a:fld id="{00000000-1234-1234-1234-123412341234}" type="slidenum">
              <a:rPr lang="en" smtClean="0"/>
              <a:pPr/>
              <a:t>‹#›</a:t>
            </a:fld>
            <a:endParaRPr lang="en"/>
          </a:p>
        </p:txBody>
      </p:sp>
      <p:grpSp>
        <p:nvGrpSpPr>
          <p:cNvPr id="145" name="Google Shape;145;p13"/>
          <p:cNvGrpSpPr/>
          <p:nvPr/>
        </p:nvGrpSpPr>
        <p:grpSpPr>
          <a:xfrm>
            <a:off x="10956894" y="6263904"/>
            <a:ext cx="824629" cy="193475"/>
            <a:chOff x="238125" y="2007225"/>
            <a:chExt cx="7125250" cy="1671725"/>
          </a:xfrm>
        </p:grpSpPr>
        <p:sp>
          <p:nvSpPr>
            <p:cNvPr id="146" name="Google Shape;146;p13"/>
            <p:cNvSpPr/>
            <p:nvPr/>
          </p:nvSpPr>
          <p:spPr>
            <a:xfrm>
              <a:off x="6641150" y="2408425"/>
              <a:ext cx="722225" cy="1236575"/>
            </a:xfrm>
            <a:custGeom>
              <a:avLst/>
              <a:gdLst/>
              <a:ahLst/>
              <a:cxnLst/>
              <a:rect l="l" t="t" r="r" b="b"/>
              <a:pathLst>
                <a:path w="28889" h="49463" extrusionOk="0">
                  <a:moveTo>
                    <a:pt x="24609" y="1"/>
                  </a:moveTo>
                  <a:cubicBezTo>
                    <a:pt x="18436" y="1"/>
                    <a:pt x="14074" y="2963"/>
                    <a:pt x="10659" y="7202"/>
                  </a:cubicBezTo>
                  <a:lnTo>
                    <a:pt x="8354" y="1317"/>
                  </a:lnTo>
                  <a:lnTo>
                    <a:pt x="1" y="1317"/>
                  </a:lnTo>
                  <a:lnTo>
                    <a:pt x="1" y="49463"/>
                  </a:lnTo>
                  <a:lnTo>
                    <a:pt x="13004" y="49463"/>
                  </a:lnTo>
                  <a:lnTo>
                    <a:pt x="13004" y="24444"/>
                  </a:lnTo>
                  <a:cubicBezTo>
                    <a:pt x="13004" y="16584"/>
                    <a:pt x="15885" y="12181"/>
                    <a:pt x="23251" y="12181"/>
                  </a:cubicBezTo>
                  <a:lnTo>
                    <a:pt x="28888" y="12181"/>
                  </a:lnTo>
                  <a:lnTo>
                    <a:pt x="28888" y="1"/>
                  </a:lnTo>
                  <a:close/>
                </a:path>
              </a:pathLst>
            </a:custGeom>
            <a:solidFill>
              <a:srgbClr val="009B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solidFill>
                  <a:schemeClr val="accent3"/>
                </a:solidFill>
              </a:endParaRPr>
            </a:p>
          </p:txBody>
        </p:sp>
        <p:sp>
          <p:nvSpPr>
            <p:cNvPr id="147" name="Google Shape;147;p13"/>
            <p:cNvSpPr/>
            <p:nvPr/>
          </p:nvSpPr>
          <p:spPr>
            <a:xfrm>
              <a:off x="5467325" y="2007225"/>
              <a:ext cx="1104925" cy="1637775"/>
            </a:xfrm>
            <a:custGeom>
              <a:avLst/>
              <a:gdLst/>
              <a:ahLst/>
              <a:cxnLst/>
              <a:rect l="l" t="t" r="r" b="b"/>
              <a:pathLst>
                <a:path w="44197" h="65511" extrusionOk="0">
                  <a:moveTo>
                    <a:pt x="1" y="0"/>
                  </a:moveTo>
                  <a:lnTo>
                    <a:pt x="1" y="65511"/>
                  </a:lnTo>
                  <a:lnTo>
                    <a:pt x="13004" y="65511"/>
                  </a:lnTo>
                  <a:lnTo>
                    <a:pt x="13004" y="42467"/>
                  </a:lnTo>
                  <a:lnTo>
                    <a:pt x="28436" y="65511"/>
                  </a:lnTo>
                  <a:lnTo>
                    <a:pt x="44196" y="65511"/>
                  </a:lnTo>
                  <a:lnTo>
                    <a:pt x="26172" y="40286"/>
                  </a:lnTo>
                  <a:lnTo>
                    <a:pt x="42468" y="17365"/>
                  </a:lnTo>
                  <a:lnTo>
                    <a:pt x="27448" y="17365"/>
                  </a:lnTo>
                  <a:lnTo>
                    <a:pt x="13004" y="38763"/>
                  </a:lnTo>
                  <a:lnTo>
                    <a:pt x="13004" y="0"/>
                  </a:lnTo>
                  <a:close/>
                </a:path>
              </a:pathLst>
            </a:custGeom>
            <a:solidFill>
              <a:srgbClr val="009B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solidFill>
                  <a:schemeClr val="accent3"/>
                </a:solidFill>
              </a:endParaRPr>
            </a:p>
          </p:txBody>
        </p:sp>
        <p:sp>
          <p:nvSpPr>
            <p:cNvPr id="148" name="Google Shape;148;p13"/>
            <p:cNvSpPr/>
            <p:nvPr/>
          </p:nvSpPr>
          <p:spPr>
            <a:xfrm>
              <a:off x="4139200" y="2407400"/>
              <a:ext cx="1228375" cy="1271550"/>
            </a:xfrm>
            <a:custGeom>
              <a:avLst/>
              <a:gdLst/>
              <a:ahLst/>
              <a:cxnLst/>
              <a:rect l="l" t="t" r="r" b="b"/>
              <a:pathLst>
                <a:path w="49135" h="50862" extrusionOk="0">
                  <a:moveTo>
                    <a:pt x="25637" y="0"/>
                  </a:moveTo>
                  <a:cubicBezTo>
                    <a:pt x="10987" y="0"/>
                    <a:pt x="0" y="10864"/>
                    <a:pt x="0" y="25266"/>
                  </a:cubicBezTo>
                  <a:cubicBezTo>
                    <a:pt x="0" y="39710"/>
                    <a:pt x="11070" y="50862"/>
                    <a:pt x="25555" y="50862"/>
                  </a:cubicBezTo>
                  <a:cubicBezTo>
                    <a:pt x="36624" y="50862"/>
                    <a:pt x="45595" y="44525"/>
                    <a:pt x="49134" y="34731"/>
                  </a:cubicBezTo>
                  <a:lnTo>
                    <a:pt x="37159" y="30575"/>
                  </a:lnTo>
                  <a:cubicBezTo>
                    <a:pt x="34937" y="35719"/>
                    <a:pt x="30781" y="38640"/>
                    <a:pt x="25555" y="38640"/>
                  </a:cubicBezTo>
                  <a:cubicBezTo>
                    <a:pt x="18600" y="38640"/>
                    <a:pt x="13168" y="32797"/>
                    <a:pt x="13168" y="25349"/>
                  </a:cubicBezTo>
                  <a:cubicBezTo>
                    <a:pt x="13168" y="17901"/>
                    <a:pt x="18477" y="12222"/>
                    <a:pt x="25555" y="12222"/>
                  </a:cubicBezTo>
                  <a:cubicBezTo>
                    <a:pt x="30740" y="12222"/>
                    <a:pt x="35061" y="14979"/>
                    <a:pt x="37159" y="19711"/>
                  </a:cubicBezTo>
                  <a:lnTo>
                    <a:pt x="48969" y="15637"/>
                  </a:lnTo>
                  <a:cubicBezTo>
                    <a:pt x="45389" y="6091"/>
                    <a:pt x="36583" y="0"/>
                    <a:pt x="25637" y="0"/>
                  </a:cubicBezTo>
                  <a:close/>
                </a:path>
              </a:pathLst>
            </a:custGeom>
            <a:solidFill>
              <a:srgbClr val="009B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solidFill>
                  <a:schemeClr val="accent3"/>
                </a:solidFill>
              </a:endParaRPr>
            </a:p>
          </p:txBody>
        </p:sp>
        <p:sp>
          <p:nvSpPr>
            <p:cNvPr id="149" name="Google Shape;149;p13"/>
            <p:cNvSpPr/>
            <p:nvPr/>
          </p:nvSpPr>
          <p:spPr>
            <a:xfrm>
              <a:off x="238125" y="2407400"/>
              <a:ext cx="1228350" cy="1271550"/>
            </a:xfrm>
            <a:custGeom>
              <a:avLst/>
              <a:gdLst/>
              <a:ahLst/>
              <a:cxnLst/>
              <a:rect l="l" t="t" r="r" b="b"/>
              <a:pathLst>
                <a:path w="49134" h="50862" extrusionOk="0">
                  <a:moveTo>
                    <a:pt x="25637" y="0"/>
                  </a:moveTo>
                  <a:cubicBezTo>
                    <a:pt x="11028" y="0"/>
                    <a:pt x="0" y="10864"/>
                    <a:pt x="0" y="25266"/>
                  </a:cubicBezTo>
                  <a:cubicBezTo>
                    <a:pt x="0" y="39710"/>
                    <a:pt x="11070" y="50862"/>
                    <a:pt x="25555" y="50862"/>
                  </a:cubicBezTo>
                  <a:cubicBezTo>
                    <a:pt x="36665" y="50862"/>
                    <a:pt x="45595" y="44525"/>
                    <a:pt x="49134" y="34731"/>
                  </a:cubicBezTo>
                  <a:lnTo>
                    <a:pt x="37159" y="30575"/>
                  </a:lnTo>
                  <a:cubicBezTo>
                    <a:pt x="34978" y="35719"/>
                    <a:pt x="30822" y="38640"/>
                    <a:pt x="25555" y="38640"/>
                  </a:cubicBezTo>
                  <a:cubicBezTo>
                    <a:pt x="18600" y="38640"/>
                    <a:pt x="13209" y="32797"/>
                    <a:pt x="13209" y="25349"/>
                  </a:cubicBezTo>
                  <a:cubicBezTo>
                    <a:pt x="13209" y="17901"/>
                    <a:pt x="18518" y="12222"/>
                    <a:pt x="25555" y="12222"/>
                  </a:cubicBezTo>
                  <a:cubicBezTo>
                    <a:pt x="30740" y="12222"/>
                    <a:pt x="35060" y="14979"/>
                    <a:pt x="37200" y="19711"/>
                  </a:cubicBezTo>
                  <a:lnTo>
                    <a:pt x="48969" y="15637"/>
                  </a:lnTo>
                  <a:cubicBezTo>
                    <a:pt x="45389" y="6091"/>
                    <a:pt x="36624" y="0"/>
                    <a:pt x="25637" y="0"/>
                  </a:cubicBezTo>
                  <a:close/>
                </a:path>
              </a:pathLst>
            </a:custGeom>
            <a:solidFill>
              <a:srgbClr val="009B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solidFill>
                  <a:schemeClr val="accent3"/>
                </a:solidFill>
              </a:endParaRPr>
            </a:p>
          </p:txBody>
        </p:sp>
        <p:sp>
          <p:nvSpPr>
            <p:cNvPr id="150" name="Google Shape;150;p13"/>
            <p:cNvSpPr/>
            <p:nvPr/>
          </p:nvSpPr>
          <p:spPr>
            <a:xfrm>
              <a:off x="1568300" y="2007225"/>
              <a:ext cx="1130650" cy="1637775"/>
            </a:xfrm>
            <a:custGeom>
              <a:avLst/>
              <a:gdLst/>
              <a:ahLst/>
              <a:cxnLst/>
              <a:rect l="l" t="t" r="r" b="b"/>
              <a:pathLst>
                <a:path w="45226" h="65511" extrusionOk="0">
                  <a:moveTo>
                    <a:pt x="1" y="0"/>
                  </a:moveTo>
                  <a:lnTo>
                    <a:pt x="1" y="65511"/>
                  </a:lnTo>
                  <a:lnTo>
                    <a:pt x="13004" y="65511"/>
                  </a:lnTo>
                  <a:lnTo>
                    <a:pt x="13004" y="40204"/>
                  </a:lnTo>
                  <a:cubicBezTo>
                    <a:pt x="13004" y="32385"/>
                    <a:pt x="17325" y="27653"/>
                    <a:pt x="23827" y="27653"/>
                  </a:cubicBezTo>
                  <a:cubicBezTo>
                    <a:pt x="29670" y="27653"/>
                    <a:pt x="32222" y="31233"/>
                    <a:pt x="32222" y="38434"/>
                  </a:cubicBezTo>
                  <a:lnTo>
                    <a:pt x="32222" y="65511"/>
                  </a:lnTo>
                  <a:lnTo>
                    <a:pt x="45225" y="65511"/>
                  </a:lnTo>
                  <a:lnTo>
                    <a:pt x="45225" y="36253"/>
                  </a:lnTo>
                  <a:cubicBezTo>
                    <a:pt x="45225" y="23990"/>
                    <a:pt x="38477" y="16007"/>
                    <a:pt x="27572" y="16007"/>
                  </a:cubicBezTo>
                  <a:cubicBezTo>
                    <a:pt x="21811" y="16007"/>
                    <a:pt x="16667" y="18353"/>
                    <a:pt x="13004" y="21810"/>
                  </a:cubicBezTo>
                  <a:lnTo>
                    <a:pt x="13004" y="0"/>
                  </a:lnTo>
                  <a:close/>
                </a:path>
              </a:pathLst>
            </a:custGeom>
            <a:solidFill>
              <a:srgbClr val="009B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solidFill>
                  <a:schemeClr val="accent3"/>
                </a:solidFill>
              </a:endParaRPr>
            </a:p>
          </p:txBody>
        </p:sp>
        <p:sp>
          <p:nvSpPr>
            <p:cNvPr id="151" name="Google Shape;151;p13"/>
            <p:cNvSpPr/>
            <p:nvPr/>
          </p:nvSpPr>
          <p:spPr>
            <a:xfrm>
              <a:off x="2803850" y="2407400"/>
              <a:ext cx="1247925" cy="1271550"/>
            </a:xfrm>
            <a:custGeom>
              <a:avLst/>
              <a:gdLst/>
              <a:ahLst/>
              <a:cxnLst/>
              <a:rect l="l" t="t" r="r" b="b"/>
              <a:pathLst>
                <a:path w="49917" h="50862" extrusionOk="0">
                  <a:moveTo>
                    <a:pt x="24979" y="11111"/>
                  </a:moveTo>
                  <a:cubicBezTo>
                    <a:pt x="30781" y="11111"/>
                    <a:pt x="35061" y="14279"/>
                    <a:pt x="36872" y="20164"/>
                  </a:cubicBezTo>
                  <a:lnTo>
                    <a:pt x="13539" y="20164"/>
                  </a:lnTo>
                  <a:cubicBezTo>
                    <a:pt x="15062" y="14485"/>
                    <a:pt x="19177" y="11111"/>
                    <a:pt x="24979" y="11111"/>
                  </a:cubicBezTo>
                  <a:close/>
                  <a:moveTo>
                    <a:pt x="24979" y="0"/>
                  </a:moveTo>
                  <a:cubicBezTo>
                    <a:pt x="10700" y="0"/>
                    <a:pt x="1" y="10905"/>
                    <a:pt x="1" y="25431"/>
                  </a:cubicBezTo>
                  <a:cubicBezTo>
                    <a:pt x="1" y="39916"/>
                    <a:pt x="10741" y="50862"/>
                    <a:pt x="24979" y="50862"/>
                  </a:cubicBezTo>
                  <a:cubicBezTo>
                    <a:pt x="34855" y="50862"/>
                    <a:pt x="43209" y="45636"/>
                    <a:pt x="47447" y="37118"/>
                  </a:cubicBezTo>
                  <a:lnTo>
                    <a:pt x="35637" y="33044"/>
                  </a:lnTo>
                  <a:cubicBezTo>
                    <a:pt x="33003" y="37653"/>
                    <a:pt x="29135" y="39175"/>
                    <a:pt x="24979" y="39257"/>
                  </a:cubicBezTo>
                  <a:cubicBezTo>
                    <a:pt x="24848" y="39261"/>
                    <a:pt x="24717" y="39263"/>
                    <a:pt x="24587" y="39263"/>
                  </a:cubicBezTo>
                  <a:cubicBezTo>
                    <a:pt x="18502" y="39263"/>
                    <a:pt x="14298" y="35500"/>
                    <a:pt x="13210" y="29093"/>
                  </a:cubicBezTo>
                  <a:lnTo>
                    <a:pt x="49628" y="29093"/>
                  </a:lnTo>
                  <a:cubicBezTo>
                    <a:pt x="49793" y="27818"/>
                    <a:pt x="49916" y="26542"/>
                    <a:pt x="49916" y="25266"/>
                  </a:cubicBezTo>
                  <a:cubicBezTo>
                    <a:pt x="49916" y="11399"/>
                    <a:pt x="39752" y="0"/>
                    <a:pt x="24979" y="0"/>
                  </a:cubicBezTo>
                  <a:close/>
                </a:path>
              </a:pathLst>
            </a:custGeom>
            <a:solidFill>
              <a:srgbClr val="009B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solidFill>
                  <a:schemeClr val="accent3"/>
                </a:solidFill>
              </a:endParaRPr>
            </a:p>
          </p:txBody>
        </p:sp>
      </p:grpSp>
      <p:sp>
        <p:nvSpPr>
          <p:cNvPr id="152" name="Google Shape;152;p13"/>
          <p:cNvSpPr txBox="1">
            <a:spLocks noGrp="1"/>
          </p:cNvSpPr>
          <p:nvPr>
            <p:ph type="subTitle" idx="2"/>
          </p:nvPr>
        </p:nvSpPr>
        <p:spPr>
          <a:xfrm>
            <a:off x="1089064" y="1230957"/>
            <a:ext cx="9753600" cy="5248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rgbClr val="576C82"/>
              </a:buClr>
              <a:buSzPts val="1100"/>
              <a:buNone/>
              <a:defRPr sz="1867">
                <a:solidFill>
                  <a:srgbClr val="576C82"/>
                </a:solidFill>
              </a:defRPr>
            </a:lvl1pPr>
            <a:lvl2pPr lvl="1">
              <a:spcBef>
                <a:spcPts val="2133"/>
              </a:spcBef>
              <a:spcAft>
                <a:spcPts val="0"/>
              </a:spcAft>
              <a:buClr>
                <a:srgbClr val="576C82"/>
              </a:buClr>
              <a:buSzPts val="1100"/>
              <a:buNone/>
              <a:defRPr>
                <a:solidFill>
                  <a:srgbClr val="576C82"/>
                </a:solidFill>
              </a:defRPr>
            </a:lvl2pPr>
            <a:lvl3pPr lvl="2">
              <a:spcBef>
                <a:spcPts val="2133"/>
              </a:spcBef>
              <a:spcAft>
                <a:spcPts val="0"/>
              </a:spcAft>
              <a:buClr>
                <a:srgbClr val="576C82"/>
              </a:buClr>
              <a:buSzPts val="1200"/>
              <a:buNone/>
              <a:defRPr>
                <a:solidFill>
                  <a:srgbClr val="576C82"/>
                </a:solidFill>
              </a:defRPr>
            </a:lvl3pPr>
            <a:lvl4pPr lvl="3">
              <a:spcBef>
                <a:spcPts val="2133"/>
              </a:spcBef>
              <a:spcAft>
                <a:spcPts val="0"/>
              </a:spcAft>
              <a:buClr>
                <a:srgbClr val="576C82"/>
              </a:buClr>
              <a:buSzPts val="1400"/>
              <a:buNone/>
              <a:defRPr>
                <a:solidFill>
                  <a:srgbClr val="576C82"/>
                </a:solidFill>
              </a:defRPr>
            </a:lvl4pPr>
            <a:lvl5pPr lvl="4">
              <a:spcBef>
                <a:spcPts val="2133"/>
              </a:spcBef>
              <a:spcAft>
                <a:spcPts val="0"/>
              </a:spcAft>
              <a:buClr>
                <a:srgbClr val="576C82"/>
              </a:buClr>
              <a:buSzPts val="1400"/>
              <a:buNone/>
              <a:defRPr>
                <a:solidFill>
                  <a:srgbClr val="576C82"/>
                </a:solidFill>
              </a:defRPr>
            </a:lvl5pPr>
            <a:lvl6pPr lvl="5">
              <a:spcBef>
                <a:spcPts val="2133"/>
              </a:spcBef>
              <a:spcAft>
                <a:spcPts val="0"/>
              </a:spcAft>
              <a:buClr>
                <a:srgbClr val="576C82"/>
              </a:buClr>
              <a:buSzPts val="1400"/>
              <a:buNone/>
              <a:defRPr>
                <a:solidFill>
                  <a:srgbClr val="576C82"/>
                </a:solidFill>
              </a:defRPr>
            </a:lvl6pPr>
            <a:lvl7pPr lvl="6">
              <a:spcBef>
                <a:spcPts val="2133"/>
              </a:spcBef>
              <a:spcAft>
                <a:spcPts val="0"/>
              </a:spcAft>
              <a:buClr>
                <a:srgbClr val="576C82"/>
              </a:buClr>
              <a:buSzPts val="1400"/>
              <a:buNone/>
              <a:defRPr>
                <a:solidFill>
                  <a:srgbClr val="576C82"/>
                </a:solidFill>
              </a:defRPr>
            </a:lvl7pPr>
            <a:lvl8pPr lvl="7">
              <a:spcBef>
                <a:spcPts val="2133"/>
              </a:spcBef>
              <a:spcAft>
                <a:spcPts val="0"/>
              </a:spcAft>
              <a:buClr>
                <a:srgbClr val="576C82"/>
              </a:buClr>
              <a:buSzPts val="1400"/>
              <a:buNone/>
              <a:defRPr>
                <a:solidFill>
                  <a:srgbClr val="576C82"/>
                </a:solidFill>
              </a:defRPr>
            </a:lvl8pPr>
            <a:lvl9pPr lvl="8">
              <a:spcBef>
                <a:spcPts val="2133"/>
              </a:spcBef>
              <a:spcAft>
                <a:spcPts val="2133"/>
              </a:spcAft>
              <a:buClr>
                <a:srgbClr val="576C82"/>
              </a:buClr>
              <a:buSzPts val="1400"/>
              <a:buNone/>
              <a:defRPr>
                <a:solidFill>
                  <a:srgbClr val="576C82"/>
                </a:solidFill>
              </a:defRPr>
            </a:lvl9pPr>
          </a:lstStyle>
          <a:p>
            <a:endParaRPr/>
          </a:p>
        </p:txBody>
      </p:sp>
    </p:spTree>
    <p:extLst>
      <p:ext uri="{BB962C8B-B14F-4D97-AF65-F5344CB8AC3E}">
        <p14:creationId xmlns:p14="http://schemas.microsoft.com/office/powerpoint/2010/main" val="3900365478"/>
      </p:ext>
    </p:extLst>
  </p:cSld>
  <p:clrMapOvr>
    <a:masterClrMapping/>
  </p:clrMapOvr>
  <p:extLst>
    <p:ext uri="{DCECCB84-F9BA-43D5-87BE-67443E8EF086}">
      <p15:sldGuideLst xmlns:p15="http://schemas.microsoft.com/office/powerpoint/2012/main">
        <p15:guide id="1" orient="horz" pos="518">
          <p15:clr>
            <a:schemeClr val="accent5"/>
          </p15:clr>
        </p15:guide>
        <p15:guide id="2" orient="horz" pos="749">
          <p15:clr>
            <a:schemeClr val="accent5"/>
          </p15:clr>
        </p15:guide>
        <p15:guide id="3" orient="horz" pos="1152">
          <p15:clr>
            <a:schemeClr val="accent5"/>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12 | Title and Body | Simple | 1-column">
  <p:cSld name="12 | Title and Body | Simple | 1-column">
    <p:bg>
      <p:bgPr>
        <a:solidFill>
          <a:schemeClr val="lt1"/>
        </a:solidFill>
        <a:effectLst/>
      </p:bgPr>
    </p:bg>
    <p:spTree>
      <p:nvGrpSpPr>
        <p:cNvPr id="1" name="Shape 153"/>
        <p:cNvGrpSpPr/>
        <p:nvPr/>
      </p:nvGrpSpPr>
      <p:grpSpPr>
        <a:xfrm>
          <a:off x="0" y="0"/>
          <a:ext cx="0" cy="0"/>
          <a:chOff x="0" y="0"/>
          <a:chExt cx="0" cy="0"/>
        </a:xfrm>
      </p:grpSpPr>
      <p:sp>
        <p:nvSpPr>
          <p:cNvPr id="154" name="Google Shape;154;p14"/>
          <p:cNvSpPr txBox="1">
            <a:spLocks noGrp="1"/>
          </p:cNvSpPr>
          <p:nvPr>
            <p:ph type="title"/>
          </p:nvPr>
        </p:nvSpPr>
        <p:spPr>
          <a:xfrm>
            <a:off x="1088967" y="1149271"/>
            <a:ext cx="9884000" cy="767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333"/>
            </a:lvl1pPr>
            <a:lvl2pPr lvl="1" rtl="0">
              <a:spcBef>
                <a:spcPts val="0"/>
              </a:spcBef>
              <a:spcAft>
                <a:spcPts val="0"/>
              </a:spcAft>
              <a:buNone/>
              <a:defRPr sz="5600">
                <a:latin typeface="Proxima Nova"/>
                <a:ea typeface="Proxima Nova"/>
                <a:cs typeface="Proxima Nova"/>
                <a:sym typeface="Proxima Nova"/>
              </a:defRPr>
            </a:lvl2pPr>
            <a:lvl3pPr lvl="2" rtl="0">
              <a:spcBef>
                <a:spcPts val="0"/>
              </a:spcBef>
              <a:spcAft>
                <a:spcPts val="0"/>
              </a:spcAft>
              <a:buNone/>
              <a:defRPr sz="5600">
                <a:latin typeface="Proxima Nova"/>
                <a:ea typeface="Proxima Nova"/>
                <a:cs typeface="Proxima Nova"/>
                <a:sym typeface="Proxima Nova"/>
              </a:defRPr>
            </a:lvl3pPr>
            <a:lvl4pPr lvl="3" rtl="0">
              <a:spcBef>
                <a:spcPts val="0"/>
              </a:spcBef>
              <a:spcAft>
                <a:spcPts val="0"/>
              </a:spcAft>
              <a:buNone/>
              <a:defRPr sz="5600">
                <a:latin typeface="Proxima Nova"/>
                <a:ea typeface="Proxima Nova"/>
                <a:cs typeface="Proxima Nova"/>
                <a:sym typeface="Proxima Nova"/>
              </a:defRPr>
            </a:lvl4pPr>
            <a:lvl5pPr lvl="4" rtl="0">
              <a:spcBef>
                <a:spcPts val="0"/>
              </a:spcBef>
              <a:spcAft>
                <a:spcPts val="0"/>
              </a:spcAft>
              <a:buNone/>
              <a:defRPr sz="5600">
                <a:latin typeface="Proxima Nova"/>
                <a:ea typeface="Proxima Nova"/>
                <a:cs typeface="Proxima Nova"/>
                <a:sym typeface="Proxima Nova"/>
              </a:defRPr>
            </a:lvl5pPr>
            <a:lvl6pPr lvl="5" rtl="0">
              <a:spcBef>
                <a:spcPts val="0"/>
              </a:spcBef>
              <a:spcAft>
                <a:spcPts val="0"/>
              </a:spcAft>
              <a:buNone/>
              <a:defRPr sz="5600">
                <a:latin typeface="Proxima Nova"/>
                <a:ea typeface="Proxima Nova"/>
                <a:cs typeface="Proxima Nova"/>
                <a:sym typeface="Proxima Nova"/>
              </a:defRPr>
            </a:lvl6pPr>
            <a:lvl7pPr lvl="6" rtl="0">
              <a:spcBef>
                <a:spcPts val="0"/>
              </a:spcBef>
              <a:spcAft>
                <a:spcPts val="0"/>
              </a:spcAft>
              <a:buNone/>
              <a:defRPr sz="5600">
                <a:latin typeface="Proxima Nova"/>
                <a:ea typeface="Proxima Nova"/>
                <a:cs typeface="Proxima Nova"/>
                <a:sym typeface="Proxima Nova"/>
              </a:defRPr>
            </a:lvl7pPr>
            <a:lvl8pPr lvl="7" rtl="0">
              <a:spcBef>
                <a:spcPts val="0"/>
              </a:spcBef>
              <a:spcAft>
                <a:spcPts val="0"/>
              </a:spcAft>
              <a:buNone/>
              <a:defRPr sz="5600">
                <a:latin typeface="Proxima Nova"/>
                <a:ea typeface="Proxima Nova"/>
                <a:cs typeface="Proxima Nova"/>
                <a:sym typeface="Proxima Nova"/>
              </a:defRPr>
            </a:lvl8pPr>
            <a:lvl9pPr lvl="8" rtl="0">
              <a:spcBef>
                <a:spcPts val="0"/>
              </a:spcBef>
              <a:spcAft>
                <a:spcPts val="0"/>
              </a:spcAft>
              <a:buNone/>
              <a:defRPr sz="5600">
                <a:latin typeface="Proxima Nova"/>
                <a:ea typeface="Proxima Nova"/>
                <a:cs typeface="Proxima Nova"/>
                <a:sym typeface="Proxima Nova"/>
              </a:defRPr>
            </a:lvl9pPr>
          </a:lstStyle>
          <a:p>
            <a:endParaRPr/>
          </a:p>
        </p:txBody>
      </p:sp>
      <p:grpSp>
        <p:nvGrpSpPr>
          <p:cNvPr id="155" name="Google Shape;155;p14"/>
          <p:cNvGrpSpPr/>
          <p:nvPr/>
        </p:nvGrpSpPr>
        <p:grpSpPr>
          <a:xfrm>
            <a:off x="10956894" y="6263904"/>
            <a:ext cx="824629" cy="193475"/>
            <a:chOff x="238125" y="2007225"/>
            <a:chExt cx="7125250" cy="1671725"/>
          </a:xfrm>
        </p:grpSpPr>
        <p:sp>
          <p:nvSpPr>
            <p:cNvPr id="156" name="Google Shape;156;p14"/>
            <p:cNvSpPr/>
            <p:nvPr/>
          </p:nvSpPr>
          <p:spPr>
            <a:xfrm>
              <a:off x="6641150" y="2408425"/>
              <a:ext cx="722225" cy="1236575"/>
            </a:xfrm>
            <a:custGeom>
              <a:avLst/>
              <a:gdLst/>
              <a:ahLst/>
              <a:cxnLst/>
              <a:rect l="l" t="t" r="r" b="b"/>
              <a:pathLst>
                <a:path w="28889" h="49463" extrusionOk="0">
                  <a:moveTo>
                    <a:pt x="24609" y="1"/>
                  </a:moveTo>
                  <a:cubicBezTo>
                    <a:pt x="18436" y="1"/>
                    <a:pt x="14074" y="2963"/>
                    <a:pt x="10659" y="7202"/>
                  </a:cubicBezTo>
                  <a:lnTo>
                    <a:pt x="8354" y="1317"/>
                  </a:lnTo>
                  <a:lnTo>
                    <a:pt x="1" y="1317"/>
                  </a:lnTo>
                  <a:lnTo>
                    <a:pt x="1" y="49463"/>
                  </a:lnTo>
                  <a:lnTo>
                    <a:pt x="13004" y="49463"/>
                  </a:lnTo>
                  <a:lnTo>
                    <a:pt x="13004" y="24444"/>
                  </a:lnTo>
                  <a:cubicBezTo>
                    <a:pt x="13004" y="16584"/>
                    <a:pt x="15885" y="12181"/>
                    <a:pt x="23251" y="12181"/>
                  </a:cubicBezTo>
                  <a:lnTo>
                    <a:pt x="28888" y="12181"/>
                  </a:lnTo>
                  <a:lnTo>
                    <a:pt x="28888" y="1"/>
                  </a:lnTo>
                  <a:close/>
                </a:path>
              </a:pathLst>
            </a:custGeom>
            <a:solidFill>
              <a:srgbClr val="009B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solidFill>
                  <a:schemeClr val="accent3"/>
                </a:solidFill>
              </a:endParaRPr>
            </a:p>
          </p:txBody>
        </p:sp>
        <p:sp>
          <p:nvSpPr>
            <p:cNvPr id="157" name="Google Shape;157;p14"/>
            <p:cNvSpPr/>
            <p:nvPr/>
          </p:nvSpPr>
          <p:spPr>
            <a:xfrm>
              <a:off x="5467325" y="2007225"/>
              <a:ext cx="1104925" cy="1637775"/>
            </a:xfrm>
            <a:custGeom>
              <a:avLst/>
              <a:gdLst/>
              <a:ahLst/>
              <a:cxnLst/>
              <a:rect l="l" t="t" r="r" b="b"/>
              <a:pathLst>
                <a:path w="44197" h="65511" extrusionOk="0">
                  <a:moveTo>
                    <a:pt x="1" y="0"/>
                  </a:moveTo>
                  <a:lnTo>
                    <a:pt x="1" y="65511"/>
                  </a:lnTo>
                  <a:lnTo>
                    <a:pt x="13004" y="65511"/>
                  </a:lnTo>
                  <a:lnTo>
                    <a:pt x="13004" y="42467"/>
                  </a:lnTo>
                  <a:lnTo>
                    <a:pt x="28436" y="65511"/>
                  </a:lnTo>
                  <a:lnTo>
                    <a:pt x="44196" y="65511"/>
                  </a:lnTo>
                  <a:lnTo>
                    <a:pt x="26172" y="40286"/>
                  </a:lnTo>
                  <a:lnTo>
                    <a:pt x="42468" y="17365"/>
                  </a:lnTo>
                  <a:lnTo>
                    <a:pt x="27448" y="17365"/>
                  </a:lnTo>
                  <a:lnTo>
                    <a:pt x="13004" y="38763"/>
                  </a:lnTo>
                  <a:lnTo>
                    <a:pt x="13004" y="0"/>
                  </a:lnTo>
                  <a:close/>
                </a:path>
              </a:pathLst>
            </a:custGeom>
            <a:solidFill>
              <a:srgbClr val="009B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solidFill>
                  <a:schemeClr val="accent3"/>
                </a:solidFill>
              </a:endParaRPr>
            </a:p>
          </p:txBody>
        </p:sp>
        <p:sp>
          <p:nvSpPr>
            <p:cNvPr id="158" name="Google Shape;158;p14"/>
            <p:cNvSpPr/>
            <p:nvPr/>
          </p:nvSpPr>
          <p:spPr>
            <a:xfrm>
              <a:off x="4139200" y="2407400"/>
              <a:ext cx="1228375" cy="1271550"/>
            </a:xfrm>
            <a:custGeom>
              <a:avLst/>
              <a:gdLst/>
              <a:ahLst/>
              <a:cxnLst/>
              <a:rect l="l" t="t" r="r" b="b"/>
              <a:pathLst>
                <a:path w="49135" h="50862" extrusionOk="0">
                  <a:moveTo>
                    <a:pt x="25637" y="0"/>
                  </a:moveTo>
                  <a:cubicBezTo>
                    <a:pt x="10987" y="0"/>
                    <a:pt x="0" y="10864"/>
                    <a:pt x="0" y="25266"/>
                  </a:cubicBezTo>
                  <a:cubicBezTo>
                    <a:pt x="0" y="39710"/>
                    <a:pt x="11070" y="50862"/>
                    <a:pt x="25555" y="50862"/>
                  </a:cubicBezTo>
                  <a:cubicBezTo>
                    <a:pt x="36624" y="50862"/>
                    <a:pt x="45595" y="44525"/>
                    <a:pt x="49134" y="34731"/>
                  </a:cubicBezTo>
                  <a:lnTo>
                    <a:pt x="37159" y="30575"/>
                  </a:lnTo>
                  <a:cubicBezTo>
                    <a:pt x="34937" y="35719"/>
                    <a:pt x="30781" y="38640"/>
                    <a:pt x="25555" y="38640"/>
                  </a:cubicBezTo>
                  <a:cubicBezTo>
                    <a:pt x="18600" y="38640"/>
                    <a:pt x="13168" y="32797"/>
                    <a:pt x="13168" y="25349"/>
                  </a:cubicBezTo>
                  <a:cubicBezTo>
                    <a:pt x="13168" y="17901"/>
                    <a:pt x="18477" y="12222"/>
                    <a:pt x="25555" y="12222"/>
                  </a:cubicBezTo>
                  <a:cubicBezTo>
                    <a:pt x="30740" y="12222"/>
                    <a:pt x="35061" y="14979"/>
                    <a:pt x="37159" y="19711"/>
                  </a:cubicBezTo>
                  <a:lnTo>
                    <a:pt x="48969" y="15637"/>
                  </a:lnTo>
                  <a:cubicBezTo>
                    <a:pt x="45389" y="6091"/>
                    <a:pt x="36583" y="0"/>
                    <a:pt x="25637" y="0"/>
                  </a:cubicBezTo>
                  <a:close/>
                </a:path>
              </a:pathLst>
            </a:custGeom>
            <a:solidFill>
              <a:srgbClr val="009B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solidFill>
                  <a:schemeClr val="accent3"/>
                </a:solidFill>
              </a:endParaRPr>
            </a:p>
          </p:txBody>
        </p:sp>
        <p:sp>
          <p:nvSpPr>
            <p:cNvPr id="159" name="Google Shape;159;p14"/>
            <p:cNvSpPr/>
            <p:nvPr/>
          </p:nvSpPr>
          <p:spPr>
            <a:xfrm>
              <a:off x="238125" y="2407400"/>
              <a:ext cx="1228350" cy="1271550"/>
            </a:xfrm>
            <a:custGeom>
              <a:avLst/>
              <a:gdLst/>
              <a:ahLst/>
              <a:cxnLst/>
              <a:rect l="l" t="t" r="r" b="b"/>
              <a:pathLst>
                <a:path w="49134" h="50862" extrusionOk="0">
                  <a:moveTo>
                    <a:pt x="25637" y="0"/>
                  </a:moveTo>
                  <a:cubicBezTo>
                    <a:pt x="11028" y="0"/>
                    <a:pt x="0" y="10864"/>
                    <a:pt x="0" y="25266"/>
                  </a:cubicBezTo>
                  <a:cubicBezTo>
                    <a:pt x="0" y="39710"/>
                    <a:pt x="11070" y="50862"/>
                    <a:pt x="25555" y="50862"/>
                  </a:cubicBezTo>
                  <a:cubicBezTo>
                    <a:pt x="36665" y="50862"/>
                    <a:pt x="45595" y="44525"/>
                    <a:pt x="49134" y="34731"/>
                  </a:cubicBezTo>
                  <a:lnTo>
                    <a:pt x="37159" y="30575"/>
                  </a:lnTo>
                  <a:cubicBezTo>
                    <a:pt x="34978" y="35719"/>
                    <a:pt x="30822" y="38640"/>
                    <a:pt x="25555" y="38640"/>
                  </a:cubicBezTo>
                  <a:cubicBezTo>
                    <a:pt x="18600" y="38640"/>
                    <a:pt x="13209" y="32797"/>
                    <a:pt x="13209" y="25349"/>
                  </a:cubicBezTo>
                  <a:cubicBezTo>
                    <a:pt x="13209" y="17901"/>
                    <a:pt x="18518" y="12222"/>
                    <a:pt x="25555" y="12222"/>
                  </a:cubicBezTo>
                  <a:cubicBezTo>
                    <a:pt x="30740" y="12222"/>
                    <a:pt x="35060" y="14979"/>
                    <a:pt x="37200" y="19711"/>
                  </a:cubicBezTo>
                  <a:lnTo>
                    <a:pt x="48969" y="15637"/>
                  </a:lnTo>
                  <a:cubicBezTo>
                    <a:pt x="45389" y="6091"/>
                    <a:pt x="36624" y="0"/>
                    <a:pt x="25637" y="0"/>
                  </a:cubicBezTo>
                  <a:close/>
                </a:path>
              </a:pathLst>
            </a:custGeom>
            <a:solidFill>
              <a:srgbClr val="009B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solidFill>
                  <a:schemeClr val="accent3"/>
                </a:solidFill>
              </a:endParaRPr>
            </a:p>
          </p:txBody>
        </p:sp>
        <p:sp>
          <p:nvSpPr>
            <p:cNvPr id="160" name="Google Shape;160;p14"/>
            <p:cNvSpPr/>
            <p:nvPr/>
          </p:nvSpPr>
          <p:spPr>
            <a:xfrm>
              <a:off x="1568300" y="2007225"/>
              <a:ext cx="1130650" cy="1637775"/>
            </a:xfrm>
            <a:custGeom>
              <a:avLst/>
              <a:gdLst/>
              <a:ahLst/>
              <a:cxnLst/>
              <a:rect l="l" t="t" r="r" b="b"/>
              <a:pathLst>
                <a:path w="45226" h="65511" extrusionOk="0">
                  <a:moveTo>
                    <a:pt x="1" y="0"/>
                  </a:moveTo>
                  <a:lnTo>
                    <a:pt x="1" y="65511"/>
                  </a:lnTo>
                  <a:lnTo>
                    <a:pt x="13004" y="65511"/>
                  </a:lnTo>
                  <a:lnTo>
                    <a:pt x="13004" y="40204"/>
                  </a:lnTo>
                  <a:cubicBezTo>
                    <a:pt x="13004" y="32385"/>
                    <a:pt x="17325" y="27653"/>
                    <a:pt x="23827" y="27653"/>
                  </a:cubicBezTo>
                  <a:cubicBezTo>
                    <a:pt x="29670" y="27653"/>
                    <a:pt x="32222" y="31233"/>
                    <a:pt x="32222" y="38434"/>
                  </a:cubicBezTo>
                  <a:lnTo>
                    <a:pt x="32222" y="65511"/>
                  </a:lnTo>
                  <a:lnTo>
                    <a:pt x="45225" y="65511"/>
                  </a:lnTo>
                  <a:lnTo>
                    <a:pt x="45225" y="36253"/>
                  </a:lnTo>
                  <a:cubicBezTo>
                    <a:pt x="45225" y="23990"/>
                    <a:pt x="38477" y="16007"/>
                    <a:pt x="27572" y="16007"/>
                  </a:cubicBezTo>
                  <a:cubicBezTo>
                    <a:pt x="21811" y="16007"/>
                    <a:pt x="16667" y="18353"/>
                    <a:pt x="13004" y="21810"/>
                  </a:cubicBezTo>
                  <a:lnTo>
                    <a:pt x="13004" y="0"/>
                  </a:lnTo>
                  <a:close/>
                </a:path>
              </a:pathLst>
            </a:custGeom>
            <a:solidFill>
              <a:srgbClr val="009B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solidFill>
                  <a:schemeClr val="accent3"/>
                </a:solidFill>
              </a:endParaRPr>
            </a:p>
          </p:txBody>
        </p:sp>
        <p:sp>
          <p:nvSpPr>
            <p:cNvPr id="161" name="Google Shape;161;p14"/>
            <p:cNvSpPr/>
            <p:nvPr/>
          </p:nvSpPr>
          <p:spPr>
            <a:xfrm>
              <a:off x="2803850" y="2407400"/>
              <a:ext cx="1247925" cy="1271550"/>
            </a:xfrm>
            <a:custGeom>
              <a:avLst/>
              <a:gdLst/>
              <a:ahLst/>
              <a:cxnLst/>
              <a:rect l="l" t="t" r="r" b="b"/>
              <a:pathLst>
                <a:path w="49917" h="50862" extrusionOk="0">
                  <a:moveTo>
                    <a:pt x="24979" y="11111"/>
                  </a:moveTo>
                  <a:cubicBezTo>
                    <a:pt x="30781" y="11111"/>
                    <a:pt x="35061" y="14279"/>
                    <a:pt x="36872" y="20164"/>
                  </a:cubicBezTo>
                  <a:lnTo>
                    <a:pt x="13539" y="20164"/>
                  </a:lnTo>
                  <a:cubicBezTo>
                    <a:pt x="15062" y="14485"/>
                    <a:pt x="19177" y="11111"/>
                    <a:pt x="24979" y="11111"/>
                  </a:cubicBezTo>
                  <a:close/>
                  <a:moveTo>
                    <a:pt x="24979" y="0"/>
                  </a:moveTo>
                  <a:cubicBezTo>
                    <a:pt x="10700" y="0"/>
                    <a:pt x="1" y="10905"/>
                    <a:pt x="1" y="25431"/>
                  </a:cubicBezTo>
                  <a:cubicBezTo>
                    <a:pt x="1" y="39916"/>
                    <a:pt x="10741" y="50862"/>
                    <a:pt x="24979" y="50862"/>
                  </a:cubicBezTo>
                  <a:cubicBezTo>
                    <a:pt x="34855" y="50862"/>
                    <a:pt x="43209" y="45636"/>
                    <a:pt x="47447" y="37118"/>
                  </a:cubicBezTo>
                  <a:lnTo>
                    <a:pt x="35637" y="33044"/>
                  </a:lnTo>
                  <a:cubicBezTo>
                    <a:pt x="33003" y="37653"/>
                    <a:pt x="29135" y="39175"/>
                    <a:pt x="24979" y="39257"/>
                  </a:cubicBezTo>
                  <a:cubicBezTo>
                    <a:pt x="24848" y="39261"/>
                    <a:pt x="24717" y="39263"/>
                    <a:pt x="24587" y="39263"/>
                  </a:cubicBezTo>
                  <a:cubicBezTo>
                    <a:pt x="18502" y="39263"/>
                    <a:pt x="14298" y="35500"/>
                    <a:pt x="13210" y="29093"/>
                  </a:cubicBezTo>
                  <a:lnTo>
                    <a:pt x="49628" y="29093"/>
                  </a:lnTo>
                  <a:cubicBezTo>
                    <a:pt x="49793" y="27818"/>
                    <a:pt x="49916" y="26542"/>
                    <a:pt x="49916" y="25266"/>
                  </a:cubicBezTo>
                  <a:cubicBezTo>
                    <a:pt x="49916" y="11399"/>
                    <a:pt x="39752" y="0"/>
                    <a:pt x="24979" y="0"/>
                  </a:cubicBezTo>
                  <a:close/>
                </a:path>
              </a:pathLst>
            </a:custGeom>
            <a:solidFill>
              <a:srgbClr val="009B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solidFill>
                  <a:schemeClr val="accent3"/>
                </a:solidFill>
              </a:endParaRPr>
            </a:p>
          </p:txBody>
        </p:sp>
      </p:grpSp>
      <p:sp>
        <p:nvSpPr>
          <p:cNvPr id="162" name="Google Shape;162;p14"/>
          <p:cNvSpPr txBox="1">
            <a:spLocks noGrp="1"/>
          </p:cNvSpPr>
          <p:nvPr>
            <p:ph type="body" idx="1"/>
          </p:nvPr>
        </p:nvSpPr>
        <p:spPr>
          <a:xfrm>
            <a:off x="1088967" y="2327300"/>
            <a:ext cx="9884000" cy="2906800"/>
          </a:xfrm>
          <a:prstGeom prst="rect">
            <a:avLst/>
          </a:prstGeom>
        </p:spPr>
        <p:txBody>
          <a:bodyPr spcFirstLastPara="1" wrap="square" lIns="91425" tIns="91425" rIns="91425" bIns="91425" anchor="t" anchorCtr="0">
            <a:noAutofit/>
          </a:bodyPr>
          <a:lstStyle>
            <a:lvl1pPr marL="609585" lvl="0" indent="-431789" rtl="0">
              <a:spcBef>
                <a:spcPts val="0"/>
              </a:spcBef>
              <a:spcAft>
                <a:spcPts val="0"/>
              </a:spcAft>
              <a:buSzPts val="1500"/>
              <a:buChar char="●"/>
              <a:defRPr/>
            </a:lvl1pPr>
            <a:lvl2pPr marL="1219170" lvl="1" indent="-397923" rtl="0">
              <a:spcBef>
                <a:spcPts val="1333"/>
              </a:spcBef>
              <a:spcAft>
                <a:spcPts val="0"/>
              </a:spcAft>
              <a:buSzPts val="1100"/>
              <a:buChar char="●"/>
              <a:defRPr/>
            </a:lvl2pPr>
            <a:lvl3pPr marL="1828754" lvl="2" indent="-406390" rtl="0">
              <a:spcBef>
                <a:spcPts val="1333"/>
              </a:spcBef>
              <a:spcAft>
                <a:spcPts val="0"/>
              </a:spcAft>
              <a:buSzPts val="1200"/>
              <a:buChar char="−"/>
              <a:defRPr/>
            </a:lvl3pPr>
            <a:lvl4pPr marL="2438339" lvl="3" indent="-423323" rtl="0">
              <a:spcBef>
                <a:spcPts val="1333"/>
              </a:spcBef>
              <a:spcAft>
                <a:spcPts val="0"/>
              </a:spcAft>
              <a:buSzPts val="1400"/>
              <a:buChar char="●"/>
              <a:defRPr/>
            </a:lvl4pPr>
            <a:lvl5pPr marL="3047924" lvl="4" indent="-423323" rtl="0">
              <a:spcBef>
                <a:spcPts val="1333"/>
              </a:spcBef>
              <a:spcAft>
                <a:spcPts val="0"/>
              </a:spcAft>
              <a:buSzPts val="1400"/>
              <a:buChar char="○"/>
              <a:defRPr/>
            </a:lvl5pPr>
            <a:lvl6pPr marL="3657509" lvl="5" indent="-423323" rtl="0">
              <a:spcBef>
                <a:spcPts val="1333"/>
              </a:spcBef>
              <a:spcAft>
                <a:spcPts val="0"/>
              </a:spcAft>
              <a:buSzPts val="1400"/>
              <a:buChar char="■"/>
              <a:defRPr/>
            </a:lvl6pPr>
            <a:lvl7pPr marL="4267093" lvl="6" indent="-423323" rtl="0">
              <a:spcBef>
                <a:spcPts val="1333"/>
              </a:spcBef>
              <a:spcAft>
                <a:spcPts val="0"/>
              </a:spcAft>
              <a:buSzPts val="1400"/>
              <a:buChar char="●"/>
              <a:defRPr/>
            </a:lvl7pPr>
            <a:lvl8pPr marL="4876678" lvl="7" indent="-423323" rtl="0">
              <a:spcBef>
                <a:spcPts val="1333"/>
              </a:spcBef>
              <a:spcAft>
                <a:spcPts val="0"/>
              </a:spcAft>
              <a:buSzPts val="1400"/>
              <a:buChar char="○"/>
              <a:defRPr/>
            </a:lvl8pPr>
            <a:lvl9pPr marL="5486263" lvl="8" indent="-423323" rtl="0">
              <a:spcBef>
                <a:spcPts val="1333"/>
              </a:spcBef>
              <a:spcAft>
                <a:spcPts val="1333"/>
              </a:spcAft>
              <a:buSzPts val="1400"/>
              <a:buChar char="■"/>
              <a:defRPr/>
            </a:lvl9pPr>
          </a:lstStyle>
          <a:p>
            <a:endParaRPr/>
          </a:p>
        </p:txBody>
      </p:sp>
      <p:sp>
        <p:nvSpPr>
          <p:cNvPr id="163" name="Google Shape;163;p14"/>
          <p:cNvSpPr txBox="1">
            <a:spLocks noGrp="1"/>
          </p:cNvSpPr>
          <p:nvPr>
            <p:ph type="sldNum" idx="12"/>
          </p:nvPr>
        </p:nvSpPr>
        <p:spPr>
          <a:xfrm>
            <a:off x="390765" y="6181677"/>
            <a:ext cx="731600" cy="524800"/>
          </a:xfrm>
          <a:prstGeom prst="rect">
            <a:avLst/>
          </a:prstGeom>
        </p:spPr>
        <p:txBody>
          <a:bodyPr spcFirstLastPara="1" wrap="square" lIns="0" tIns="91425" rIns="91425" bIns="91425" anchor="t" anchorCtr="0">
            <a:noAutofit/>
          </a:bodyPr>
          <a:lstStyle>
            <a:lvl1pPr lvl="0" algn="l" rtl="0">
              <a:buNone/>
              <a:defRPr sz="1067">
                <a:latin typeface="Public Sans"/>
                <a:ea typeface="Public Sans"/>
                <a:cs typeface="Public Sans"/>
                <a:sym typeface="Public Sans"/>
              </a:defRPr>
            </a:lvl1pPr>
            <a:lvl2pPr lvl="1" algn="l" rtl="0">
              <a:buNone/>
              <a:defRPr sz="1067">
                <a:latin typeface="Public Sans"/>
                <a:ea typeface="Public Sans"/>
                <a:cs typeface="Public Sans"/>
                <a:sym typeface="Public Sans"/>
              </a:defRPr>
            </a:lvl2pPr>
            <a:lvl3pPr lvl="2" algn="l" rtl="0">
              <a:buNone/>
              <a:defRPr sz="1067">
                <a:latin typeface="Public Sans"/>
                <a:ea typeface="Public Sans"/>
                <a:cs typeface="Public Sans"/>
                <a:sym typeface="Public Sans"/>
              </a:defRPr>
            </a:lvl3pPr>
            <a:lvl4pPr lvl="3" algn="l" rtl="0">
              <a:buNone/>
              <a:defRPr sz="1067">
                <a:latin typeface="Public Sans"/>
                <a:ea typeface="Public Sans"/>
                <a:cs typeface="Public Sans"/>
                <a:sym typeface="Public Sans"/>
              </a:defRPr>
            </a:lvl4pPr>
            <a:lvl5pPr lvl="4" algn="l" rtl="0">
              <a:buNone/>
              <a:defRPr sz="1067">
                <a:latin typeface="Public Sans"/>
                <a:ea typeface="Public Sans"/>
                <a:cs typeface="Public Sans"/>
                <a:sym typeface="Public Sans"/>
              </a:defRPr>
            </a:lvl5pPr>
            <a:lvl6pPr lvl="5" algn="l" rtl="0">
              <a:buNone/>
              <a:defRPr sz="1067">
                <a:latin typeface="Public Sans"/>
                <a:ea typeface="Public Sans"/>
                <a:cs typeface="Public Sans"/>
                <a:sym typeface="Public Sans"/>
              </a:defRPr>
            </a:lvl6pPr>
            <a:lvl7pPr lvl="6" algn="l" rtl="0">
              <a:buNone/>
              <a:defRPr sz="1067">
                <a:latin typeface="Public Sans"/>
                <a:ea typeface="Public Sans"/>
                <a:cs typeface="Public Sans"/>
                <a:sym typeface="Public Sans"/>
              </a:defRPr>
            </a:lvl7pPr>
            <a:lvl8pPr lvl="7" algn="l" rtl="0">
              <a:buNone/>
              <a:defRPr sz="1067">
                <a:latin typeface="Public Sans"/>
                <a:ea typeface="Public Sans"/>
                <a:cs typeface="Public Sans"/>
                <a:sym typeface="Public Sans"/>
              </a:defRPr>
            </a:lvl8pPr>
            <a:lvl9pPr lvl="8" algn="l" rtl="0">
              <a:buNone/>
              <a:defRPr sz="1067">
                <a:latin typeface="Public Sans"/>
                <a:ea typeface="Public Sans"/>
                <a:cs typeface="Public Sans"/>
                <a:sym typeface="Public Sans"/>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651552653"/>
      </p:ext>
    </p:extLst>
  </p:cSld>
  <p:clrMapOvr>
    <a:masterClrMapping/>
  </p:clrMapOvr>
  <p:extLst>
    <p:ext uri="{DCECCB84-F9BA-43D5-87BE-67443E8EF086}">
      <p15:sldGuideLst xmlns:p15="http://schemas.microsoft.com/office/powerpoint/2012/main">
        <p15:guide id="1" orient="horz" pos="792">
          <p15:clr>
            <a:schemeClr val="accent5"/>
          </p15:clr>
        </p15:guide>
        <p15:guide id="2" orient="horz" pos="1296">
          <p15:clr>
            <a:schemeClr val="accent5"/>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13 | Title and Body | Simple | 2-column">
  <p:cSld name="13 | Title and Body | Simple | 2-column">
    <p:bg>
      <p:bgPr>
        <a:solidFill>
          <a:schemeClr val="lt1"/>
        </a:solidFill>
        <a:effectLst/>
      </p:bgPr>
    </p:bg>
    <p:spTree>
      <p:nvGrpSpPr>
        <p:cNvPr id="1" name="Shape 164"/>
        <p:cNvGrpSpPr/>
        <p:nvPr/>
      </p:nvGrpSpPr>
      <p:grpSpPr>
        <a:xfrm>
          <a:off x="0" y="0"/>
          <a:ext cx="0" cy="0"/>
          <a:chOff x="0" y="0"/>
          <a:chExt cx="0" cy="0"/>
        </a:xfrm>
      </p:grpSpPr>
      <p:sp>
        <p:nvSpPr>
          <p:cNvPr id="165" name="Google Shape;165;p15"/>
          <p:cNvSpPr txBox="1">
            <a:spLocks noGrp="1"/>
          </p:cNvSpPr>
          <p:nvPr>
            <p:ph type="sldNum" idx="12"/>
          </p:nvPr>
        </p:nvSpPr>
        <p:spPr>
          <a:xfrm>
            <a:off x="390765" y="6181677"/>
            <a:ext cx="731600" cy="524800"/>
          </a:xfrm>
          <a:prstGeom prst="rect">
            <a:avLst/>
          </a:prstGeom>
        </p:spPr>
        <p:txBody>
          <a:bodyPr spcFirstLastPara="1" wrap="square" lIns="0" tIns="91425" rIns="91425" bIns="91425" anchor="t" anchorCtr="0">
            <a:noAutofit/>
          </a:bodyPr>
          <a:lstStyle>
            <a:lvl1pPr lvl="0" algn="l" rtl="0">
              <a:buNone/>
              <a:defRPr sz="1067">
                <a:latin typeface="Public Sans"/>
                <a:ea typeface="Public Sans"/>
                <a:cs typeface="Public Sans"/>
                <a:sym typeface="Public Sans"/>
              </a:defRPr>
            </a:lvl1pPr>
            <a:lvl2pPr lvl="1" algn="l" rtl="0">
              <a:buNone/>
              <a:defRPr sz="1067">
                <a:latin typeface="Public Sans"/>
                <a:ea typeface="Public Sans"/>
                <a:cs typeface="Public Sans"/>
                <a:sym typeface="Public Sans"/>
              </a:defRPr>
            </a:lvl2pPr>
            <a:lvl3pPr lvl="2" algn="l" rtl="0">
              <a:buNone/>
              <a:defRPr sz="1067">
                <a:latin typeface="Public Sans"/>
                <a:ea typeface="Public Sans"/>
                <a:cs typeface="Public Sans"/>
                <a:sym typeface="Public Sans"/>
              </a:defRPr>
            </a:lvl3pPr>
            <a:lvl4pPr lvl="3" algn="l" rtl="0">
              <a:buNone/>
              <a:defRPr sz="1067">
                <a:latin typeface="Public Sans"/>
                <a:ea typeface="Public Sans"/>
                <a:cs typeface="Public Sans"/>
                <a:sym typeface="Public Sans"/>
              </a:defRPr>
            </a:lvl4pPr>
            <a:lvl5pPr lvl="4" algn="l" rtl="0">
              <a:buNone/>
              <a:defRPr sz="1067">
                <a:latin typeface="Public Sans"/>
                <a:ea typeface="Public Sans"/>
                <a:cs typeface="Public Sans"/>
                <a:sym typeface="Public Sans"/>
              </a:defRPr>
            </a:lvl5pPr>
            <a:lvl6pPr lvl="5" algn="l" rtl="0">
              <a:buNone/>
              <a:defRPr sz="1067">
                <a:latin typeface="Public Sans"/>
                <a:ea typeface="Public Sans"/>
                <a:cs typeface="Public Sans"/>
                <a:sym typeface="Public Sans"/>
              </a:defRPr>
            </a:lvl6pPr>
            <a:lvl7pPr lvl="6" algn="l" rtl="0">
              <a:buNone/>
              <a:defRPr sz="1067">
                <a:latin typeface="Public Sans"/>
                <a:ea typeface="Public Sans"/>
                <a:cs typeface="Public Sans"/>
                <a:sym typeface="Public Sans"/>
              </a:defRPr>
            </a:lvl7pPr>
            <a:lvl8pPr lvl="7" algn="l" rtl="0">
              <a:buNone/>
              <a:defRPr sz="1067">
                <a:latin typeface="Public Sans"/>
                <a:ea typeface="Public Sans"/>
                <a:cs typeface="Public Sans"/>
                <a:sym typeface="Public Sans"/>
              </a:defRPr>
            </a:lvl8pPr>
            <a:lvl9pPr lvl="8" algn="l" rtl="0">
              <a:buNone/>
              <a:defRPr sz="1067">
                <a:latin typeface="Public Sans"/>
                <a:ea typeface="Public Sans"/>
                <a:cs typeface="Public Sans"/>
                <a:sym typeface="Public Sans"/>
              </a:defRPr>
            </a:lvl9pPr>
          </a:lstStyle>
          <a:p>
            <a:fld id="{00000000-1234-1234-1234-123412341234}" type="slidenum">
              <a:rPr lang="en" smtClean="0"/>
              <a:pPr/>
              <a:t>‹#›</a:t>
            </a:fld>
            <a:endParaRPr lang="en"/>
          </a:p>
        </p:txBody>
      </p:sp>
      <p:grpSp>
        <p:nvGrpSpPr>
          <p:cNvPr id="166" name="Google Shape;166;p15"/>
          <p:cNvGrpSpPr/>
          <p:nvPr/>
        </p:nvGrpSpPr>
        <p:grpSpPr>
          <a:xfrm>
            <a:off x="10956894" y="6263904"/>
            <a:ext cx="824629" cy="193475"/>
            <a:chOff x="238125" y="2007225"/>
            <a:chExt cx="7125250" cy="1671725"/>
          </a:xfrm>
        </p:grpSpPr>
        <p:sp>
          <p:nvSpPr>
            <p:cNvPr id="167" name="Google Shape;167;p15"/>
            <p:cNvSpPr/>
            <p:nvPr/>
          </p:nvSpPr>
          <p:spPr>
            <a:xfrm>
              <a:off x="6641150" y="2408425"/>
              <a:ext cx="722225" cy="1236575"/>
            </a:xfrm>
            <a:custGeom>
              <a:avLst/>
              <a:gdLst/>
              <a:ahLst/>
              <a:cxnLst/>
              <a:rect l="l" t="t" r="r" b="b"/>
              <a:pathLst>
                <a:path w="28889" h="49463" extrusionOk="0">
                  <a:moveTo>
                    <a:pt x="24609" y="1"/>
                  </a:moveTo>
                  <a:cubicBezTo>
                    <a:pt x="18436" y="1"/>
                    <a:pt x="14074" y="2963"/>
                    <a:pt x="10659" y="7202"/>
                  </a:cubicBezTo>
                  <a:lnTo>
                    <a:pt x="8354" y="1317"/>
                  </a:lnTo>
                  <a:lnTo>
                    <a:pt x="1" y="1317"/>
                  </a:lnTo>
                  <a:lnTo>
                    <a:pt x="1" y="49463"/>
                  </a:lnTo>
                  <a:lnTo>
                    <a:pt x="13004" y="49463"/>
                  </a:lnTo>
                  <a:lnTo>
                    <a:pt x="13004" y="24444"/>
                  </a:lnTo>
                  <a:cubicBezTo>
                    <a:pt x="13004" y="16584"/>
                    <a:pt x="15885" y="12181"/>
                    <a:pt x="23251" y="12181"/>
                  </a:cubicBezTo>
                  <a:lnTo>
                    <a:pt x="28888" y="12181"/>
                  </a:lnTo>
                  <a:lnTo>
                    <a:pt x="28888" y="1"/>
                  </a:lnTo>
                  <a:close/>
                </a:path>
              </a:pathLst>
            </a:custGeom>
            <a:solidFill>
              <a:srgbClr val="009B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solidFill>
                  <a:schemeClr val="accent3"/>
                </a:solidFill>
              </a:endParaRPr>
            </a:p>
          </p:txBody>
        </p:sp>
        <p:sp>
          <p:nvSpPr>
            <p:cNvPr id="168" name="Google Shape;168;p15"/>
            <p:cNvSpPr/>
            <p:nvPr/>
          </p:nvSpPr>
          <p:spPr>
            <a:xfrm>
              <a:off x="5467325" y="2007225"/>
              <a:ext cx="1104925" cy="1637775"/>
            </a:xfrm>
            <a:custGeom>
              <a:avLst/>
              <a:gdLst/>
              <a:ahLst/>
              <a:cxnLst/>
              <a:rect l="l" t="t" r="r" b="b"/>
              <a:pathLst>
                <a:path w="44197" h="65511" extrusionOk="0">
                  <a:moveTo>
                    <a:pt x="1" y="0"/>
                  </a:moveTo>
                  <a:lnTo>
                    <a:pt x="1" y="65511"/>
                  </a:lnTo>
                  <a:lnTo>
                    <a:pt x="13004" y="65511"/>
                  </a:lnTo>
                  <a:lnTo>
                    <a:pt x="13004" y="42467"/>
                  </a:lnTo>
                  <a:lnTo>
                    <a:pt x="28436" y="65511"/>
                  </a:lnTo>
                  <a:lnTo>
                    <a:pt x="44196" y="65511"/>
                  </a:lnTo>
                  <a:lnTo>
                    <a:pt x="26172" y="40286"/>
                  </a:lnTo>
                  <a:lnTo>
                    <a:pt x="42468" y="17365"/>
                  </a:lnTo>
                  <a:lnTo>
                    <a:pt x="27448" y="17365"/>
                  </a:lnTo>
                  <a:lnTo>
                    <a:pt x="13004" y="38763"/>
                  </a:lnTo>
                  <a:lnTo>
                    <a:pt x="13004" y="0"/>
                  </a:lnTo>
                  <a:close/>
                </a:path>
              </a:pathLst>
            </a:custGeom>
            <a:solidFill>
              <a:srgbClr val="009B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solidFill>
                  <a:schemeClr val="accent3"/>
                </a:solidFill>
              </a:endParaRPr>
            </a:p>
          </p:txBody>
        </p:sp>
        <p:sp>
          <p:nvSpPr>
            <p:cNvPr id="169" name="Google Shape;169;p15"/>
            <p:cNvSpPr/>
            <p:nvPr/>
          </p:nvSpPr>
          <p:spPr>
            <a:xfrm>
              <a:off x="4139200" y="2407400"/>
              <a:ext cx="1228375" cy="1271550"/>
            </a:xfrm>
            <a:custGeom>
              <a:avLst/>
              <a:gdLst/>
              <a:ahLst/>
              <a:cxnLst/>
              <a:rect l="l" t="t" r="r" b="b"/>
              <a:pathLst>
                <a:path w="49135" h="50862" extrusionOk="0">
                  <a:moveTo>
                    <a:pt x="25637" y="0"/>
                  </a:moveTo>
                  <a:cubicBezTo>
                    <a:pt x="10987" y="0"/>
                    <a:pt x="0" y="10864"/>
                    <a:pt x="0" y="25266"/>
                  </a:cubicBezTo>
                  <a:cubicBezTo>
                    <a:pt x="0" y="39710"/>
                    <a:pt x="11070" y="50862"/>
                    <a:pt x="25555" y="50862"/>
                  </a:cubicBezTo>
                  <a:cubicBezTo>
                    <a:pt x="36624" y="50862"/>
                    <a:pt x="45595" y="44525"/>
                    <a:pt x="49134" y="34731"/>
                  </a:cubicBezTo>
                  <a:lnTo>
                    <a:pt x="37159" y="30575"/>
                  </a:lnTo>
                  <a:cubicBezTo>
                    <a:pt x="34937" y="35719"/>
                    <a:pt x="30781" y="38640"/>
                    <a:pt x="25555" y="38640"/>
                  </a:cubicBezTo>
                  <a:cubicBezTo>
                    <a:pt x="18600" y="38640"/>
                    <a:pt x="13168" y="32797"/>
                    <a:pt x="13168" y="25349"/>
                  </a:cubicBezTo>
                  <a:cubicBezTo>
                    <a:pt x="13168" y="17901"/>
                    <a:pt x="18477" y="12222"/>
                    <a:pt x="25555" y="12222"/>
                  </a:cubicBezTo>
                  <a:cubicBezTo>
                    <a:pt x="30740" y="12222"/>
                    <a:pt x="35061" y="14979"/>
                    <a:pt x="37159" y="19711"/>
                  </a:cubicBezTo>
                  <a:lnTo>
                    <a:pt x="48969" y="15637"/>
                  </a:lnTo>
                  <a:cubicBezTo>
                    <a:pt x="45389" y="6091"/>
                    <a:pt x="36583" y="0"/>
                    <a:pt x="25637" y="0"/>
                  </a:cubicBezTo>
                  <a:close/>
                </a:path>
              </a:pathLst>
            </a:custGeom>
            <a:solidFill>
              <a:srgbClr val="009B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solidFill>
                  <a:schemeClr val="accent3"/>
                </a:solidFill>
              </a:endParaRPr>
            </a:p>
          </p:txBody>
        </p:sp>
        <p:sp>
          <p:nvSpPr>
            <p:cNvPr id="170" name="Google Shape;170;p15"/>
            <p:cNvSpPr/>
            <p:nvPr/>
          </p:nvSpPr>
          <p:spPr>
            <a:xfrm>
              <a:off x="238125" y="2407400"/>
              <a:ext cx="1228350" cy="1271550"/>
            </a:xfrm>
            <a:custGeom>
              <a:avLst/>
              <a:gdLst/>
              <a:ahLst/>
              <a:cxnLst/>
              <a:rect l="l" t="t" r="r" b="b"/>
              <a:pathLst>
                <a:path w="49134" h="50862" extrusionOk="0">
                  <a:moveTo>
                    <a:pt x="25637" y="0"/>
                  </a:moveTo>
                  <a:cubicBezTo>
                    <a:pt x="11028" y="0"/>
                    <a:pt x="0" y="10864"/>
                    <a:pt x="0" y="25266"/>
                  </a:cubicBezTo>
                  <a:cubicBezTo>
                    <a:pt x="0" y="39710"/>
                    <a:pt x="11070" y="50862"/>
                    <a:pt x="25555" y="50862"/>
                  </a:cubicBezTo>
                  <a:cubicBezTo>
                    <a:pt x="36665" y="50862"/>
                    <a:pt x="45595" y="44525"/>
                    <a:pt x="49134" y="34731"/>
                  </a:cubicBezTo>
                  <a:lnTo>
                    <a:pt x="37159" y="30575"/>
                  </a:lnTo>
                  <a:cubicBezTo>
                    <a:pt x="34978" y="35719"/>
                    <a:pt x="30822" y="38640"/>
                    <a:pt x="25555" y="38640"/>
                  </a:cubicBezTo>
                  <a:cubicBezTo>
                    <a:pt x="18600" y="38640"/>
                    <a:pt x="13209" y="32797"/>
                    <a:pt x="13209" y="25349"/>
                  </a:cubicBezTo>
                  <a:cubicBezTo>
                    <a:pt x="13209" y="17901"/>
                    <a:pt x="18518" y="12222"/>
                    <a:pt x="25555" y="12222"/>
                  </a:cubicBezTo>
                  <a:cubicBezTo>
                    <a:pt x="30740" y="12222"/>
                    <a:pt x="35060" y="14979"/>
                    <a:pt x="37200" y="19711"/>
                  </a:cubicBezTo>
                  <a:lnTo>
                    <a:pt x="48969" y="15637"/>
                  </a:lnTo>
                  <a:cubicBezTo>
                    <a:pt x="45389" y="6091"/>
                    <a:pt x="36624" y="0"/>
                    <a:pt x="25637" y="0"/>
                  </a:cubicBezTo>
                  <a:close/>
                </a:path>
              </a:pathLst>
            </a:custGeom>
            <a:solidFill>
              <a:srgbClr val="009B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solidFill>
                  <a:schemeClr val="accent3"/>
                </a:solidFill>
              </a:endParaRPr>
            </a:p>
          </p:txBody>
        </p:sp>
        <p:sp>
          <p:nvSpPr>
            <p:cNvPr id="171" name="Google Shape;171;p15"/>
            <p:cNvSpPr/>
            <p:nvPr/>
          </p:nvSpPr>
          <p:spPr>
            <a:xfrm>
              <a:off x="1568300" y="2007225"/>
              <a:ext cx="1130650" cy="1637775"/>
            </a:xfrm>
            <a:custGeom>
              <a:avLst/>
              <a:gdLst/>
              <a:ahLst/>
              <a:cxnLst/>
              <a:rect l="l" t="t" r="r" b="b"/>
              <a:pathLst>
                <a:path w="45226" h="65511" extrusionOk="0">
                  <a:moveTo>
                    <a:pt x="1" y="0"/>
                  </a:moveTo>
                  <a:lnTo>
                    <a:pt x="1" y="65511"/>
                  </a:lnTo>
                  <a:lnTo>
                    <a:pt x="13004" y="65511"/>
                  </a:lnTo>
                  <a:lnTo>
                    <a:pt x="13004" y="40204"/>
                  </a:lnTo>
                  <a:cubicBezTo>
                    <a:pt x="13004" y="32385"/>
                    <a:pt x="17325" y="27653"/>
                    <a:pt x="23827" y="27653"/>
                  </a:cubicBezTo>
                  <a:cubicBezTo>
                    <a:pt x="29670" y="27653"/>
                    <a:pt x="32222" y="31233"/>
                    <a:pt x="32222" y="38434"/>
                  </a:cubicBezTo>
                  <a:lnTo>
                    <a:pt x="32222" y="65511"/>
                  </a:lnTo>
                  <a:lnTo>
                    <a:pt x="45225" y="65511"/>
                  </a:lnTo>
                  <a:lnTo>
                    <a:pt x="45225" y="36253"/>
                  </a:lnTo>
                  <a:cubicBezTo>
                    <a:pt x="45225" y="23990"/>
                    <a:pt x="38477" y="16007"/>
                    <a:pt x="27572" y="16007"/>
                  </a:cubicBezTo>
                  <a:cubicBezTo>
                    <a:pt x="21811" y="16007"/>
                    <a:pt x="16667" y="18353"/>
                    <a:pt x="13004" y="21810"/>
                  </a:cubicBezTo>
                  <a:lnTo>
                    <a:pt x="13004" y="0"/>
                  </a:lnTo>
                  <a:close/>
                </a:path>
              </a:pathLst>
            </a:custGeom>
            <a:solidFill>
              <a:srgbClr val="009B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solidFill>
                  <a:schemeClr val="accent3"/>
                </a:solidFill>
              </a:endParaRPr>
            </a:p>
          </p:txBody>
        </p:sp>
        <p:sp>
          <p:nvSpPr>
            <p:cNvPr id="172" name="Google Shape;172;p15"/>
            <p:cNvSpPr/>
            <p:nvPr/>
          </p:nvSpPr>
          <p:spPr>
            <a:xfrm>
              <a:off x="2803850" y="2407400"/>
              <a:ext cx="1247925" cy="1271550"/>
            </a:xfrm>
            <a:custGeom>
              <a:avLst/>
              <a:gdLst/>
              <a:ahLst/>
              <a:cxnLst/>
              <a:rect l="l" t="t" r="r" b="b"/>
              <a:pathLst>
                <a:path w="49917" h="50862" extrusionOk="0">
                  <a:moveTo>
                    <a:pt x="24979" y="11111"/>
                  </a:moveTo>
                  <a:cubicBezTo>
                    <a:pt x="30781" y="11111"/>
                    <a:pt x="35061" y="14279"/>
                    <a:pt x="36872" y="20164"/>
                  </a:cubicBezTo>
                  <a:lnTo>
                    <a:pt x="13539" y="20164"/>
                  </a:lnTo>
                  <a:cubicBezTo>
                    <a:pt x="15062" y="14485"/>
                    <a:pt x="19177" y="11111"/>
                    <a:pt x="24979" y="11111"/>
                  </a:cubicBezTo>
                  <a:close/>
                  <a:moveTo>
                    <a:pt x="24979" y="0"/>
                  </a:moveTo>
                  <a:cubicBezTo>
                    <a:pt x="10700" y="0"/>
                    <a:pt x="1" y="10905"/>
                    <a:pt x="1" y="25431"/>
                  </a:cubicBezTo>
                  <a:cubicBezTo>
                    <a:pt x="1" y="39916"/>
                    <a:pt x="10741" y="50862"/>
                    <a:pt x="24979" y="50862"/>
                  </a:cubicBezTo>
                  <a:cubicBezTo>
                    <a:pt x="34855" y="50862"/>
                    <a:pt x="43209" y="45636"/>
                    <a:pt x="47447" y="37118"/>
                  </a:cubicBezTo>
                  <a:lnTo>
                    <a:pt x="35637" y="33044"/>
                  </a:lnTo>
                  <a:cubicBezTo>
                    <a:pt x="33003" y="37653"/>
                    <a:pt x="29135" y="39175"/>
                    <a:pt x="24979" y="39257"/>
                  </a:cubicBezTo>
                  <a:cubicBezTo>
                    <a:pt x="24848" y="39261"/>
                    <a:pt x="24717" y="39263"/>
                    <a:pt x="24587" y="39263"/>
                  </a:cubicBezTo>
                  <a:cubicBezTo>
                    <a:pt x="18502" y="39263"/>
                    <a:pt x="14298" y="35500"/>
                    <a:pt x="13210" y="29093"/>
                  </a:cubicBezTo>
                  <a:lnTo>
                    <a:pt x="49628" y="29093"/>
                  </a:lnTo>
                  <a:cubicBezTo>
                    <a:pt x="49793" y="27818"/>
                    <a:pt x="49916" y="26542"/>
                    <a:pt x="49916" y="25266"/>
                  </a:cubicBezTo>
                  <a:cubicBezTo>
                    <a:pt x="49916" y="11399"/>
                    <a:pt x="39752" y="0"/>
                    <a:pt x="24979" y="0"/>
                  </a:cubicBezTo>
                  <a:close/>
                </a:path>
              </a:pathLst>
            </a:custGeom>
            <a:solidFill>
              <a:srgbClr val="009B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solidFill>
                  <a:schemeClr val="accent3"/>
                </a:solidFill>
              </a:endParaRPr>
            </a:p>
          </p:txBody>
        </p:sp>
      </p:grpSp>
      <p:sp>
        <p:nvSpPr>
          <p:cNvPr id="173" name="Google Shape;173;p15"/>
          <p:cNvSpPr txBox="1">
            <a:spLocks noGrp="1"/>
          </p:cNvSpPr>
          <p:nvPr>
            <p:ph type="body" idx="1"/>
          </p:nvPr>
        </p:nvSpPr>
        <p:spPr>
          <a:xfrm>
            <a:off x="1088967" y="2327300"/>
            <a:ext cx="4856400" cy="2906800"/>
          </a:xfrm>
          <a:prstGeom prst="rect">
            <a:avLst/>
          </a:prstGeom>
        </p:spPr>
        <p:txBody>
          <a:bodyPr spcFirstLastPara="1" wrap="square" lIns="91425" tIns="91425" rIns="91425" bIns="91425" anchor="t" anchorCtr="0">
            <a:noAutofit/>
          </a:bodyPr>
          <a:lstStyle>
            <a:lvl1pPr marL="609585" lvl="0" indent="-431789" rtl="0">
              <a:lnSpc>
                <a:spcPct val="100000"/>
              </a:lnSpc>
              <a:spcBef>
                <a:spcPts val="0"/>
              </a:spcBef>
              <a:spcAft>
                <a:spcPts val="0"/>
              </a:spcAft>
              <a:buSzPts val="1500"/>
              <a:buChar char="●"/>
              <a:defRPr/>
            </a:lvl1pPr>
            <a:lvl2pPr marL="1219170" lvl="1" indent="-397923" rtl="0">
              <a:lnSpc>
                <a:spcPct val="100000"/>
              </a:lnSpc>
              <a:spcBef>
                <a:spcPts val="1333"/>
              </a:spcBef>
              <a:spcAft>
                <a:spcPts val="0"/>
              </a:spcAft>
              <a:buSzPts val="1100"/>
              <a:buChar char="●"/>
              <a:defRPr/>
            </a:lvl2pPr>
            <a:lvl3pPr marL="1828754" lvl="2" indent="-406390" rtl="0">
              <a:lnSpc>
                <a:spcPct val="100000"/>
              </a:lnSpc>
              <a:spcBef>
                <a:spcPts val="1333"/>
              </a:spcBef>
              <a:spcAft>
                <a:spcPts val="0"/>
              </a:spcAft>
              <a:buSzPts val="1200"/>
              <a:buChar char="−"/>
              <a:defRPr/>
            </a:lvl3pPr>
            <a:lvl4pPr marL="2438339" lvl="3" indent="-423323" rtl="0">
              <a:lnSpc>
                <a:spcPct val="100000"/>
              </a:lnSpc>
              <a:spcBef>
                <a:spcPts val="1333"/>
              </a:spcBef>
              <a:spcAft>
                <a:spcPts val="0"/>
              </a:spcAft>
              <a:buSzPts val="1400"/>
              <a:buChar char="●"/>
              <a:defRPr/>
            </a:lvl4pPr>
            <a:lvl5pPr marL="3047924" lvl="4" indent="-423323" rtl="0">
              <a:lnSpc>
                <a:spcPct val="100000"/>
              </a:lnSpc>
              <a:spcBef>
                <a:spcPts val="1333"/>
              </a:spcBef>
              <a:spcAft>
                <a:spcPts val="0"/>
              </a:spcAft>
              <a:buSzPts val="1400"/>
              <a:buChar char="○"/>
              <a:defRPr/>
            </a:lvl5pPr>
            <a:lvl6pPr marL="3657509" lvl="5" indent="-423323" rtl="0">
              <a:lnSpc>
                <a:spcPct val="100000"/>
              </a:lnSpc>
              <a:spcBef>
                <a:spcPts val="1333"/>
              </a:spcBef>
              <a:spcAft>
                <a:spcPts val="0"/>
              </a:spcAft>
              <a:buSzPts val="1400"/>
              <a:buChar char="■"/>
              <a:defRPr/>
            </a:lvl6pPr>
            <a:lvl7pPr marL="4267093" lvl="6" indent="-423323" rtl="0">
              <a:lnSpc>
                <a:spcPct val="100000"/>
              </a:lnSpc>
              <a:spcBef>
                <a:spcPts val="1333"/>
              </a:spcBef>
              <a:spcAft>
                <a:spcPts val="0"/>
              </a:spcAft>
              <a:buSzPts val="1400"/>
              <a:buChar char="●"/>
              <a:defRPr/>
            </a:lvl7pPr>
            <a:lvl8pPr marL="4876678" lvl="7" indent="-423323" rtl="0">
              <a:lnSpc>
                <a:spcPct val="100000"/>
              </a:lnSpc>
              <a:spcBef>
                <a:spcPts val="1333"/>
              </a:spcBef>
              <a:spcAft>
                <a:spcPts val="0"/>
              </a:spcAft>
              <a:buSzPts val="1400"/>
              <a:buChar char="○"/>
              <a:defRPr/>
            </a:lvl8pPr>
            <a:lvl9pPr marL="5486263" lvl="8" indent="-423323" rtl="0">
              <a:lnSpc>
                <a:spcPct val="100000"/>
              </a:lnSpc>
              <a:spcBef>
                <a:spcPts val="1333"/>
              </a:spcBef>
              <a:spcAft>
                <a:spcPts val="1333"/>
              </a:spcAft>
              <a:buSzPts val="1400"/>
              <a:buChar char="■"/>
              <a:defRPr/>
            </a:lvl9pPr>
          </a:lstStyle>
          <a:p>
            <a:endParaRPr/>
          </a:p>
        </p:txBody>
      </p:sp>
      <p:sp>
        <p:nvSpPr>
          <p:cNvPr id="174" name="Google Shape;174;p15"/>
          <p:cNvSpPr txBox="1">
            <a:spLocks noGrp="1"/>
          </p:cNvSpPr>
          <p:nvPr>
            <p:ph type="body" idx="2"/>
          </p:nvPr>
        </p:nvSpPr>
        <p:spPr>
          <a:xfrm>
            <a:off x="6116655" y="2327300"/>
            <a:ext cx="4856400" cy="2906800"/>
          </a:xfrm>
          <a:prstGeom prst="rect">
            <a:avLst/>
          </a:prstGeom>
        </p:spPr>
        <p:txBody>
          <a:bodyPr spcFirstLastPara="1" wrap="square" lIns="91425" tIns="91425" rIns="91425" bIns="91425" anchor="t" anchorCtr="0">
            <a:noAutofit/>
          </a:bodyPr>
          <a:lstStyle>
            <a:lvl1pPr marL="609585" lvl="0" indent="-431789" rtl="0">
              <a:lnSpc>
                <a:spcPct val="100000"/>
              </a:lnSpc>
              <a:spcBef>
                <a:spcPts val="0"/>
              </a:spcBef>
              <a:spcAft>
                <a:spcPts val="0"/>
              </a:spcAft>
              <a:buSzPts val="1500"/>
              <a:buChar char="●"/>
              <a:defRPr/>
            </a:lvl1pPr>
            <a:lvl2pPr marL="1219170" lvl="1" indent="-397923" rtl="0">
              <a:lnSpc>
                <a:spcPct val="100000"/>
              </a:lnSpc>
              <a:spcBef>
                <a:spcPts val="1333"/>
              </a:spcBef>
              <a:spcAft>
                <a:spcPts val="0"/>
              </a:spcAft>
              <a:buSzPts val="1100"/>
              <a:buChar char="●"/>
              <a:defRPr/>
            </a:lvl2pPr>
            <a:lvl3pPr marL="1828754" lvl="2" indent="-406390" rtl="0">
              <a:lnSpc>
                <a:spcPct val="100000"/>
              </a:lnSpc>
              <a:spcBef>
                <a:spcPts val="1333"/>
              </a:spcBef>
              <a:spcAft>
                <a:spcPts val="0"/>
              </a:spcAft>
              <a:buSzPts val="1200"/>
              <a:buChar char="−"/>
              <a:defRPr/>
            </a:lvl3pPr>
            <a:lvl4pPr marL="2438339" lvl="3" indent="-423323" rtl="0">
              <a:lnSpc>
                <a:spcPct val="100000"/>
              </a:lnSpc>
              <a:spcBef>
                <a:spcPts val="1333"/>
              </a:spcBef>
              <a:spcAft>
                <a:spcPts val="0"/>
              </a:spcAft>
              <a:buSzPts val="1400"/>
              <a:buChar char="●"/>
              <a:defRPr/>
            </a:lvl4pPr>
            <a:lvl5pPr marL="3047924" lvl="4" indent="-423323" rtl="0">
              <a:lnSpc>
                <a:spcPct val="100000"/>
              </a:lnSpc>
              <a:spcBef>
                <a:spcPts val="1333"/>
              </a:spcBef>
              <a:spcAft>
                <a:spcPts val="0"/>
              </a:spcAft>
              <a:buSzPts val="1400"/>
              <a:buChar char="○"/>
              <a:defRPr/>
            </a:lvl5pPr>
            <a:lvl6pPr marL="3657509" lvl="5" indent="-423323" rtl="0">
              <a:lnSpc>
                <a:spcPct val="100000"/>
              </a:lnSpc>
              <a:spcBef>
                <a:spcPts val="1333"/>
              </a:spcBef>
              <a:spcAft>
                <a:spcPts val="0"/>
              </a:spcAft>
              <a:buSzPts val="1400"/>
              <a:buChar char="■"/>
              <a:defRPr/>
            </a:lvl6pPr>
            <a:lvl7pPr marL="4267093" lvl="6" indent="-423323" rtl="0">
              <a:lnSpc>
                <a:spcPct val="100000"/>
              </a:lnSpc>
              <a:spcBef>
                <a:spcPts val="1333"/>
              </a:spcBef>
              <a:spcAft>
                <a:spcPts val="0"/>
              </a:spcAft>
              <a:buSzPts val="1400"/>
              <a:buChar char="●"/>
              <a:defRPr/>
            </a:lvl7pPr>
            <a:lvl8pPr marL="4876678" lvl="7" indent="-423323" rtl="0">
              <a:lnSpc>
                <a:spcPct val="100000"/>
              </a:lnSpc>
              <a:spcBef>
                <a:spcPts val="1333"/>
              </a:spcBef>
              <a:spcAft>
                <a:spcPts val="0"/>
              </a:spcAft>
              <a:buSzPts val="1400"/>
              <a:buChar char="○"/>
              <a:defRPr/>
            </a:lvl8pPr>
            <a:lvl9pPr marL="5486263" lvl="8" indent="-423323" rtl="0">
              <a:lnSpc>
                <a:spcPct val="100000"/>
              </a:lnSpc>
              <a:spcBef>
                <a:spcPts val="1333"/>
              </a:spcBef>
              <a:spcAft>
                <a:spcPts val="1333"/>
              </a:spcAft>
              <a:buSzPts val="1400"/>
              <a:buChar char="■"/>
              <a:defRPr/>
            </a:lvl9pPr>
          </a:lstStyle>
          <a:p>
            <a:endParaRPr/>
          </a:p>
        </p:txBody>
      </p:sp>
      <p:sp>
        <p:nvSpPr>
          <p:cNvPr id="175" name="Google Shape;175;p15"/>
          <p:cNvSpPr txBox="1">
            <a:spLocks noGrp="1"/>
          </p:cNvSpPr>
          <p:nvPr>
            <p:ph type="title"/>
          </p:nvPr>
        </p:nvSpPr>
        <p:spPr>
          <a:xfrm>
            <a:off x="1088967" y="1149271"/>
            <a:ext cx="9884000" cy="767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333"/>
            </a:lvl1pPr>
            <a:lvl2pPr lvl="1" rtl="0">
              <a:spcBef>
                <a:spcPts val="0"/>
              </a:spcBef>
              <a:spcAft>
                <a:spcPts val="0"/>
              </a:spcAft>
              <a:buNone/>
              <a:defRPr sz="5600">
                <a:latin typeface="Proxima Nova"/>
                <a:ea typeface="Proxima Nova"/>
                <a:cs typeface="Proxima Nova"/>
                <a:sym typeface="Proxima Nova"/>
              </a:defRPr>
            </a:lvl2pPr>
            <a:lvl3pPr lvl="2" rtl="0">
              <a:spcBef>
                <a:spcPts val="0"/>
              </a:spcBef>
              <a:spcAft>
                <a:spcPts val="0"/>
              </a:spcAft>
              <a:buNone/>
              <a:defRPr sz="5600">
                <a:latin typeface="Proxima Nova"/>
                <a:ea typeface="Proxima Nova"/>
                <a:cs typeface="Proxima Nova"/>
                <a:sym typeface="Proxima Nova"/>
              </a:defRPr>
            </a:lvl3pPr>
            <a:lvl4pPr lvl="3" rtl="0">
              <a:spcBef>
                <a:spcPts val="0"/>
              </a:spcBef>
              <a:spcAft>
                <a:spcPts val="0"/>
              </a:spcAft>
              <a:buNone/>
              <a:defRPr sz="5600">
                <a:latin typeface="Proxima Nova"/>
                <a:ea typeface="Proxima Nova"/>
                <a:cs typeface="Proxima Nova"/>
                <a:sym typeface="Proxima Nova"/>
              </a:defRPr>
            </a:lvl4pPr>
            <a:lvl5pPr lvl="4" rtl="0">
              <a:spcBef>
                <a:spcPts val="0"/>
              </a:spcBef>
              <a:spcAft>
                <a:spcPts val="0"/>
              </a:spcAft>
              <a:buNone/>
              <a:defRPr sz="5600">
                <a:latin typeface="Proxima Nova"/>
                <a:ea typeface="Proxima Nova"/>
                <a:cs typeface="Proxima Nova"/>
                <a:sym typeface="Proxima Nova"/>
              </a:defRPr>
            </a:lvl5pPr>
            <a:lvl6pPr lvl="5" rtl="0">
              <a:spcBef>
                <a:spcPts val="0"/>
              </a:spcBef>
              <a:spcAft>
                <a:spcPts val="0"/>
              </a:spcAft>
              <a:buNone/>
              <a:defRPr sz="5600">
                <a:latin typeface="Proxima Nova"/>
                <a:ea typeface="Proxima Nova"/>
                <a:cs typeface="Proxima Nova"/>
                <a:sym typeface="Proxima Nova"/>
              </a:defRPr>
            </a:lvl6pPr>
            <a:lvl7pPr lvl="6" rtl="0">
              <a:spcBef>
                <a:spcPts val="0"/>
              </a:spcBef>
              <a:spcAft>
                <a:spcPts val="0"/>
              </a:spcAft>
              <a:buNone/>
              <a:defRPr sz="5600">
                <a:latin typeface="Proxima Nova"/>
                <a:ea typeface="Proxima Nova"/>
                <a:cs typeface="Proxima Nova"/>
                <a:sym typeface="Proxima Nova"/>
              </a:defRPr>
            </a:lvl7pPr>
            <a:lvl8pPr lvl="7" rtl="0">
              <a:spcBef>
                <a:spcPts val="0"/>
              </a:spcBef>
              <a:spcAft>
                <a:spcPts val="0"/>
              </a:spcAft>
              <a:buNone/>
              <a:defRPr sz="5600">
                <a:latin typeface="Proxima Nova"/>
                <a:ea typeface="Proxima Nova"/>
                <a:cs typeface="Proxima Nova"/>
                <a:sym typeface="Proxima Nova"/>
              </a:defRPr>
            </a:lvl8pPr>
            <a:lvl9pPr lvl="8" rtl="0">
              <a:spcBef>
                <a:spcPts val="0"/>
              </a:spcBef>
              <a:spcAft>
                <a:spcPts val="0"/>
              </a:spcAft>
              <a:buNone/>
              <a:defRPr sz="5600">
                <a:latin typeface="Proxima Nova"/>
                <a:ea typeface="Proxima Nova"/>
                <a:cs typeface="Proxima Nova"/>
                <a:sym typeface="Proxima Nova"/>
              </a:defRPr>
            </a:lvl9pPr>
          </a:lstStyle>
          <a:p>
            <a:endParaRPr/>
          </a:p>
        </p:txBody>
      </p:sp>
    </p:spTree>
    <p:extLst>
      <p:ext uri="{BB962C8B-B14F-4D97-AF65-F5344CB8AC3E}">
        <p14:creationId xmlns:p14="http://schemas.microsoft.com/office/powerpoint/2010/main" val="800296952"/>
      </p:ext>
    </p:extLst>
  </p:cSld>
  <p:clrMapOvr>
    <a:masterClrMapping/>
  </p:clrMapOvr>
  <p:extLst>
    <p:ext uri="{DCECCB84-F9BA-43D5-87BE-67443E8EF086}">
      <p15:sldGuideLst xmlns:p15="http://schemas.microsoft.com/office/powerpoint/2012/main">
        <p15:guide id="1" orient="horz" pos="792">
          <p15:clr>
            <a:schemeClr val="accent5"/>
          </p15:clr>
        </p15:guide>
        <p15:guide id="2" orient="horz" pos="1296">
          <p15:clr>
            <a:schemeClr val="accent5"/>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16 | Text + Large Image">
  <p:cSld name="16 | Text + Large Image">
    <p:bg>
      <p:bgPr>
        <a:solidFill>
          <a:schemeClr val="lt1"/>
        </a:solidFill>
        <a:effectLst/>
      </p:bgPr>
    </p:bg>
    <p:spTree>
      <p:nvGrpSpPr>
        <p:cNvPr id="1" name="Shape 176"/>
        <p:cNvGrpSpPr/>
        <p:nvPr/>
      </p:nvGrpSpPr>
      <p:grpSpPr>
        <a:xfrm>
          <a:off x="0" y="0"/>
          <a:ext cx="0" cy="0"/>
          <a:chOff x="0" y="0"/>
          <a:chExt cx="0" cy="0"/>
        </a:xfrm>
      </p:grpSpPr>
      <p:sp>
        <p:nvSpPr>
          <p:cNvPr id="177" name="Google Shape;177;p16"/>
          <p:cNvSpPr>
            <a:spLocks noGrp="1"/>
          </p:cNvSpPr>
          <p:nvPr>
            <p:ph type="pic" idx="2"/>
          </p:nvPr>
        </p:nvSpPr>
        <p:spPr>
          <a:xfrm>
            <a:off x="6096033" y="0"/>
            <a:ext cx="6096000" cy="6858000"/>
          </a:xfrm>
          <a:prstGeom prst="rect">
            <a:avLst/>
          </a:prstGeom>
          <a:noFill/>
          <a:ln>
            <a:noFill/>
          </a:ln>
        </p:spPr>
      </p:sp>
      <p:sp>
        <p:nvSpPr>
          <p:cNvPr id="178" name="Google Shape;178;p16"/>
          <p:cNvSpPr txBox="1">
            <a:spLocks noGrp="1"/>
          </p:cNvSpPr>
          <p:nvPr>
            <p:ph type="title"/>
          </p:nvPr>
        </p:nvSpPr>
        <p:spPr>
          <a:xfrm>
            <a:off x="1088967" y="565044"/>
            <a:ext cx="4618000" cy="767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333"/>
            </a:lvl1pPr>
            <a:lvl2pPr lvl="1" rtl="0">
              <a:spcBef>
                <a:spcPts val="0"/>
              </a:spcBef>
              <a:spcAft>
                <a:spcPts val="0"/>
              </a:spcAft>
              <a:buNone/>
              <a:defRPr sz="5600">
                <a:latin typeface="Proxima Nova"/>
                <a:ea typeface="Proxima Nova"/>
                <a:cs typeface="Proxima Nova"/>
                <a:sym typeface="Proxima Nova"/>
              </a:defRPr>
            </a:lvl2pPr>
            <a:lvl3pPr lvl="2" rtl="0">
              <a:spcBef>
                <a:spcPts val="0"/>
              </a:spcBef>
              <a:spcAft>
                <a:spcPts val="0"/>
              </a:spcAft>
              <a:buNone/>
              <a:defRPr sz="5600">
                <a:latin typeface="Proxima Nova"/>
                <a:ea typeface="Proxima Nova"/>
                <a:cs typeface="Proxima Nova"/>
                <a:sym typeface="Proxima Nova"/>
              </a:defRPr>
            </a:lvl3pPr>
            <a:lvl4pPr lvl="3" rtl="0">
              <a:spcBef>
                <a:spcPts val="0"/>
              </a:spcBef>
              <a:spcAft>
                <a:spcPts val="0"/>
              </a:spcAft>
              <a:buNone/>
              <a:defRPr sz="5600">
                <a:latin typeface="Proxima Nova"/>
                <a:ea typeface="Proxima Nova"/>
                <a:cs typeface="Proxima Nova"/>
                <a:sym typeface="Proxima Nova"/>
              </a:defRPr>
            </a:lvl4pPr>
            <a:lvl5pPr lvl="4" rtl="0">
              <a:spcBef>
                <a:spcPts val="0"/>
              </a:spcBef>
              <a:spcAft>
                <a:spcPts val="0"/>
              </a:spcAft>
              <a:buNone/>
              <a:defRPr sz="5600">
                <a:latin typeface="Proxima Nova"/>
                <a:ea typeface="Proxima Nova"/>
                <a:cs typeface="Proxima Nova"/>
                <a:sym typeface="Proxima Nova"/>
              </a:defRPr>
            </a:lvl5pPr>
            <a:lvl6pPr lvl="5" rtl="0">
              <a:spcBef>
                <a:spcPts val="0"/>
              </a:spcBef>
              <a:spcAft>
                <a:spcPts val="0"/>
              </a:spcAft>
              <a:buNone/>
              <a:defRPr sz="5600">
                <a:latin typeface="Proxima Nova"/>
                <a:ea typeface="Proxima Nova"/>
                <a:cs typeface="Proxima Nova"/>
                <a:sym typeface="Proxima Nova"/>
              </a:defRPr>
            </a:lvl6pPr>
            <a:lvl7pPr lvl="6" rtl="0">
              <a:spcBef>
                <a:spcPts val="0"/>
              </a:spcBef>
              <a:spcAft>
                <a:spcPts val="0"/>
              </a:spcAft>
              <a:buNone/>
              <a:defRPr sz="5600">
                <a:latin typeface="Proxima Nova"/>
                <a:ea typeface="Proxima Nova"/>
                <a:cs typeface="Proxima Nova"/>
                <a:sym typeface="Proxima Nova"/>
              </a:defRPr>
            </a:lvl7pPr>
            <a:lvl8pPr lvl="7" rtl="0">
              <a:spcBef>
                <a:spcPts val="0"/>
              </a:spcBef>
              <a:spcAft>
                <a:spcPts val="0"/>
              </a:spcAft>
              <a:buNone/>
              <a:defRPr sz="5600">
                <a:latin typeface="Proxima Nova"/>
                <a:ea typeface="Proxima Nova"/>
                <a:cs typeface="Proxima Nova"/>
                <a:sym typeface="Proxima Nova"/>
              </a:defRPr>
            </a:lvl8pPr>
            <a:lvl9pPr lvl="8" rtl="0">
              <a:spcBef>
                <a:spcPts val="0"/>
              </a:spcBef>
              <a:spcAft>
                <a:spcPts val="0"/>
              </a:spcAft>
              <a:buNone/>
              <a:defRPr sz="5600">
                <a:latin typeface="Proxima Nova"/>
                <a:ea typeface="Proxima Nova"/>
                <a:cs typeface="Proxima Nova"/>
                <a:sym typeface="Proxima Nova"/>
              </a:defRPr>
            </a:lvl9pPr>
          </a:lstStyle>
          <a:p>
            <a:endParaRPr/>
          </a:p>
        </p:txBody>
      </p:sp>
      <p:sp>
        <p:nvSpPr>
          <p:cNvPr id="179" name="Google Shape;179;p16"/>
          <p:cNvSpPr txBox="1">
            <a:spLocks noGrp="1"/>
          </p:cNvSpPr>
          <p:nvPr>
            <p:ph type="body" idx="1"/>
          </p:nvPr>
        </p:nvSpPr>
        <p:spPr>
          <a:xfrm>
            <a:off x="1081901" y="2029367"/>
            <a:ext cx="4454000" cy="3565600"/>
          </a:xfrm>
          <a:prstGeom prst="rect">
            <a:avLst/>
          </a:prstGeom>
        </p:spPr>
        <p:txBody>
          <a:bodyPr spcFirstLastPara="1" wrap="square" lIns="91425" tIns="91425" rIns="91425" bIns="91425" anchor="t" anchorCtr="0">
            <a:noAutofit/>
          </a:bodyPr>
          <a:lstStyle>
            <a:lvl1pPr marL="609585" lvl="0" indent="-431789" rtl="0">
              <a:spcBef>
                <a:spcPts val="0"/>
              </a:spcBef>
              <a:spcAft>
                <a:spcPts val="0"/>
              </a:spcAft>
              <a:buSzPts val="1500"/>
              <a:buChar char="●"/>
              <a:defRPr/>
            </a:lvl1pPr>
            <a:lvl2pPr marL="1219170" lvl="1" indent="-397923" rtl="0">
              <a:spcBef>
                <a:spcPts val="1333"/>
              </a:spcBef>
              <a:spcAft>
                <a:spcPts val="0"/>
              </a:spcAft>
              <a:buSzPts val="1100"/>
              <a:buChar char="●"/>
              <a:defRPr/>
            </a:lvl2pPr>
            <a:lvl3pPr marL="1828754" lvl="2" indent="-406390" rtl="0">
              <a:spcBef>
                <a:spcPts val="1333"/>
              </a:spcBef>
              <a:spcAft>
                <a:spcPts val="0"/>
              </a:spcAft>
              <a:buSzPts val="1200"/>
              <a:buChar char="−"/>
              <a:defRPr/>
            </a:lvl3pPr>
            <a:lvl4pPr marL="2438339" lvl="3" indent="-423323" rtl="0">
              <a:spcBef>
                <a:spcPts val="1333"/>
              </a:spcBef>
              <a:spcAft>
                <a:spcPts val="0"/>
              </a:spcAft>
              <a:buSzPts val="1400"/>
              <a:buChar char="●"/>
              <a:defRPr/>
            </a:lvl4pPr>
            <a:lvl5pPr marL="3047924" lvl="4" indent="-423323" rtl="0">
              <a:spcBef>
                <a:spcPts val="1333"/>
              </a:spcBef>
              <a:spcAft>
                <a:spcPts val="0"/>
              </a:spcAft>
              <a:buSzPts val="1400"/>
              <a:buChar char="○"/>
              <a:defRPr/>
            </a:lvl5pPr>
            <a:lvl6pPr marL="3657509" lvl="5" indent="-423323" rtl="0">
              <a:spcBef>
                <a:spcPts val="1333"/>
              </a:spcBef>
              <a:spcAft>
                <a:spcPts val="0"/>
              </a:spcAft>
              <a:buSzPts val="1400"/>
              <a:buChar char="■"/>
              <a:defRPr/>
            </a:lvl6pPr>
            <a:lvl7pPr marL="4267093" lvl="6" indent="-423323" rtl="0">
              <a:spcBef>
                <a:spcPts val="1333"/>
              </a:spcBef>
              <a:spcAft>
                <a:spcPts val="0"/>
              </a:spcAft>
              <a:buSzPts val="1400"/>
              <a:buChar char="●"/>
              <a:defRPr/>
            </a:lvl7pPr>
            <a:lvl8pPr marL="4876678" lvl="7" indent="-423323" rtl="0">
              <a:spcBef>
                <a:spcPts val="1333"/>
              </a:spcBef>
              <a:spcAft>
                <a:spcPts val="0"/>
              </a:spcAft>
              <a:buSzPts val="1400"/>
              <a:buChar char="○"/>
              <a:defRPr/>
            </a:lvl8pPr>
            <a:lvl9pPr marL="5486263" lvl="8" indent="-423323" rtl="0">
              <a:spcBef>
                <a:spcPts val="1333"/>
              </a:spcBef>
              <a:spcAft>
                <a:spcPts val="1333"/>
              </a:spcAft>
              <a:buSzPts val="1400"/>
              <a:buChar char="■"/>
              <a:defRPr/>
            </a:lvl9pPr>
          </a:lstStyle>
          <a:p>
            <a:endParaRPr/>
          </a:p>
        </p:txBody>
      </p:sp>
      <p:sp>
        <p:nvSpPr>
          <p:cNvPr id="180" name="Google Shape;180;p16"/>
          <p:cNvSpPr txBox="1">
            <a:spLocks noGrp="1"/>
          </p:cNvSpPr>
          <p:nvPr>
            <p:ph type="sldNum" idx="12"/>
          </p:nvPr>
        </p:nvSpPr>
        <p:spPr>
          <a:xfrm>
            <a:off x="390765" y="6181677"/>
            <a:ext cx="731600" cy="524800"/>
          </a:xfrm>
          <a:prstGeom prst="rect">
            <a:avLst/>
          </a:prstGeom>
        </p:spPr>
        <p:txBody>
          <a:bodyPr spcFirstLastPara="1" wrap="square" lIns="0" tIns="91425" rIns="91425" bIns="91425" anchor="t" anchorCtr="0">
            <a:noAutofit/>
          </a:bodyPr>
          <a:lstStyle>
            <a:lvl1pPr lvl="0" algn="l" rtl="0">
              <a:buNone/>
              <a:defRPr sz="1067">
                <a:latin typeface="Public Sans"/>
                <a:ea typeface="Public Sans"/>
                <a:cs typeface="Public Sans"/>
                <a:sym typeface="Public Sans"/>
              </a:defRPr>
            </a:lvl1pPr>
            <a:lvl2pPr lvl="1" algn="l" rtl="0">
              <a:buNone/>
              <a:defRPr sz="1067">
                <a:latin typeface="Public Sans"/>
                <a:ea typeface="Public Sans"/>
                <a:cs typeface="Public Sans"/>
                <a:sym typeface="Public Sans"/>
              </a:defRPr>
            </a:lvl2pPr>
            <a:lvl3pPr lvl="2" algn="l" rtl="0">
              <a:buNone/>
              <a:defRPr sz="1067">
                <a:latin typeface="Public Sans"/>
                <a:ea typeface="Public Sans"/>
                <a:cs typeface="Public Sans"/>
                <a:sym typeface="Public Sans"/>
              </a:defRPr>
            </a:lvl3pPr>
            <a:lvl4pPr lvl="3" algn="l" rtl="0">
              <a:buNone/>
              <a:defRPr sz="1067">
                <a:latin typeface="Public Sans"/>
                <a:ea typeface="Public Sans"/>
                <a:cs typeface="Public Sans"/>
                <a:sym typeface="Public Sans"/>
              </a:defRPr>
            </a:lvl4pPr>
            <a:lvl5pPr lvl="4" algn="l" rtl="0">
              <a:buNone/>
              <a:defRPr sz="1067">
                <a:latin typeface="Public Sans"/>
                <a:ea typeface="Public Sans"/>
                <a:cs typeface="Public Sans"/>
                <a:sym typeface="Public Sans"/>
              </a:defRPr>
            </a:lvl5pPr>
            <a:lvl6pPr lvl="5" algn="l" rtl="0">
              <a:buNone/>
              <a:defRPr sz="1067">
                <a:latin typeface="Public Sans"/>
                <a:ea typeface="Public Sans"/>
                <a:cs typeface="Public Sans"/>
                <a:sym typeface="Public Sans"/>
              </a:defRPr>
            </a:lvl6pPr>
            <a:lvl7pPr lvl="6" algn="l" rtl="0">
              <a:buNone/>
              <a:defRPr sz="1067">
                <a:latin typeface="Public Sans"/>
                <a:ea typeface="Public Sans"/>
                <a:cs typeface="Public Sans"/>
                <a:sym typeface="Public Sans"/>
              </a:defRPr>
            </a:lvl7pPr>
            <a:lvl8pPr lvl="7" algn="l" rtl="0">
              <a:buNone/>
              <a:defRPr sz="1067">
                <a:latin typeface="Public Sans"/>
                <a:ea typeface="Public Sans"/>
                <a:cs typeface="Public Sans"/>
                <a:sym typeface="Public Sans"/>
              </a:defRPr>
            </a:lvl8pPr>
            <a:lvl9pPr lvl="8" algn="l" rtl="0">
              <a:buNone/>
              <a:defRPr sz="1067">
                <a:latin typeface="Public Sans"/>
                <a:ea typeface="Public Sans"/>
                <a:cs typeface="Public Sans"/>
                <a:sym typeface="Public Sans"/>
              </a:defRPr>
            </a:lvl9pPr>
          </a:lstStyle>
          <a:p>
            <a:fld id="{00000000-1234-1234-1234-123412341234}" type="slidenum">
              <a:rPr lang="en" smtClean="0"/>
              <a:pPr/>
              <a:t>‹#›</a:t>
            </a:fld>
            <a:endParaRPr lang="en"/>
          </a:p>
        </p:txBody>
      </p:sp>
      <p:grpSp>
        <p:nvGrpSpPr>
          <p:cNvPr id="181" name="Google Shape;181;p16"/>
          <p:cNvGrpSpPr/>
          <p:nvPr/>
        </p:nvGrpSpPr>
        <p:grpSpPr>
          <a:xfrm>
            <a:off x="10956894" y="6263904"/>
            <a:ext cx="824629" cy="193475"/>
            <a:chOff x="238125" y="2007225"/>
            <a:chExt cx="7125250" cy="1671725"/>
          </a:xfrm>
        </p:grpSpPr>
        <p:sp>
          <p:nvSpPr>
            <p:cNvPr id="182" name="Google Shape;182;p16"/>
            <p:cNvSpPr/>
            <p:nvPr/>
          </p:nvSpPr>
          <p:spPr>
            <a:xfrm>
              <a:off x="6641150" y="2408425"/>
              <a:ext cx="722225" cy="1236575"/>
            </a:xfrm>
            <a:custGeom>
              <a:avLst/>
              <a:gdLst/>
              <a:ahLst/>
              <a:cxnLst/>
              <a:rect l="l" t="t" r="r" b="b"/>
              <a:pathLst>
                <a:path w="28889" h="49463" extrusionOk="0">
                  <a:moveTo>
                    <a:pt x="24609" y="1"/>
                  </a:moveTo>
                  <a:cubicBezTo>
                    <a:pt x="18436" y="1"/>
                    <a:pt x="14074" y="2963"/>
                    <a:pt x="10659" y="7202"/>
                  </a:cubicBezTo>
                  <a:lnTo>
                    <a:pt x="8354" y="1317"/>
                  </a:lnTo>
                  <a:lnTo>
                    <a:pt x="1" y="1317"/>
                  </a:lnTo>
                  <a:lnTo>
                    <a:pt x="1" y="49463"/>
                  </a:lnTo>
                  <a:lnTo>
                    <a:pt x="13004" y="49463"/>
                  </a:lnTo>
                  <a:lnTo>
                    <a:pt x="13004" y="24444"/>
                  </a:lnTo>
                  <a:cubicBezTo>
                    <a:pt x="13004" y="16584"/>
                    <a:pt x="15885" y="12181"/>
                    <a:pt x="23251" y="12181"/>
                  </a:cubicBezTo>
                  <a:lnTo>
                    <a:pt x="28888" y="12181"/>
                  </a:lnTo>
                  <a:lnTo>
                    <a:pt x="28888" y="1"/>
                  </a:lnTo>
                  <a:close/>
                </a:path>
              </a:pathLst>
            </a:custGeom>
            <a:solidFill>
              <a:srgbClr val="009B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solidFill>
                  <a:schemeClr val="accent3"/>
                </a:solidFill>
              </a:endParaRPr>
            </a:p>
          </p:txBody>
        </p:sp>
        <p:sp>
          <p:nvSpPr>
            <p:cNvPr id="183" name="Google Shape;183;p16"/>
            <p:cNvSpPr/>
            <p:nvPr/>
          </p:nvSpPr>
          <p:spPr>
            <a:xfrm>
              <a:off x="5467325" y="2007225"/>
              <a:ext cx="1104925" cy="1637775"/>
            </a:xfrm>
            <a:custGeom>
              <a:avLst/>
              <a:gdLst/>
              <a:ahLst/>
              <a:cxnLst/>
              <a:rect l="l" t="t" r="r" b="b"/>
              <a:pathLst>
                <a:path w="44197" h="65511" extrusionOk="0">
                  <a:moveTo>
                    <a:pt x="1" y="0"/>
                  </a:moveTo>
                  <a:lnTo>
                    <a:pt x="1" y="65511"/>
                  </a:lnTo>
                  <a:lnTo>
                    <a:pt x="13004" y="65511"/>
                  </a:lnTo>
                  <a:lnTo>
                    <a:pt x="13004" y="42467"/>
                  </a:lnTo>
                  <a:lnTo>
                    <a:pt x="28436" y="65511"/>
                  </a:lnTo>
                  <a:lnTo>
                    <a:pt x="44196" y="65511"/>
                  </a:lnTo>
                  <a:lnTo>
                    <a:pt x="26172" y="40286"/>
                  </a:lnTo>
                  <a:lnTo>
                    <a:pt x="42468" y="17365"/>
                  </a:lnTo>
                  <a:lnTo>
                    <a:pt x="27448" y="17365"/>
                  </a:lnTo>
                  <a:lnTo>
                    <a:pt x="13004" y="38763"/>
                  </a:lnTo>
                  <a:lnTo>
                    <a:pt x="13004" y="0"/>
                  </a:lnTo>
                  <a:close/>
                </a:path>
              </a:pathLst>
            </a:custGeom>
            <a:solidFill>
              <a:srgbClr val="009B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solidFill>
                  <a:schemeClr val="accent3"/>
                </a:solidFill>
              </a:endParaRPr>
            </a:p>
          </p:txBody>
        </p:sp>
        <p:sp>
          <p:nvSpPr>
            <p:cNvPr id="184" name="Google Shape;184;p16"/>
            <p:cNvSpPr/>
            <p:nvPr/>
          </p:nvSpPr>
          <p:spPr>
            <a:xfrm>
              <a:off x="4139200" y="2407400"/>
              <a:ext cx="1228375" cy="1271550"/>
            </a:xfrm>
            <a:custGeom>
              <a:avLst/>
              <a:gdLst/>
              <a:ahLst/>
              <a:cxnLst/>
              <a:rect l="l" t="t" r="r" b="b"/>
              <a:pathLst>
                <a:path w="49135" h="50862" extrusionOk="0">
                  <a:moveTo>
                    <a:pt x="25637" y="0"/>
                  </a:moveTo>
                  <a:cubicBezTo>
                    <a:pt x="10987" y="0"/>
                    <a:pt x="0" y="10864"/>
                    <a:pt x="0" y="25266"/>
                  </a:cubicBezTo>
                  <a:cubicBezTo>
                    <a:pt x="0" y="39710"/>
                    <a:pt x="11070" y="50862"/>
                    <a:pt x="25555" y="50862"/>
                  </a:cubicBezTo>
                  <a:cubicBezTo>
                    <a:pt x="36624" y="50862"/>
                    <a:pt x="45595" y="44525"/>
                    <a:pt x="49134" y="34731"/>
                  </a:cubicBezTo>
                  <a:lnTo>
                    <a:pt x="37159" y="30575"/>
                  </a:lnTo>
                  <a:cubicBezTo>
                    <a:pt x="34937" y="35719"/>
                    <a:pt x="30781" y="38640"/>
                    <a:pt x="25555" y="38640"/>
                  </a:cubicBezTo>
                  <a:cubicBezTo>
                    <a:pt x="18600" y="38640"/>
                    <a:pt x="13168" y="32797"/>
                    <a:pt x="13168" y="25349"/>
                  </a:cubicBezTo>
                  <a:cubicBezTo>
                    <a:pt x="13168" y="17901"/>
                    <a:pt x="18477" y="12222"/>
                    <a:pt x="25555" y="12222"/>
                  </a:cubicBezTo>
                  <a:cubicBezTo>
                    <a:pt x="30740" y="12222"/>
                    <a:pt x="35061" y="14979"/>
                    <a:pt x="37159" y="19711"/>
                  </a:cubicBezTo>
                  <a:lnTo>
                    <a:pt x="48969" y="15637"/>
                  </a:lnTo>
                  <a:cubicBezTo>
                    <a:pt x="45389" y="6091"/>
                    <a:pt x="36583" y="0"/>
                    <a:pt x="25637" y="0"/>
                  </a:cubicBezTo>
                  <a:close/>
                </a:path>
              </a:pathLst>
            </a:custGeom>
            <a:solidFill>
              <a:srgbClr val="009B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solidFill>
                  <a:schemeClr val="accent3"/>
                </a:solidFill>
              </a:endParaRPr>
            </a:p>
          </p:txBody>
        </p:sp>
        <p:sp>
          <p:nvSpPr>
            <p:cNvPr id="185" name="Google Shape;185;p16"/>
            <p:cNvSpPr/>
            <p:nvPr/>
          </p:nvSpPr>
          <p:spPr>
            <a:xfrm>
              <a:off x="238125" y="2407400"/>
              <a:ext cx="1228350" cy="1271550"/>
            </a:xfrm>
            <a:custGeom>
              <a:avLst/>
              <a:gdLst/>
              <a:ahLst/>
              <a:cxnLst/>
              <a:rect l="l" t="t" r="r" b="b"/>
              <a:pathLst>
                <a:path w="49134" h="50862" extrusionOk="0">
                  <a:moveTo>
                    <a:pt x="25637" y="0"/>
                  </a:moveTo>
                  <a:cubicBezTo>
                    <a:pt x="11028" y="0"/>
                    <a:pt x="0" y="10864"/>
                    <a:pt x="0" y="25266"/>
                  </a:cubicBezTo>
                  <a:cubicBezTo>
                    <a:pt x="0" y="39710"/>
                    <a:pt x="11070" y="50862"/>
                    <a:pt x="25555" y="50862"/>
                  </a:cubicBezTo>
                  <a:cubicBezTo>
                    <a:pt x="36665" y="50862"/>
                    <a:pt x="45595" y="44525"/>
                    <a:pt x="49134" y="34731"/>
                  </a:cubicBezTo>
                  <a:lnTo>
                    <a:pt x="37159" y="30575"/>
                  </a:lnTo>
                  <a:cubicBezTo>
                    <a:pt x="34978" y="35719"/>
                    <a:pt x="30822" y="38640"/>
                    <a:pt x="25555" y="38640"/>
                  </a:cubicBezTo>
                  <a:cubicBezTo>
                    <a:pt x="18600" y="38640"/>
                    <a:pt x="13209" y="32797"/>
                    <a:pt x="13209" y="25349"/>
                  </a:cubicBezTo>
                  <a:cubicBezTo>
                    <a:pt x="13209" y="17901"/>
                    <a:pt x="18518" y="12222"/>
                    <a:pt x="25555" y="12222"/>
                  </a:cubicBezTo>
                  <a:cubicBezTo>
                    <a:pt x="30740" y="12222"/>
                    <a:pt x="35060" y="14979"/>
                    <a:pt x="37200" y="19711"/>
                  </a:cubicBezTo>
                  <a:lnTo>
                    <a:pt x="48969" y="15637"/>
                  </a:lnTo>
                  <a:cubicBezTo>
                    <a:pt x="45389" y="6091"/>
                    <a:pt x="36624" y="0"/>
                    <a:pt x="25637" y="0"/>
                  </a:cubicBezTo>
                  <a:close/>
                </a:path>
              </a:pathLst>
            </a:custGeom>
            <a:solidFill>
              <a:srgbClr val="009B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solidFill>
                  <a:schemeClr val="accent3"/>
                </a:solidFill>
              </a:endParaRPr>
            </a:p>
          </p:txBody>
        </p:sp>
        <p:sp>
          <p:nvSpPr>
            <p:cNvPr id="186" name="Google Shape;186;p16"/>
            <p:cNvSpPr/>
            <p:nvPr/>
          </p:nvSpPr>
          <p:spPr>
            <a:xfrm>
              <a:off x="1568300" y="2007225"/>
              <a:ext cx="1130650" cy="1637775"/>
            </a:xfrm>
            <a:custGeom>
              <a:avLst/>
              <a:gdLst/>
              <a:ahLst/>
              <a:cxnLst/>
              <a:rect l="l" t="t" r="r" b="b"/>
              <a:pathLst>
                <a:path w="45226" h="65511" extrusionOk="0">
                  <a:moveTo>
                    <a:pt x="1" y="0"/>
                  </a:moveTo>
                  <a:lnTo>
                    <a:pt x="1" y="65511"/>
                  </a:lnTo>
                  <a:lnTo>
                    <a:pt x="13004" y="65511"/>
                  </a:lnTo>
                  <a:lnTo>
                    <a:pt x="13004" y="40204"/>
                  </a:lnTo>
                  <a:cubicBezTo>
                    <a:pt x="13004" y="32385"/>
                    <a:pt x="17325" y="27653"/>
                    <a:pt x="23827" y="27653"/>
                  </a:cubicBezTo>
                  <a:cubicBezTo>
                    <a:pt x="29670" y="27653"/>
                    <a:pt x="32222" y="31233"/>
                    <a:pt x="32222" y="38434"/>
                  </a:cubicBezTo>
                  <a:lnTo>
                    <a:pt x="32222" y="65511"/>
                  </a:lnTo>
                  <a:lnTo>
                    <a:pt x="45225" y="65511"/>
                  </a:lnTo>
                  <a:lnTo>
                    <a:pt x="45225" y="36253"/>
                  </a:lnTo>
                  <a:cubicBezTo>
                    <a:pt x="45225" y="23990"/>
                    <a:pt x="38477" y="16007"/>
                    <a:pt x="27572" y="16007"/>
                  </a:cubicBezTo>
                  <a:cubicBezTo>
                    <a:pt x="21811" y="16007"/>
                    <a:pt x="16667" y="18353"/>
                    <a:pt x="13004" y="21810"/>
                  </a:cubicBezTo>
                  <a:lnTo>
                    <a:pt x="13004" y="0"/>
                  </a:lnTo>
                  <a:close/>
                </a:path>
              </a:pathLst>
            </a:custGeom>
            <a:solidFill>
              <a:srgbClr val="009B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solidFill>
                  <a:schemeClr val="accent3"/>
                </a:solidFill>
              </a:endParaRPr>
            </a:p>
          </p:txBody>
        </p:sp>
        <p:sp>
          <p:nvSpPr>
            <p:cNvPr id="187" name="Google Shape;187;p16"/>
            <p:cNvSpPr/>
            <p:nvPr/>
          </p:nvSpPr>
          <p:spPr>
            <a:xfrm>
              <a:off x="2803850" y="2407400"/>
              <a:ext cx="1247925" cy="1271550"/>
            </a:xfrm>
            <a:custGeom>
              <a:avLst/>
              <a:gdLst/>
              <a:ahLst/>
              <a:cxnLst/>
              <a:rect l="l" t="t" r="r" b="b"/>
              <a:pathLst>
                <a:path w="49917" h="50862" extrusionOk="0">
                  <a:moveTo>
                    <a:pt x="24979" y="11111"/>
                  </a:moveTo>
                  <a:cubicBezTo>
                    <a:pt x="30781" y="11111"/>
                    <a:pt x="35061" y="14279"/>
                    <a:pt x="36872" y="20164"/>
                  </a:cubicBezTo>
                  <a:lnTo>
                    <a:pt x="13539" y="20164"/>
                  </a:lnTo>
                  <a:cubicBezTo>
                    <a:pt x="15062" y="14485"/>
                    <a:pt x="19177" y="11111"/>
                    <a:pt x="24979" y="11111"/>
                  </a:cubicBezTo>
                  <a:close/>
                  <a:moveTo>
                    <a:pt x="24979" y="0"/>
                  </a:moveTo>
                  <a:cubicBezTo>
                    <a:pt x="10700" y="0"/>
                    <a:pt x="1" y="10905"/>
                    <a:pt x="1" y="25431"/>
                  </a:cubicBezTo>
                  <a:cubicBezTo>
                    <a:pt x="1" y="39916"/>
                    <a:pt x="10741" y="50862"/>
                    <a:pt x="24979" y="50862"/>
                  </a:cubicBezTo>
                  <a:cubicBezTo>
                    <a:pt x="34855" y="50862"/>
                    <a:pt x="43209" y="45636"/>
                    <a:pt x="47447" y="37118"/>
                  </a:cubicBezTo>
                  <a:lnTo>
                    <a:pt x="35637" y="33044"/>
                  </a:lnTo>
                  <a:cubicBezTo>
                    <a:pt x="33003" y="37653"/>
                    <a:pt x="29135" y="39175"/>
                    <a:pt x="24979" y="39257"/>
                  </a:cubicBezTo>
                  <a:cubicBezTo>
                    <a:pt x="24848" y="39261"/>
                    <a:pt x="24717" y="39263"/>
                    <a:pt x="24587" y="39263"/>
                  </a:cubicBezTo>
                  <a:cubicBezTo>
                    <a:pt x="18502" y="39263"/>
                    <a:pt x="14298" y="35500"/>
                    <a:pt x="13210" y="29093"/>
                  </a:cubicBezTo>
                  <a:lnTo>
                    <a:pt x="49628" y="29093"/>
                  </a:lnTo>
                  <a:cubicBezTo>
                    <a:pt x="49793" y="27818"/>
                    <a:pt x="49916" y="26542"/>
                    <a:pt x="49916" y="25266"/>
                  </a:cubicBezTo>
                  <a:cubicBezTo>
                    <a:pt x="49916" y="11399"/>
                    <a:pt x="39752" y="0"/>
                    <a:pt x="24979" y="0"/>
                  </a:cubicBezTo>
                  <a:close/>
                </a:path>
              </a:pathLst>
            </a:custGeom>
            <a:solidFill>
              <a:srgbClr val="009B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solidFill>
                  <a:schemeClr val="accent3"/>
                </a:solidFill>
              </a:endParaRPr>
            </a:p>
          </p:txBody>
        </p:sp>
      </p:grpSp>
      <p:sp>
        <p:nvSpPr>
          <p:cNvPr id="188" name="Google Shape;188;p16"/>
          <p:cNvSpPr txBox="1">
            <a:spLocks noGrp="1"/>
          </p:cNvSpPr>
          <p:nvPr>
            <p:ph type="subTitle" idx="3"/>
          </p:nvPr>
        </p:nvSpPr>
        <p:spPr>
          <a:xfrm>
            <a:off x="1089013" y="1230965"/>
            <a:ext cx="4618000" cy="52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576C82"/>
              </a:buClr>
              <a:buSzPts val="1100"/>
              <a:buNone/>
              <a:defRPr sz="1867">
                <a:solidFill>
                  <a:srgbClr val="576C82"/>
                </a:solidFill>
              </a:defRPr>
            </a:lvl1pPr>
            <a:lvl2pPr lvl="1" rtl="0">
              <a:spcBef>
                <a:spcPts val="2133"/>
              </a:spcBef>
              <a:spcAft>
                <a:spcPts val="0"/>
              </a:spcAft>
              <a:buClr>
                <a:srgbClr val="576C82"/>
              </a:buClr>
              <a:buSzPts val="1100"/>
              <a:buNone/>
              <a:defRPr>
                <a:solidFill>
                  <a:srgbClr val="576C82"/>
                </a:solidFill>
              </a:defRPr>
            </a:lvl2pPr>
            <a:lvl3pPr lvl="2" rtl="0">
              <a:spcBef>
                <a:spcPts val="2133"/>
              </a:spcBef>
              <a:spcAft>
                <a:spcPts val="0"/>
              </a:spcAft>
              <a:buClr>
                <a:srgbClr val="576C82"/>
              </a:buClr>
              <a:buSzPts val="1200"/>
              <a:buNone/>
              <a:defRPr>
                <a:solidFill>
                  <a:srgbClr val="576C82"/>
                </a:solidFill>
              </a:defRPr>
            </a:lvl3pPr>
            <a:lvl4pPr lvl="3" rtl="0">
              <a:spcBef>
                <a:spcPts val="2133"/>
              </a:spcBef>
              <a:spcAft>
                <a:spcPts val="0"/>
              </a:spcAft>
              <a:buClr>
                <a:srgbClr val="576C82"/>
              </a:buClr>
              <a:buSzPts val="1400"/>
              <a:buNone/>
              <a:defRPr>
                <a:solidFill>
                  <a:srgbClr val="576C82"/>
                </a:solidFill>
              </a:defRPr>
            </a:lvl4pPr>
            <a:lvl5pPr lvl="4" rtl="0">
              <a:spcBef>
                <a:spcPts val="2133"/>
              </a:spcBef>
              <a:spcAft>
                <a:spcPts val="0"/>
              </a:spcAft>
              <a:buClr>
                <a:srgbClr val="576C82"/>
              </a:buClr>
              <a:buSzPts val="1400"/>
              <a:buNone/>
              <a:defRPr>
                <a:solidFill>
                  <a:srgbClr val="576C82"/>
                </a:solidFill>
              </a:defRPr>
            </a:lvl5pPr>
            <a:lvl6pPr lvl="5" rtl="0">
              <a:spcBef>
                <a:spcPts val="2133"/>
              </a:spcBef>
              <a:spcAft>
                <a:spcPts val="0"/>
              </a:spcAft>
              <a:buClr>
                <a:srgbClr val="576C82"/>
              </a:buClr>
              <a:buSzPts val="1400"/>
              <a:buNone/>
              <a:defRPr>
                <a:solidFill>
                  <a:srgbClr val="576C82"/>
                </a:solidFill>
              </a:defRPr>
            </a:lvl6pPr>
            <a:lvl7pPr lvl="6" rtl="0">
              <a:spcBef>
                <a:spcPts val="2133"/>
              </a:spcBef>
              <a:spcAft>
                <a:spcPts val="0"/>
              </a:spcAft>
              <a:buClr>
                <a:srgbClr val="576C82"/>
              </a:buClr>
              <a:buSzPts val="1400"/>
              <a:buNone/>
              <a:defRPr>
                <a:solidFill>
                  <a:srgbClr val="576C82"/>
                </a:solidFill>
              </a:defRPr>
            </a:lvl7pPr>
            <a:lvl8pPr lvl="7" rtl="0">
              <a:spcBef>
                <a:spcPts val="2133"/>
              </a:spcBef>
              <a:spcAft>
                <a:spcPts val="0"/>
              </a:spcAft>
              <a:buClr>
                <a:srgbClr val="576C82"/>
              </a:buClr>
              <a:buSzPts val="1400"/>
              <a:buNone/>
              <a:defRPr>
                <a:solidFill>
                  <a:srgbClr val="576C82"/>
                </a:solidFill>
              </a:defRPr>
            </a:lvl8pPr>
            <a:lvl9pPr lvl="8" rtl="0">
              <a:spcBef>
                <a:spcPts val="2133"/>
              </a:spcBef>
              <a:spcAft>
                <a:spcPts val="2133"/>
              </a:spcAft>
              <a:buClr>
                <a:srgbClr val="576C82"/>
              </a:buClr>
              <a:buSzPts val="1400"/>
              <a:buNone/>
              <a:defRPr>
                <a:solidFill>
                  <a:srgbClr val="576C82"/>
                </a:solidFill>
              </a:defRPr>
            </a:lvl9pPr>
          </a:lstStyle>
          <a:p>
            <a:endParaRPr/>
          </a:p>
        </p:txBody>
      </p:sp>
    </p:spTree>
    <p:extLst>
      <p:ext uri="{BB962C8B-B14F-4D97-AF65-F5344CB8AC3E}">
        <p14:creationId xmlns:p14="http://schemas.microsoft.com/office/powerpoint/2010/main" val="926346904"/>
      </p:ext>
    </p:extLst>
  </p:cSld>
  <p:clrMapOvr>
    <a:masterClrMapping/>
  </p:clrMapOvr>
  <p:extLst>
    <p:ext uri="{DCECCB84-F9BA-43D5-87BE-67443E8EF086}">
      <p15:sldGuideLst xmlns:p15="http://schemas.microsoft.com/office/powerpoint/2012/main">
        <p15:guide id="1" orient="horz" pos="518">
          <p15:clr>
            <a:schemeClr val="accent5"/>
          </p15:clr>
        </p15:guide>
        <p15:guide id="2" orient="horz" pos="749">
          <p15:clr>
            <a:schemeClr val="accent5"/>
          </p15:clr>
        </p15:guide>
        <p15:guide id="3" orient="horz" pos="1152">
          <p15:clr>
            <a:schemeClr val="accent5"/>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17 | Text + Small Image">
  <p:cSld name="17 | Text + Small Image">
    <p:bg>
      <p:bgPr>
        <a:solidFill>
          <a:schemeClr val="lt1"/>
        </a:solidFill>
        <a:effectLst/>
      </p:bgPr>
    </p:bg>
    <p:spTree>
      <p:nvGrpSpPr>
        <p:cNvPr id="1" name="Shape 189"/>
        <p:cNvGrpSpPr/>
        <p:nvPr/>
      </p:nvGrpSpPr>
      <p:grpSpPr>
        <a:xfrm>
          <a:off x="0" y="0"/>
          <a:ext cx="0" cy="0"/>
          <a:chOff x="0" y="0"/>
          <a:chExt cx="0" cy="0"/>
        </a:xfrm>
      </p:grpSpPr>
      <p:sp>
        <p:nvSpPr>
          <p:cNvPr id="190" name="Google Shape;190;p17"/>
          <p:cNvSpPr>
            <a:spLocks noGrp="1"/>
          </p:cNvSpPr>
          <p:nvPr>
            <p:ph type="pic" idx="2"/>
          </p:nvPr>
        </p:nvSpPr>
        <p:spPr>
          <a:xfrm>
            <a:off x="6096033" y="729567"/>
            <a:ext cx="4876800" cy="5214000"/>
          </a:xfrm>
          <a:prstGeom prst="rect">
            <a:avLst/>
          </a:prstGeom>
          <a:noFill/>
          <a:ln>
            <a:noFill/>
          </a:ln>
        </p:spPr>
      </p:sp>
      <p:sp>
        <p:nvSpPr>
          <p:cNvPr id="191" name="Google Shape;191;p17"/>
          <p:cNvSpPr txBox="1">
            <a:spLocks noGrp="1"/>
          </p:cNvSpPr>
          <p:nvPr>
            <p:ph type="body" idx="1"/>
          </p:nvPr>
        </p:nvSpPr>
        <p:spPr>
          <a:xfrm>
            <a:off x="1081901" y="2029367"/>
            <a:ext cx="4454000" cy="3565600"/>
          </a:xfrm>
          <a:prstGeom prst="rect">
            <a:avLst/>
          </a:prstGeom>
        </p:spPr>
        <p:txBody>
          <a:bodyPr spcFirstLastPara="1" wrap="square" lIns="91425" tIns="91425" rIns="91425" bIns="91425" anchor="t" anchorCtr="0">
            <a:noAutofit/>
          </a:bodyPr>
          <a:lstStyle>
            <a:lvl1pPr marL="609585" lvl="0" indent="-431789" rtl="0">
              <a:spcBef>
                <a:spcPts val="0"/>
              </a:spcBef>
              <a:spcAft>
                <a:spcPts val="0"/>
              </a:spcAft>
              <a:buSzPts val="1500"/>
              <a:buChar char="●"/>
              <a:defRPr/>
            </a:lvl1pPr>
            <a:lvl2pPr marL="1219170" lvl="1" indent="-397923" rtl="0">
              <a:spcBef>
                <a:spcPts val="1333"/>
              </a:spcBef>
              <a:spcAft>
                <a:spcPts val="0"/>
              </a:spcAft>
              <a:buSzPts val="1100"/>
              <a:buChar char="●"/>
              <a:defRPr/>
            </a:lvl2pPr>
            <a:lvl3pPr marL="1828754" lvl="2" indent="-406390" rtl="0">
              <a:spcBef>
                <a:spcPts val="1333"/>
              </a:spcBef>
              <a:spcAft>
                <a:spcPts val="0"/>
              </a:spcAft>
              <a:buSzPts val="1200"/>
              <a:buChar char="−"/>
              <a:defRPr/>
            </a:lvl3pPr>
            <a:lvl4pPr marL="2438339" lvl="3" indent="-423323" rtl="0">
              <a:spcBef>
                <a:spcPts val="1333"/>
              </a:spcBef>
              <a:spcAft>
                <a:spcPts val="0"/>
              </a:spcAft>
              <a:buSzPts val="1400"/>
              <a:buChar char="●"/>
              <a:defRPr/>
            </a:lvl4pPr>
            <a:lvl5pPr marL="3047924" lvl="4" indent="-423323" rtl="0">
              <a:spcBef>
                <a:spcPts val="1333"/>
              </a:spcBef>
              <a:spcAft>
                <a:spcPts val="0"/>
              </a:spcAft>
              <a:buSzPts val="1400"/>
              <a:buChar char="○"/>
              <a:defRPr/>
            </a:lvl5pPr>
            <a:lvl6pPr marL="3657509" lvl="5" indent="-423323" rtl="0">
              <a:spcBef>
                <a:spcPts val="1333"/>
              </a:spcBef>
              <a:spcAft>
                <a:spcPts val="0"/>
              </a:spcAft>
              <a:buSzPts val="1400"/>
              <a:buChar char="■"/>
              <a:defRPr/>
            </a:lvl6pPr>
            <a:lvl7pPr marL="4267093" lvl="6" indent="-423323" rtl="0">
              <a:spcBef>
                <a:spcPts val="1333"/>
              </a:spcBef>
              <a:spcAft>
                <a:spcPts val="0"/>
              </a:spcAft>
              <a:buSzPts val="1400"/>
              <a:buChar char="●"/>
              <a:defRPr/>
            </a:lvl7pPr>
            <a:lvl8pPr marL="4876678" lvl="7" indent="-423323" rtl="0">
              <a:spcBef>
                <a:spcPts val="1333"/>
              </a:spcBef>
              <a:spcAft>
                <a:spcPts val="0"/>
              </a:spcAft>
              <a:buSzPts val="1400"/>
              <a:buChar char="○"/>
              <a:defRPr/>
            </a:lvl8pPr>
            <a:lvl9pPr marL="5486263" lvl="8" indent="-423323" rtl="0">
              <a:spcBef>
                <a:spcPts val="1333"/>
              </a:spcBef>
              <a:spcAft>
                <a:spcPts val="1333"/>
              </a:spcAft>
              <a:buSzPts val="1400"/>
              <a:buChar char="■"/>
              <a:defRPr/>
            </a:lvl9pPr>
          </a:lstStyle>
          <a:p>
            <a:endParaRPr/>
          </a:p>
        </p:txBody>
      </p:sp>
      <p:grpSp>
        <p:nvGrpSpPr>
          <p:cNvPr id="192" name="Google Shape;192;p17"/>
          <p:cNvGrpSpPr/>
          <p:nvPr/>
        </p:nvGrpSpPr>
        <p:grpSpPr>
          <a:xfrm>
            <a:off x="10956894" y="6263904"/>
            <a:ext cx="824629" cy="193475"/>
            <a:chOff x="238125" y="2007225"/>
            <a:chExt cx="7125250" cy="1671725"/>
          </a:xfrm>
        </p:grpSpPr>
        <p:sp>
          <p:nvSpPr>
            <p:cNvPr id="193" name="Google Shape;193;p17"/>
            <p:cNvSpPr/>
            <p:nvPr/>
          </p:nvSpPr>
          <p:spPr>
            <a:xfrm>
              <a:off x="6641150" y="2408425"/>
              <a:ext cx="722225" cy="1236575"/>
            </a:xfrm>
            <a:custGeom>
              <a:avLst/>
              <a:gdLst/>
              <a:ahLst/>
              <a:cxnLst/>
              <a:rect l="l" t="t" r="r" b="b"/>
              <a:pathLst>
                <a:path w="28889" h="49463" extrusionOk="0">
                  <a:moveTo>
                    <a:pt x="24609" y="1"/>
                  </a:moveTo>
                  <a:cubicBezTo>
                    <a:pt x="18436" y="1"/>
                    <a:pt x="14074" y="2963"/>
                    <a:pt x="10659" y="7202"/>
                  </a:cubicBezTo>
                  <a:lnTo>
                    <a:pt x="8354" y="1317"/>
                  </a:lnTo>
                  <a:lnTo>
                    <a:pt x="1" y="1317"/>
                  </a:lnTo>
                  <a:lnTo>
                    <a:pt x="1" y="49463"/>
                  </a:lnTo>
                  <a:lnTo>
                    <a:pt x="13004" y="49463"/>
                  </a:lnTo>
                  <a:lnTo>
                    <a:pt x="13004" y="24444"/>
                  </a:lnTo>
                  <a:cubicBezTo>
                    <a:pt x="13004" y="16584"/>
                    <a:pt x="15885" y="12181"/>
                    <a:pt x="23251" y="12181"/>
                  </a:cubicBezTo>
                  <a:lnTo>
                    <a:pt x="28888" y="12181"/>
                  </a:lnTo>
                  <a:lnTo>
                    <a:pt x="28888" y="1"/>
                  </a:lnTo>
                  <a:close/>
                </a:path>
              </a:pathLst>
            </a:custGeom>
            <a:solidFill>
              <a:srgbClr val="009B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solidFill>
                  <a:schemeClr val="accent3"/>
                </a:solidFill>
              </a:endParaRPr>
            </a:p>
          </p:txBody>
        </p:sp>
        <p:sp>
          <p:nvSpPr>
            <p:cNvPr id="194" name="Google Shape;194;p17"/>
            <p:cNvSpPr/>
            <p:nvPr/>
          </p:nvSpPr>
          <p:spPr>
            <a:xfrm>
              <a:off x="5467325" y="2007225"/>
              <a:ext cx="1104925" cy="1637775"/>
            </a:xfrm>
            <a:custGeom>
              <a:avLst/>
              <a:gdLst/>
              <a:ahLst/>
              <a:cxnLst/>
              <a:rect l="l" t="t" r="r" b="b"/>
              <a:pathLst>
                <a:path w="44197" h="65511" extrusionOk="0">
                  <a:moveTo>
                    <a:pt x="1" y="0"/>
                  </a:moveTo>
                  <a:lnTo>
                    <a:pt x="1" y="65511"/>
                  </a:lnTo>
                  <a:lnTo>
                    <a:pt x="13004" y="65511"/>
                  </a:lnTo>
                  <a:lnTo>
                    <a:pt x="13004" y="42467"/>
                  </a:lnTo>
                  <a:lnTo>
                    <a:pt x="28436" y="65511"/>
                  </a:lnTo>
                  <a:lnTo>
                    <a:pt x="44196" y="65511"/>
                  </a:lnTo>
                  <a:lnTo>
                    <a:pt x="26172" y="40286"/>
                  </a:lnTo>
                  <a:lnTo>
                    <a:pt x="42468" y="17365"/>
                  </a:lnTo>
                  <a:lnTo>
                    <a:pt x="27448" y="17365"/>
                  </a:lnTo>
                  <a:lnTo>
                    <a:pt x="13004" y="38763"/>
                  </a:lnTo>
                  <a:lnTo>
                    <a:pt x="13004" y="0"/>
                  </a:lnTo>
                  <a:close/>
                </a:path>
              </a:pathLst>
            </a:custGeom>
            <a:solidFill>
              <a:srgbClr val="009B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solidFill>
                  <a:schemeClr val="accent3"/>
                </a:solidFill>
              </a:endParaRPr>
            </a:p>
          </p:txBody>
        </p:sp>
        <p:sp>
          <p:nvSpPr>
            <p:cNvPr id="195" name="Google Shape;195;p17"/>
            <p:cNvSpPr/>
            <p:nvPr/>
          </p:nvSpPr>
          <p:spPr>
            <a:xfrm>
              <a:off x="4139200" y="2407400"/>
              <a:ext cx="1228375" cy="1271550"/>
            </a:xfrm>
            <a:custGeom>
              <a:avLst/>
              <a:gdLst/>
              <a:ahLst/>
              <a:cxnLst/>
              <a:rect l="l" t="t" r="r" b="b"/>
              <a:pathLst>
                <a:path w="49135" h="50862" extrusionOk="0">
                  <a:moveTo>
                    <a:pt x="25637" y="0"/>
                  </a:moveTo>
                  <a:cubicBezTo>
                    <a:pt x="10987" y="0"/>
                    <a:pt x="0" y="10864"/>
                    <a:pt x="0" y="25266"/>
                  </a:cubicBezTo>
                  <a:cubicBezTo>
                    <a:pt x="0" y="39710"/>
                    <a:pt x="11070" y="50862"/>
                    <a:pt x="25555" y="50862"/>
                  </a:cubicBezTo>
                  <a:cubicBezTo>
                    <a:pt x="36624" y="50862"/>
                    <a:pt x="45595" y="44525"/>
                    <a:pt x="49134" y="34731"/>
                  </a:cubicBezTo>
                  <a:lnTo>
                    <a:pt x="37159" y="30575"/>
                  </a:lnTo>
                  <a:cubicBezTo>
                    <a:pt x="34937" y="35719"/>
                    <a:pt x="30781" y="38640"/>
                    <a:pt x="25555" y="38640"/>
                  </a:cubicBezTo>
                  <a:cubicBezTo>
                    <a:pt x="18600" y="38640"/>
                    <a:pt x="13168" y="32797"/>
                    <a:pt x="13168" y="25349"/>
                  </a:cubicBezTo>
                  <a:cubicBezTo>
                    <a:pt x="13168" y="17901"/>
                    <a:pt x="18477" y="12222"/>
                    <a:pt x="25555" y="12222"/>
                  </a:cubicBezTo>
                  <a:cubicBezTo>
                    <a:pt x="30740" y="12222"/>
                    <a:pt x="35061" y="14979"/>
                    <a:pt x="37159" y="19711"/>
                  </a:cubicBezTo>
                  <a:lnTo>
                    <a:pt x="48969" y="15637"/>
                  </a:lnTo>
                  <a:cubicBezTo>
                    <a:pt x="45389" y="6091"/>
                    <a:pt x="36583" y="0"/>
                    <a:pt x="25637" y="0"/>
                  </a:cubicBezTo>
                  <a:close/>
                </a:path>
              </a:pathLst>
            </a:custGeom>
            <a:solidFill>
              <a:srgbClr val="009B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solidFill>
                  <a:schemeClr val="accent3"/>
                </a:solidFill>
              </a:endParaRPr>
            </a:p>
          </p:txBody>
        </p:sp>
        <p:sp>
          <p:nvSpPr>
            <p:cNvPr id="196" name="Google Shape;196;p17"/>
            <p:cNvSpPr/>
            <p:nvPr/>
          </p:nvSpPr>
          <p:spPr>
            <a:xfrm>
              <a:off x="238125" y="2407400"/>
              <a:ext cx="1228350" cy="1271550"/>
            </a:xfrm>
            <a:custGeom>
              <a:avLst/>
              <a:gdLst/>
              <a:ahLst/>
              <a:cxnLst/>
              <a:rect l="l" t="t" r="r" b="b"/>
              <a:pathLst>
                <a:path w="49134" h="50862" extrusionOk="0">
                  <a:moveTo>
                    <a:pt x="25637" y="0"/>
                  </a:moveTo>
                  <a:cubicBezTo>
                    <a:pt x="11028" y="0"/>
                    <a:pt x="0" y="10864"/>
                    <a:pt x="0" y="25266"/>
                  </a:cubicBezTo>
                  <a:cubicBezTo>
                    <a:pt x="0" y="39710"/>
                    <a:pt x="11070" y="50862"/>
                    <a:pt x="25555" y="50862"/>
                  </a:cubicBezTo>
                  <a:cubicBezTo>
                    <a:pt x="36665" y="50862"/>
                    <a:pt x="45595" y="44525"/>
                    <a:pt x="49134" y="34731"/>
                  </a:cubicBezTo>
                  <a:lnTo>
                    <a:pt x="37159" y="30575"/>
                  </a:lnTo>
                  <a:cubicBezTo>
                    <a:pt x="34978" y="35719"/>
                    <a:pt x="30822" y="38640"/>
                    <a:pt x="25555" y="38640"/>
                  </a:cubicBezTo>
                  <a:cubicBezTo>
                    <a:pt x="18600" y="38640"/>
                    <a:pt x="13209" y="32797"/>
                    <a:pt x="13209" y="25349"/>
                  </a:cubicBezTo>
                  <a:cubicBezTo>
                    <a:pt x="13209" y="17901"/>
                    <a:pt x="18518" y="12222"/>
                    <a:pt x="25555" y="12222"/>
                  </a:cubicBezTo>
                  <a:cubicBezTo>
                    <a:pt x="30740" y="12222"/>
                    <a:pt x="35060" y="14979"/>
                    <a:pt x="37200" y="19711"/>
                  </a:cubicBezTo>
                  <a:lnTo>
                    <a:pt x="48969" y="15637"/>
                  </a:lnTo>
                  <a:cubicBezTo>
                    <a:pt x="45389" y="6091"/>
                    <a:pt x="36624" y="0"/>
                    <a:pt x="25637" y="0"/>
                  </a:cubicBezTo>
                  <a:close/>
                </a:path>
              </a:pathLst>
            </a:custGeom>
            <a:solidFill>
              <a:srgbClr val="009B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solidFill>
                  <a:schemeClr val="accent3"/>
                </a:solidFill>
              </a:endParaRPr>
            </a:p>
          </p:txBody>
        </p:sp>
        <p:sp>
          <p:nvSpPr>
            <p:cNvPr id="197" name="Google Shape;197;p17"/>
            <p:cNvSpPr/>
            <p:nvPr/>
          </p:nvSpPr>
          <p:spPr>
            <a:xfrm>
              <a:off x="1568300" y="2007225"/>
              <a:ext cx="1130650" cy="1637775"/>
            </a:xfrm>
            <a:custGeom>
              <a:avLst/>
              <a:gdLst/>
              <a:ahLst/>
              <a:cxnLst/>
              <a:rect l="l" t="t" r="r" b="b"/>
              <a:pathLst>
                <a:path w="45226" h="65511" extrusionOk="0">
                  <a:moveTo>
                    <a:pt x="1" y="0"/>
                  </a:moveTo>
                  <a:lnTo>
                    <a:pt x="1" y="65511"/>
                  </a:lnTo>
                  <a:lnTo>
                    <a:pt x="13004" y="65511"/>
                  </a:lnTo>
                  <a:lnTo>
                    <a:pt x="13004" y="40204"/>
                  </a:lnTo>
                  <a:cubicBezTo>
                    <a:pt x="13004" y="32385"/>
                    <a:pt x="17325" y="27653"/>
                    <a:pt x="23827" y="27653"/>
                  </a:cubicBezTo>
                  <a:cubicBezTo>
                    <a:pt x="29670" y="27653"/>
                    <a:pt x="32222" y="31233"/>
                    <a:pt x="32222" y="38434"/>
                  </a:cubicBezTo>
                  <a:lnTo>
                    <a:pt x="32222" y="65511"/>
                  </a:lnTo>
                  <a:lnTo>
                    <a:pt x="45225" y="65511"/>
                  </a:lnTo>
                  <a:lnTo>
                    <a:pt x="45225" y="36253"/>
                  </a:lnTo>
                  <a:cubicBezTo>
                    <a:pt x="45225" y="23990"/>
                    <a:pt x="38477" y="16007"/>
                    <a:pt x="27572" y="16007"/>
                  </a:cubicBezTo>
                  <a:cubicBezTo>
                    <a:pt x="21811" y="16007"/>
                    <a:pt x="16667" y="18353"/>
                    <a:pt x="13004" y="21810"/>
                  </a:cubicBezTo>
                  <a:lnTo>
                    <a:pt x="13004" y="0"/>
                  </a:lnTo>
                  <a:close/>
                </a:path>
              </a:pathLst>
            </a:custGeom>
            <a:solidFill>
              <a:srgbClr val="009B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solidFill>
                  <a:schemeClr val="accent3"/>
                </a:solidFill>
              </a:endParaRPr>
            </a:p>
          </p:txBody>
        </p:sp>
        <p:sp>
          <p:nvSpPr>
            <p:cNvPr id="198" name="Google Shape;198;p17"/>
            <p:cNvSpPr/>
            <p:nvPr/>
          </p:nvSpPr>
          <p:spPr>
            <a:xfrm>
              <a:off x="2803850" y="2407400"/>
              <a:ext cx="1247925" cy="1271550"/>
            </a:xfrm>
            <a:custGeom>
              <a:avLst/>
              <a:gdLst/>
              <a:ahLst/>
              <a:cxnLst/>
              <a:rect l="l" t="t" r="r" b="b"/>
              <a:pathLst>
                <a:path w="49917" h="50862" extrusionOk="0">
                  <a:moveTo>
                    <a:pt x="24979" y="11111"/>
                  </a:moveTo>
                  <a:cubicBezTo>
                    <a:pt x="30781" y="11111"/>
                    <a:pt x="35061" y="14279"/>
                    <a:pt x="36872" y="20164"/>
                  </a:cubicBezTo>
                  <a:lnTo>
                    <a:pt x="13539" y="20164"/>
                  </a:lnTo>
                  <a:cubicBezTo>
                    <a:pt x="15062" y="14485"/>
                    <a:pt x="19177" y="11111"/>
                    <a:pt x="24979" y="11111"/>
                  </a:cubicBezTo>
                  <a:close/>
                  <a:moveTo>
                    <a:pt x="24979" y="0"/>
                  </a:moveTo>
                  <a:cubicBezTo>
                    <a:pt x="10700" y="0"/>
                    <a:pt x="1" y="10905"/>
                    <a:pt x="1" y="25431"/>
                  </a:cubicBezTo>
                  <a:cubicBezTo>
                    <a:pt x="1" y="39916"/>
                    <a:pt x="10741" y="50862"/>
                    <a:pt x="24979" y="50862"/>
                  </a:cubicBezTo>
                  <a:cubicBezTo>
                    <a:pt x="34855" y="50862"/>
                    <a:pt x="43209" y="45636"/>
                    <a:pt x="47447" y="37118"/>
                  </a:cubicBezTo>
                  <a:lnTo>
                    <a:pt x="35637" y="33044"/>
                  </a:lnTo>
                  <a:cubicBezTo>
                    <a:pt x="33003" y="37653"/>
                    <a:pt x="29135" y="39175"/>
                    <a:pt x="24979" y="39257"/>
                  </a:cubicBezTo>
                  <a:cubicBezTo>
                    <a:pt x="24848" y="39261"/>
                    <a:pt x="24717" y="39263"/>
                    <a:pt x="24587" y="39263"/>
                  </a:cubicBezTo>
                  <a:cubicBezTo>
                    <a:pt x="18502" y="39263"/>
                    <a:pt x="14298" y="35500"/>
                    <a:pt x="13210" y="29093"/>
                  </a:cubicBezTo>
                  <a:lnTo>
                    <a:pt x="49628" y="29093"/>
                  </a:lnTo>
                  <a:cubicBezTo>
                    <a:pt x="49793" y="27818"/>
                    <a:pt x="49916" y="26542"/>
                    <a:pt x="49916" y="25266"/>
                  </a:cubicBezTo>
                  <a:cubicBezTo>
                    <a:pt x="49916" y="11399"/>
                    <a:pt x="39752" y="0"/>
                    <a:pt x="24979" y="0"/>
                  </a:cubicBezTo>
                  <a:close/>
                </a:path>
              </a:pathLst>
            </a:custGeom>
            <a:solidFill>
              <a:srgbClr val="009B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solidFill>
                  <a:schemeClr val="accent3"/>
                </a:solidFill>
              </a:endParaRPr>
            </a:p>
          </p:txBody>
        </p:sp>
      </p:grpSp>
      <p:sp>
        <p:nvSpPr>
          <p:cNvPr id="199" name="Google Shape;199;p17"/>
          <p:cNvSpPr txBox="1">
            <a:spLocks noGrp="1"/>
          </p:cNvSpPr>
          <p:nvPr>
            <p:ph type="subTitle" idx="3"/>
          </p:nvPr>
        </p:nvSpPr>
        <p:spPr>
          <a:xfrm>
            <a:off x="1089013" y="1230965"/>
            <a:ext cx="4618000" cy="52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576C82"/>
              </a:buClr>
              <a:buSzPts val="1100"/>
              <a:buNone/>
              <a:defRPr sz="1867">
                <a:solidFill>
                  <a:srgbClr val="576C82"/>
                </a:solidFill>
              </a:defRPr>
            </a:lvl1pPr>
            <a:lvl2pPr lvl="1" rtl="0">
              <a:spcBef>
                <a:spcPts val="2133"/>
              </a:spcBef>
              <a:spcAft>
                <a:spcPts val="0"/>
              </a:spcAft>
              <a:buClr>
                <a:srgbClr val="576C82"/>
              </a:buClr>
              <a:buSzPts val="1100"/>
              <a:buNone/>
              <a:defRPr>
                <a:solidFill>
                  <a:srgbClr val="576C82"/>
                </a:solidFill>
              </a:defRPr>
            </a:lvl2pPr>
            <a:lvl3pPr lvl="2" rtl="0">
              <a:spcBef>
                <a:spcPts val="2133"/>
              </a:spcBef>
              <a:spcAft>
                <a:spcPts val="0"/>
              </a:spcAft>
              <a:buClr>
                <a:srgbClr val="576C82"/>
              </a:buClr>
              <a:buSzPts val="1200"/>
              <a:buNone/>
              <a:defRPr>
                <a:solidFill>
                  <a:srgbClr val="576C82"/>
                </a:solidFill>
              </a:defRPr>
            </a:lvl3pPr>
            <a:lvl4pPr lvl="3" rtl="0">
              <a:spcBef>
                <a:spcPts val="2133"/>
              </a:spcBef>
              <a:spcAft>
                <a:spcPts val="0"/>
              </a:spcAft>
              <a:buClr>
                <a:srgbClr val="576C82"/>
              </a:buClr>
              <a:buSzPts val="1400"/>
              <a:buNone/>
              <a:defRPr>
                <a:solidFill>
                  <a:srgbClr val="576C82"/>
                </a:solidFill>
              </a:defRPr>
            </a:lvl4pPr>
            <a:lvl5pPr lvl="4" rtl="0">
              <a:spcBef>
                <a:spcPts val="2133"/>
              </a:spcBef>
              <a:spcAft>
                <a:spcPts val="0"/>
              </a:spcAft>
              <a:buClr>
                <a:srgbClr val="576C82"/>
              </a:buClr>
              <a:buSzPts val="1400"/>
              <a:buNone/>
              <a:defRPr>
                <a:solidFill>
                  <a:srgbClr val="576C82"/>
                </a:solidFill>
              </a:defRPr>
            </a:lvl5pPr>
            <a:lvl6pPr lvl="5" rtl="0">
              <a:spcBef>
                <a:spcPts val="2133"/>
              </a:spcBef>
              <a:spcAft>
                <a:spcPts val="0"/>
              </a:spcAft>
              <a:buClr>
                <a:srgbClr val="576C82"/>
              </a:buClr>
              <a:buSzPts val="1400"/>
              <a:buNone/>
              <a:defRPr>
                <a:solidFill>
                  <a:srgbClr val="576C82"/>
                </a:solidFill>
              </a:defRPr>
            </a:lvl6pPr>
            <a:lvl7pPr lvl="6" rtl="0">
              <a:spcBef>
                <a:spcPts val="2133"/>
              </a:spcBef>
              <a:spcAft>
                <a:spcPts val="0"/>
              </a:spcAft>
              <a:buClr>
                <a:srgbClr val="576C82"/>
              </a:buClr>
              <a:buSzPts val="1400"/>
              <a:buNone/>
              <a:defRPr>
                <a:solidFill>
                  <a:srgbClr val="576C82"/>
                </a:solidFill>
              </a:defRPr>
            </a:lvl7pPr>
            <a:lvl8pPr lvl="7" rtl="0">
              <a:spcBef>
                <a:spcPts val="2133"/>
              </a:spcBef>
              <a:spcAft>
                <a:spcPts val="0"/>
              </a:spcAft>
              <a:buClr>
                <a:srgbClr val="576C82"/>
              </a:buClr>
              <a:buSzPts val="1400"/>
              <a:buNone/>
              <a:defRPr>
                <a:solidFill>
                  <a:srgbClr val="576C82"/>
                </a:solidFill>
              </a:defRPr>
            </a:lvl8pPr>
            <a:lvl9pPr lvl="8" rtl="0">
              <a:spcBef>
                <a:spcPts val="2133"/>
              </a:spcBef>
              <a:spcAft>
                <a:spcPts val="2133"/>
              </a:spcAft>
              <a:buClr>
                <a:srgbClr val="576C82"/>
              </a:buClr>
              <a:buSzPts val="1400"/>
              <a:buNone/>
              <a:defRPr>
                <a:solidFill>
                  <a:srgbClr val="576C82"/>
                </a:solidFill>
              </a:defRPr>
            </a:lvl9pPr>
          </a:lstStyle>
          <a:p>
            <a:endParaRPr/>
          </a:p>
        </p:txBody>
      </p:sp>
      <p:sp>
        <p:nvSpPr>
          <p:cNvPr id="200" name="Google Shape;200;p17"/>
          <p:cNvSpPr txBox="1">
            <a:spLocks noGrp="1"/>
          </p:cNvSpPr>
          <p:nvPr>
            <p:ph type="title"/>
          </p:nvPr>
        </p:nvSpPr>
        <p:spPr>
          <a:xfrm>
            <a:off x="1088967" y="565044"/>
            <a:ext cx="4618000" cy="767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333"/>
            </a:lvl1pPr>
            <a:lvl2pPr lvl="1" rtl="0">
              <a:spcBef>
                <a:spcPts val="0"/>
              </a:spcBef>
              <a:spcAft>
                <a:spcPts val="0"/>
              </a:spcAft>
              <a:buNone/>
              <a:defRPr sz="5600">
                <a:latin typeface="Proxima Nova"/>
                <a:ea typeface="Proxima Nova"/>
                <a:cs typeface="Proxima Nova"/>
                <a:sym typeface="Proxima Nova"/>
              </a:defRPr>
            </a:lvl2pPr>
            <a:lvl3pPr lvl="2" rtl="0">
              <a:spcBef>
                <a:spcPts val="0"/>
              </a:spcBef>
              <a:spcAft>
                <a:spcPts val="0"/>
              </a:spcAft>
              <a:buNone/>
              <a:defRPr sz="5600">
                <a:latin typeface="Proxima Nova"/>
                <a:ea typeface="Proxima Nova"/>
                <a:cs typeface="Proxima Nova"/>
                <a:sym typeface="Proxima Nova"/>
              </a:defRPr>
            </a:lvl3pPr>
            <a:lvl4pPr lvl="3" rtl="0">
              <a:spcBef>
                <a:spcPts val="0"/>
              </a:spcBef>
              <a:spcAft>
                <a:spcPts val="0"/>
              </a:spcAft>
              <a:buNone/>
              <a:defRPr sz="5600">
                <a:latin typeface="Proxima Nova"/>
                <a:ea typeface="Proxima Nova"/>
                <a:cs typeface="Proxima Nova"/>
                <a:sym typeface="Proxima Nova"/>
              </a:defRPr>
            </a:lvl4pPr>
            <a:lvl5pPr lvl="4" rtl="0">
              <a:spcBef>
                <a:spcPts val="0"/>
              </a:spcBef>
              <a:spcAft>
                <a:spcPts val="0"/>
              </a:spcAft>
              <a:buNone/>
              <a:defRPr sz="5600">
                <a:latin typeface="Proxima Nova"/>
                <a:ea typeface="Proxima Nova"/>
                <a:cs typeface="Proxima Nova"/>
                <a:sym typeface="Proxima Nova"/>
              </a:defRPr>
            </a:lvl5pPr>
            <a:lvl6pPr lvl="5" rtl="0">
              <a:spcBef>
                <a:spcPts val="0"/>
              </a:spcBef>
              <a:spcAft>
                <a:spcPts val="0"/>
              </a:spcAft>
              <a:buNone/>
              <a:defRPr sz="5600">
                <a:latin typeface="Proxima Nova"/>
                <a:ea typeface="Proxima Nova"/>
                <a:cs typeface="Proxima Nova"/>
                <a:sym typeface="Proxima Nova"/>
              </a:defRPr>
            </a:lvl6pPr>
            <a:lvl7pPr lvl="6" rtl="0">
              <a:spcBef>
                <a:spcPts val="0"/>
              </a:spcBef>
              <a:spcAft>
                <a:spcPts val="0"/>
              </a:spcAft>
              <a:buNone/>
              <a:defRPr sz="5600">
                <a:latin typeface="Proxima Nova"/>
                <a:ea typeface="Proxima Nova"/>
                <a:cs typeface="Proxima Nova"/>
                <a:sym typeface="Proxima Nova"/>
              </a:defRPr>
            </a:lvl7pPr>
            <a:lvl8pPr lvl="7" rtl="0">
              <a:spcBef>
                <a:spcPts val="0"/>
              </a:spcBef>
              <a:spcAft>
                <a:spcPts val="0"/>
              </a:spcAft>
              <a:buNone/>
              <a:defRPr sz="5600">
                <a:latin typeface="Proxima Nova"/>
                <a:ea typeface="Proxima Nova"/>
                <a:cs typeface="Proxima Nova"/>
                <a:sym typeface="Proxima Nova"/>
              </a:defRPr>
            </a:lvl8pPr>
            <a:lvl9pPr lvl="8" rtl="0">
              <a:spcBef>
                <a:spcPts val="0"/>
              </a:spcBef>
              <a:spcAft>
                <a:spcPts val="0"/>
              </a:spcAft>
              <a:buNone/>
              <a:defRPr sz="5600">
                <a:latin typeface="Proxima Nova"/>
                <a:ea typeface="Proxima Nova"/>
                <a:cs typeface="Proxima Nova"/>
                <a:sym typeface="Proxima Nova"/>
              </a:defRPr>
            </a:lvl9pPr>
          </a:lstStyle>
          <a:p>
            <a:endParaRPr/>
          </a:p>
        </p:txBody>
      </p:sp>
      <p:sp>
        <p:nvSpPr>
          <p:cNvPr id="201" name="Google Shape;201;p17"/>
          <p:cNvSpPr txBox="1">
            <a:spLocks noGrp="1"/>
          </p:cNvSpPr>
          <p:nvPr>
            <p:ph type="sldNum" idx="12"/>
          </p:nvPr>
        </p:nvSpPr>
        <p:spPr>
          <a:xfrm>
            <a:off x="390765" y="6181677"/>
            <a:ext cx="731600" cy="524800"/>
          </a:xfrm>
          <a:prstGeom prst="rect">
            <a:avLst/>
          </a:prstGeom>
        </p:spPr>
        <p:txBody>
          <a:bodyPr spcFirstLastPara="1" wrap="square" lIns="0" tIns="91425" rIns="91425" bIns="91425" anchor="t" anchorCtr="0">
            <a:noAutofit/>
          </a:bodyPr>
          <a:lstStyle>
            <a:lvl1pPr lvl="0" algn="l" rtl="0">
              <a:buNone/>
              <a:defRPr sz="1067">
                <a:latin typeface="Public Sans"/>
                <a:ea typeface="Public Sans"/>
                <a:cs typeface="Public Sans"/>
                <a:sym typeface="Public Sans"/>
              </a:defRPr>
            </a:lvl1pPr>
            <a:lvl2pPr lvl="1" algn="l" rtl="0">
              <a:buNone/>
              <a:defRPr sz="1067">
                <a:latin typeface="Public Sans"/>
                <a:ea typeface="Public Sans"/>
                <a:cs typeface="Public Sans"/>
                <a:sym typeface="Public Sans"/>
              </a:defRPr>
            </a:lvl2pPr>
            <a:lvl3pPr lvl="2" algn="l" rtl="0">
              <a:buNone/>
              <a:defRPr sz="1067">
                <a:latin typeface="Public Sans"/>
                <a:ea typeface="Public Sans"/>
                <a:cs typeface="Public Sans"/>
                <a:sym typeface="Public Sans"/>
              </a:defRPr>
            </a:lvl3pPr>
            <a:lvl4pPr lvl="3" algn="l" rtl="0">
              <a:buNone/>
              <a:defRPr sz="1067">
                <a:latin typeface="Public Sans"/>
                <a:ea typeface="Public Sans"/>
                <a:cs typeface="Public Sans"/>
                <a:sym typeface="Public Sans"/>
              </a:defRPr>
            </a:lvl4pPr>
            <a:lvl5pPr lvl="4" algn="l" rtl="0">
              <a:buNone/>
              <a:defRPr sz="1067">
                <a:latin typeface="Public Sans"/>
                <a:ea typeface="Public Sans"/>
                <a:cs typeface="Public Sans"/>
                <a:sym typeface="Public Sans"/>
              </a:defRPr>
            </a:lvl5pPr>
            <a:lvl6pPr lvl="5" algn="l" rtl="0">
              <a:buNone/>
              <a:defRPr sz="1067">
                <a:latin typeface="Public Sans"/>
                <a:ea typeface="Public Sans"/>
                <a:cs typeface="Public Sans"/>
                <a:sym typeface="Public Sans"/>
              </a:defRPr>
            </a:lvl6pPr>
            <a:lvl7pPr lvl="6" algn="l" rtl="0">
              <a:buNone/>
              <a:defRPr sz="1067">
                <a:latin typeface="Public Sans"/>
                <a:ea typeface="Public Sans"/>
                <a:cs typeface="Public Sans"/>
                <a:sym typeface="Public Sans"/>
              </a:defRPr>
            </a:lvl7pPr>
            <a:lvl8pPr lvl="7" algn="l" rtl="0">
              <a:buNone/>
              <a:defRPr sz="1067">
                <a:latin typeface="Public Sans"/>
                <a:ea typeface="Public Sans"/>
                <a:cs typeface="Public Sans"/>
                <a:sym typeface="Public Sans"/>
              </a:defRPr>
            </a:lvl8pPr>
            <a:lvl9pPr lvl="8" algn="l" rtl="0">
              <a:buNone/>
              <a:defRPr sz="1067">
                <a:latin typeface="Public Sans"/>
                <a:ea typeface="Public Sans"/>
                <a:cs typeface="Public Sans"/>
                <a:sym typeface="Public Sans"/>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207184221"/>
      </p:ext>
    </p:extLst>
  </p:cSld>
  <p:clrMapOvr>
    <a:masterClrMapping/>
  </p:clrMapOvr>
  <p:extLst>
    <p:ext uri="{DCECCB84-F9BA-43D5-87BE-67443E8EF086}">
      <p15:sldGuideLst xmlns:p15="http://schemas.microsoft.com/office/powerpoint/2012/main">
        <p15:guide id="1" orient="horz" pos="518">
          <p15:clr>
            <a:schemeClr val="accent5"/>
          </p15:clr>
        </p15:guide>
        <p15:guide id="2" orient="horz" pos="749">
          <p15:clr>
            <a:schemeClr val="accent5"/>
          </p15:clr>
        </p15:guide>
        <p15:guide id="3" orient="horz" pos="1152">
          <p15:clr>
            <a:schemeClr val="accent5"/>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15 | Text only 3-column">
  <p:cSld name="15 | Text only 3-column">
    <p:bg>
      <p:bgPr>
        <a:solidFill>
          <a:schemeClr val="lt1"/>
        </a:solidFill>
        <a:effectLst/>
      </p:bgPr>
    </p:bg>
    <p:spTree>
      <p:nvGrpSpPr>
        <p:cNvPr id="1" name="Shape 202"/>
        <p:cNvGrpSpPr/>
        <p:nvPr/>
      </p:nvGrpSpPr>
      <p:grpSpPr>
        <a:xfrm>
          <a:off x="0" y="0"/>
          <a:ext cx="0" cy="0"/>
          <a:chOff x="0" y="0"/>
          <a:chExt cx="0" cy="0"/>
        </a:xfrm>
      </p:grpSpPr>
      <p:sp>
        <p:nvSpPr>
          <p:cNvPr id="203" name="Google Shape;203;p18"/>
          <p:cNvSpPr txBox="1">
            <a:spLocks noGrp="1"/>
          </p:cNvSpPr>
          <p:nvPr>
            <p:ph type="title"/>
          </p:nvPr>
        </p:nvSpPr>
        <p:spPr>
          <a:xfrm>
            <a:off x="1088964" y="565044"/>
            <a:ext cx="9753600" cy="767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333"/>
            </a:lvl1pPr>
            <a:lvl2pPr lvl="1" rtl="0">
              <a:spcBef>
                <a:spcPts val="0"/>
              </a:spcBef>
              <a:spcAft>
                <a:spcPts val="0"/>
              </a:spcAft>
              <a:buNone/>
              <a:defRPr sz="3333"/>
            </a:lvl2pPr>
            <a:lvl3pPr lvl="2" rtl="0">
              <a:spcBef>
                <a:spcPts val="0"/>
              </a:spcBef>
              <a:spcAft>
                <a:spcPts val="0"/>
              </a:spcAft>
              <a:buNone/>
              <a:defRPr sz="3333"/>
            </a:lvl3pPr>
            <a:lvl4pPr lvl="3" rtl="0">
              <a:spcBef>
                <a:spcPts val="0"/>
              </a:spcBef>
              <a:spcAft>
                <a:spcPts val="0"/>
              </a:spcAft>
              <a:buNone/>
              <a:defRPr sz="3333"/>
            </a:lvl4pPr>
            <a:lvl5pPr lvl="4" rtl="0">
              <a:spcBef>
                <a:spcPts val="0"/>
              </a:spcBef>
              <a:spcAft>
                <a:spcPts val="0"/>
              </a:spcAft>
              <a:buNone/>
              <a:defRPr sz="3333"/>
            </a:lvl5pPr>
            <a:lvl6pPr lvl="5" rtl="0">
              <a:spcBef>
                <a:spcPts val="0"/>
              </a:spcBef>
              <a:spcAft>
                <a:spcPts val="0"/>
              </a:spcAft>
              <a:buNone/>
              <a:defRPr sz="3333"/>
            </a:lvl6pPr>
            <a:lvl7pPr lvl="6" rtl="0">
              <a:spcBef>
                <a:spcPts val="0"/>
              </a:spcBef>
              <a:spcAft>
                <a:spcPts val="0"/>
              </a:spcAft>
              <a:buNone/>
              <a:defRPr sz="3333"/>
            </a:lvl7pPr>
            <a:lvl8pPr lvl="7" rtl="0">
              <a:spcBef>
                <a:spcPts val="0"/>
              </a:spcBef>
              <a:spcAft>
                <a:spcPts val="0"/>
              </a:spcAft>
              <a:buNone/>
              <a:defRPr sz="3333"/>
            </a:lvl8pPr>
            <a:lvl9pPr lvl="8" rtl="0">
              <a:spcBef>
                <a:spcPts val="0"/>
              </a:spcBef>
              <a:spcAft>
                <a:spcPts val="0"/>
              </a:spcAft>
              <a:buNone/>
              <a:defRPr sz="3333"/>
            </a:lvl9pPr>
          </a:lstStyle>
          <a:p>
            <a:endParaRPr/>
          </a:p>
        </p:txBody>
      </p:sp>
      <p:grpSp>
        <p:nvGrpSpPr>
          <p:cNvPr id="204" name="Google Shape;204;p18"/>
          <p:cNvGrpSpPr/>
          <p:nvPr/>
        </p:nvGrpSpPr>
        <p:grpSpPr>
          <a:xfrm>
            <a:off x="10956894" y="6263904"/>
            <a:ext cx="824629" cy="193475"/>
            <a:chOff x="238125" y="2007225"/>
            <a:chExt cx="7125250" cy="1671725"/>
          </a:xfrm>
        </p:grpSpPr>
        <p:sp>
          <p:nvSpPr>
            <p:cNvPr id="205" name="Google Shape;205;p18"/>
            <p:cNvSpPr/>
            <p:nvPr/>
          </p:nvSpPr>
          <p:spPr>
            <a:xfrm>
              <a:off x="6641150" y="2408425"/>
              <a:ext cx="722225" cy="1236575"/>
            </a:xfrm>
            <a:custGeom>
              <a:avLst/>
              <a:gdLst/>
              <a:ahLst/>
              <a:cxnLst/>
              <a:rect l="l" t="t" r="r" b="b"/>
              <a:pathLst>
                <a:path w="28889" h="49463" extrusionOk="0">
                  <a:moveTo>
                    <a:pt x="24609" y="1"/>
                  </a:moveTo>
                  <a:cubicBezTo>
                    <a:pt x="18436" y="1"/>
                    <a:pt x="14074" y="2963"/>
                    <a:pt x="10659" y="7202"/>
                  </a:cubicBezTo>
                  <a:lnTo>
                    <a:pt x="8354" y="1317"/>
                  </a:lnTo>
                  <a:lnTo>
                    <a:pt x="1" y="1317"/>
                  </a:lnTo>
                  <a:lnTo>
                    <a:pt x="1" y="49463"/>
                  </a:lnTo>
                  <a:lnTo>
                    <a:pt x="13004" y="49463"/>
                  </a:lnTo>
                  <a:lnTo>
                    <a:pt x="13004" y="24444"/>
                  </a:lnTo>
                  <a:cubicBezTo>
                    <a:pt x="13004" y="16584"/>
                    <a:pt x="15885" y="12181"/>
                    <a:pt x="23251" y="12181"/>
                  </a:cubicBezTo>
                  <a:lnTo>
                    <a:pt x="28888" y="12181"/>
                  </a:lnTo>
                  <a:lnTo>
                    <a:pt x="28888" y="1"/>
                  </a:lnTo>
                  <a:close/>
                </a:path>
              </a:pathLst>
            </a:custGeom>
            <a:solidFill>
              <a:srgbClr val="009B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solidFill>
                  <a:schemeClr val="accent3"/>
                </a:solidFill>
              </a:endParaRPr>
            </a:p>
          </p:txBody>
        </p:sp>
        <p:sp>
          <p:nvSpPr>
            <p:cNvPr id="206" name="Google Shape;206;p18"/>
            <p:cNvSpPr/>
            <p:nvPr/>
          </p:nvSpPr>
          <p:spPr>
            <a:xfrm>
              <a:off x="5467325" y="2007225"/>
              <a:ext cx="1104925" cy="1637775"/>
            </a:xfrm>
            <a:custGeom>
              <a:avLst/>
              <a:gdLst/>
              <a:ahLst/>
              <a:cxnLst/>
              <a:rect l="l" t="t" r="r" b="b"/>
              <a:pathLst>
                <a:path w="44197" h="65511" extrusionOk="0">
                  <a:moveTo>
                    <a:pt x="1" y="0"/>
                  </a:moveTo>
                  <a:lnTo>
                    <a:pt x="1" y="65511"/>
                  </a:lnTo>
                  <a:lnTo>
                    <a:pt x="13004" y="65511"/>
                  </a:lnTo>
                  <a:lnTo>
                    <a:pt x="13004" y="42467"/>
                  </a:lnTo>
                  <a:lnTo>
                    <a:pt x="28436" y="65511"/>
                  </a:lnTo>
                  <a:lnTo>
                    <a:pt x="44196" y="65511"/>
                  </a:lnTo>
                  <a:lnTo>
                    <a:pt x="26172" y="40286"/>
                  </a:lnTo>
                  <a:lnTo>
                    <a:pt x="42468" y="17365"/>
                  </a:lnTo>
                  <a:lnTo>
                    <a:pt x="27448" y="17365"/>
                  </a:lnTo>
                  <a:lnTo>
                    <a:pt x="13004" y="38763"/>
                  </a:lnTo>
                  <a:lnTo>
                    <a:pt x="13004" y="0"/>
                  </a:lnTo>
                  <a:close/>
                </a:path>
              </a:pathLst>
            </a:custGeom>
            <a:solidFill>
              <a:srgbClr val="009B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solidFill>
                  <a:schemeClr val="accent3"/>
                </a:solidFill>
              </a:endParaRPr>
            </a:p>
          </p:txBody>
        </p:sp>
        <p:sp>
          <p:nvSpPr>
            <p:cNvPr id="207" name="Google Shape;207;p18"/>
            <p:cNvSpPr/>
            <p:nvPr/>
          </p:nvSpPr>
          <p:spPr>
            <a:xfrm>
              <a:off x="4139200" y="2407400"/>
              <a:ext cx="1228375" cy="1271550"/>
            </a:xfrm>
            <a:custGeom>
              <a:avLst/>
              <a:gdLst/>
              <a:ahLst/>
              <a:cxnLst/>
              <a:rect l="l" t="t" r="r" b="b"/>
              <a:pathLst>
                <a:path w="49135" h="50862" extrusionOk="0">
                  <a:moveTo>
                    <a:pt x="25637" y="0"/>
                  </a:moveTo>
                  <a:cubicBezTo>
                    <a:pt x="10987" y="0"/>
                    <a:pt x="0" y="10864"/>
                    <a:pt x="0" y="25266"/>
                  </a:cubicBezTo>
                  <a:cubicBezTo>
                    <a:pt x="0" y="39710"/>
                    <a:pt x="11070" y="50862"/>
                    <a:pt x="25555" y="50862"/>
                  </a:cubicBezTo>
                  <a:cubicBezTo>
                    <a:pt x="36624" y="50862"/>
                    <a:pt x="45595" y="44525"/>
                    <a:pt x="49134" y="34731"/>
                  </a:cubicBezTo>
                  <a:lnTo>
                    <a:pt x="37159" y="30575"/>
                  </a:lnTo>
                  <a:cubicBezTo>
                    <a:pt x="34937" y="35719"/>
                    <a:pt x="30781" y="38640"/>
                    <a:pt x="25555" y="38640"/>
                  </a:cubicBezTo>
                  <a:cubicBezTo>
                    <a:pt x="18600" y="38640"/>
                    <a:pt x="13168" y="32797"/>
                    <a:pt x="13168" y="25349"/>
                  </a:cubicBezTo>
                  <a:cubicBezTo>
                    <a:pt x="13168" y="17901"/>
                    <a:pt x="18477" y="12222"/>
                    <a:pt x="25555" y="12222"/>
                  </a:cubicBezTo>
                  <a:cubicBezTo>
                    <a:pt x="30740" y="12222"/>
                    <a:pt x="35061" y="14979"/>
                    <a:pt x="37159" y="19711"/>
                  </a:cubicBezTo>
                  <a:lnTo>
                    <a:pt x="48969" y="15637"/>
                  </a:lnTo>
                  <a:cubicBezTo>
                    <a:pt x="45389" y="6091"/>
                    <a:pt x="36583" y="0"/>
                    <a:pt x="25637" y="0"/>
                  </a:cubicBezTo>
                  <a:close/>
                </a:path>
              </a:pathLst>
            </a:custGeom>
            <a:solidFill>
              <a:srgbClr val="009B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solidFill>
                  <a:schemeClr val="accent3"/>
                </a:solidFill>
              </a:endParaRPr>
            </a:p>
          </p:txBody>
        </p:sp>
        <p:sp>
          <p:nvSpPr>
            <p:cNvPr id="208" name="Google Shape;208;p18"/>
            <p:cNvSpPr/>
            <p:nvPr/>
          </p:nvSpPr>
          <p:spPr>
            <a:xfrm>
              <a:off x="238125" y="2407400"/>
              <a:ext cx="1228350" cy="1271550"/>
            </a:xfrm>
            <a:custGeom>
              <a:avLst/>
              <a:gdLst/>
              <a:ahLst/>
              <a:cxnLst/>
              <a:rect l="l" t="t" r="r" b="b"/>
              <a:pathLst>
                <a:path w="49134" h="50862" extrusionOk="0">
                  <a:moveTo>
                    <a:pt x="25637" y="0"/>
                  </a:moveTo>
                  <a:cubicBezTo>
                    <a:pt x="11028" y="0"/>
                    <a:pt x="0" y="10864"/>
                    <a:pt x="0" y="25266"/>
                  </a:cubicBezTo>
                  <a:cubicBezTo>
                    <a:pt x="0" y="39710"/>
                    <a:pt x="11070" y="50862"/>
                    <a:pt x="25555" y="50862"/>
                  </a:cubicBezTo>
                  <a:cubicBezTo>
                    <a:pt x="36665" y="50862"/>
                    <a:pt x="45595" y="44525"/>
                    <a:pt x="49134" y="34731"/>
                  </a:cubicBezTo>
                  <a:lnTo>
                    <a:pt x="37159" y="30575"/>
                  </a:lnTo>
                  <a:cubicBezTo>
                    <a:pt x="34978" y="35719"/>
                    <a:pt x="30822" y="38640"/>
                    <a:pt x="25555" y="38640"/>
                  </a:cubicBezTo>
                  <a:cubicBezTo>
                    <a:pt x="18600" y="38640"/>
                    <a:pt x="13209" y="32797"/>
                    <a:pt x="13209" y="25349"/>
                  </a:cubicBezTo>
                  <a:cubicBezTo>
                    <a:pt x="13209" y="17901"/>
                    <a:pt x="18518" y="12222"/>
                    <a:pt x="25555" y="12222"/>
                  </a:cubicBezTo>
                  <a:cubicBezTo>
                    <a:pt x="30740" y="12222"/>
                    <a:pt x="35060" y="14979"/>
                    <a:pt x="37200" y="19711"/>
                  </a:cubicBezTo>
                  <a:lnTo>
                    <a:pt x="48969" y="15637"/>
                  </a:lnTo>
                  <a:cubicBezTo>
                    <a:pt x="45389" y="6091"/>
                    <a:pt x="36624" y="0"/>
                    <a:pt x="25637" y="0"/>
                  </a:cubicBezTo>
                  <a:close/>
                </a:path>
              </a:pathLst>
            </a:custGeom>
            <a:solidFill>
              <a:srgbClr val="009B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solidFill>
                  <a:schemeClr val="accent3"/>
                </a:solidFill>
              </a:endParaRPr>
            </a:p>
          </p:txBody>
        </p:sp>
        <p:sp>
          <p:nvSpPr>
            <p:cNvPr id="209" name="Google Shape;209;p18"/>
            <p:cNvSpPr/>
            <p:nvPr/>
          </p:nvSpPr>
          <p:spPr>
            <a:xfrm>
              <a:off x="1568300" y="2007225"/>
              <a:ext cx="1130650" cy="1637775"/>
            </a:xfrm>
            <a:custGeom>
              <a:avLst/>
              <a:gdLst/>
              <a:ahLst/>
              <a:cxnLst/>
              <a:rect l="l" t="t" r="r" b="b"/>
              <a:pathLst>
                <a:path w="45226" h="65511" extrusionOk="0">
                  <a:moveTo>
                    <a:pt x="1" y="0"/>
                  </a:moveTo>
                  <a:lnTo>
                    <a:pt x="1" y="65511"/>
                  </a:lnTo>
                  <a:lnTo>
                    <a:pt x="13004" y="65511"/>
                  </a:lnTo>
                  <a:lnTo>
                    <a:pt x="13004" y="40204"/>
                  </a:lnTo>
                  <a:cubicBezTo>
                    <a:pt x="13004" y="32385"/>
                    <a:pt x="17325" y="27653"/>
                    <a:pt x="23827" y="27653"/>
                  </a:cubicBezTo>
                  <a:cubicBezTo>
                    <a:pt x="29670" y="27653"/>
                    <a:pt x="32222" y="31233"/>
                    <a:pt x="32222" y="38434"/>
                  </a:cubicBezTo>
                  <a:lnTo>
                    <a:pt x="32222" y="65511"/>
                  </a:lnTo>
                  <a:lnTo>
                    <a:pt x="45225" y="65511"/>
                  </a:lnTo>
                  <a:lnTo>
                    <a:pt x="45225" y="36253"/>
                  </a:lnTo>
                  <a:cubicBezTo>
                    <a:pt x="45225" y="23990"/>
                    <a:pt x="38477" y="16007"/>
                    <a:pt x="27572" y="16007"/>
                  </a:cubicBezTo>
                  <a:cubicBezTo>
                    <a:pt x="21811" y="16007"/>
                    <a:pt x="16667" y="18353"/>
                    <a:pt x="13004" y="21810"/>
                  </a:cubicBezTo>
                  <a:lnTo>
                    <a:pt x="13004" y="0"/>
                  </a:lnTo>
                  <a:close/>
                </a:path>
              </a:pathLst>
            </a:custGeom>
            <a:solidFill>
              <a:srgbClr val="009B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solidFill>
                  <a:schemeClr val="accent3"/>
                </a:solidFill>
              </a:endParaRPr>
            </a:p>
          </p:txBody>
        </p:sp>
        <p:sp>
          <p:nvSpPr>
            <p:cNvPr id="210" name="Google Shape;210;p18"/>
            <p:cNvSpPr/>
            <p:nvPr/>
          </p:nvSpPr>
          <p:spPr>
            <a:xfrm>
              <a:off x="2803850" y="2407400"/>
              <a:ext cx="1247925" cy="1271550"/>
            </a:xfrm>
            <a:custGeom>
              <a:avLst/>
              <a:gdLst/>
              <a:ahLst/>
              <a:cxnLst/>
              <a:rect l="l" t="t" r="r" b="b"/>
              <a:pathLst>
                <a:path w="49917" h="50862" extrusionOk="0">
                  <a:moveTo>
                    <a:pt x="24979" y="11111"/>
                  </a:moveTo>
                  <a:cubicBezTo>
                    <a:pt x="30781" y="11111"/>
                    <a:pt x="35061" y="14279"/>
                    <a:pt x="36872" y="20164"/>
                  </a:cubicBezTo>
                  <a:lnTo>
                    <a:pt x="13539" y="20164"/>
                  </a:lnTo>
                  <a:cubicBezTo>
                    <a:pt x="15062" y="14485"/>
                    <a:pt x="19177" y="11111"/>
                    <a:pt x="24979" y="11111"/>
                  </a:cubicBezTo>
                  <a:close/>
                  <a:moveTo>
                    <a:pt x="24979" y="0"/>
                  </a:moveTo>
                  <a:cubicBezTo>
                    <a:pt x="10700" y="0"/>
                    <a:pt x="1" y="10905"/>
                    <a:pt x="1" y="25431"/>
                  </a:cubicBezTo>
                  <a:cubicBezTo>
                    <a:pt x="1" y="39916"/>
                    <a:pt x="10741" y="50862"/>
                    <a:pt x="24979" y="50862"/>
                  </a:cubicBezTo>
                  <a:cubicBezTo>
                    <a:pt x="34855" y="50862"/>
                    <a:pt x="43209" y="45636"/>
                    <a:pt x="47447" y="37118"/>
                  </a:cubicBezTo>
                  <a:lnTo>
                    <a:pt x="35637" y="33044"/>
                  </a:lnTo>
                  <a:cubicBezTo>
                    <a:pt x="33003" y="37653"/>
                    <a:pt x="29135" y="39175"/>
                    <a:pt x="24979" y="39257"/>
                  </a:cubicBezTo>
                  <a:cubicBezTo>
                    <a:pt x="24848" y="39261"/>
                    <a:pt x="24717" y="39263"/>
                    <a:pt x="24587" y="39263"/>
                  </a:cubicBezTo>
                  <a:cubicBezTo>
                    <a:pt x="18502" y="39263"/>
                    <a:pt x="14298" y="35500"/>
                    <a:pt x="13210" y="29093"/>
                  </a:cubicBezTo>
                  <a:lnTo>
                    <a:pt x="49628" y="29093"/>
                  </a:lnTo>
                  <a:cubicBezTo>
                    <a:pt x="49793" y="27818"/>
                    <a:pt x="49916" y="26542"/>
                    <a:pt x="49916" y="25266"/>
                  </a:cubicBezTo>
                  <a:cubicBezTo>
                    <a:pt x="49916" y="11399"/>
                    <a:pt x="39752" y="0"/>
                    <a:pt x="24979" y="0"/>
                  </a:cubicBezTo>
                  <a:close/>
                </a:path>
              </a:pathLst>
            </a:custGeom>
            <a:solidFill>
              <a:srgbClr val="009B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solidFill>
                  <a:schemeClr val="accent3"/>
                </a:solidFill>
              </a:endParaRPr>
            </a:p>
          </p:txBody>
        </p:sp>
      </p:grpSp>
      <p:sp>
        <p:nvSpPr>
          <p:cNvPr id="211" name="Google Shape;211;p18"/>
          <p:cNvSpPr txBox="1">
            <a:spLocks noGrp="1"/>
          </p:cNvSpPr>
          <p:nvPr>
            <p:ph type="subTitle" idx="1"/>
          </p:nvPr>
        </p:nvSpPr>
        <p:spPr>
          <a:xfrm>
            <a:off x="1089064" y="1230957"/>
            <a:ext cx="9753600" cy="52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576C82"/>
              </a:buClr>
              <a:buSzPts val="1100"/>
              <a:buNone/>
              <a:defRPr sz="1867">
                <a:solidFill>
                  <a:srgbClr val="576C82"/>
                </a:solidFill>
              </a:defRPr>
            </a:lvl1pPr>
            <a:lvl2pPr lvl="1" rtl="0">
              <a:spcBef>
                <a:spcPts val="2133"/>
              </a:spcBef>
              <a:spcAft>
                <a:spcPts val="0"/>
              </a:spcAft>
              <a:buClr>
                <a:srgbClr val="576C82"/>
              </a:buClr>
              <a:buSzPts val="1100"/>
              <a:buNone/>
              <a:defRPr>
                <a:solidFill>
                  <a:srgbClr val="576C82"/>
                </a:solidFill>
              </a:defRPr>
            </a:lvl2pPr>
            <a:lvl3pPr lvl="2" rtl="0">
              <a:spcBef>
                <a:spcPts val="2133"/>
              </a:spcBef>
              <a:spcAft>
                <a:spcPts val="0"/>
              </a:spcAft>
              <a:buClr>
                <a:srgbClr val="576C82"/>
              </a:buClr>
              <a:buSzPts val="1200"/>
              <a:buNone/>
              <a:defRPr>
                <a:solidFill>
                  <a:srgbClr val="576C82"/>
                </a:solidFill>
              </a:defRPr>
            </a:lvl3pPr>
            <a:lvl4pPr lvl="3" rtl="0">
              <a:spcBef>
                <a:spcPts val="2133"/>
              </a:spcBef>
              <a:spcAft>
                <a:spcPts val="0"/>
              </a:spcAft>
              <a:buClr>
                <a:srgbClr val="576C82"/>
              </a:buClr>
              <a:buSzPts val="1400"/>
              <a:buNone/>
              <a:defRPr>
                <a:solidFill>
                  <a:srgbClr val="576C82"/>
                </a:solidFill>
              </a:defRPr>
            </a:lvl4pPr>
            <a:lvl5pPr lvl="4" rtl="0">
              <a:spcBef>
                <a:spcPts val="2133"/>
              </a:spcBef>
              <a:spcAft>
                <a:spcPts val="0"/>
              </a:spcAft>
              <a:buClr>
                <a:srgbClr val="576C82"/>
              </a:buClr>
              <a:buSzPts val="1400"/>
              <a:buNone/>
              <a:defRPr>
                <a:solidFill>
                  <a:srgbClr val="576C82"/>
                </a:solidFill>
              </a:defRPr>
            </a:lvl5pPr>
            <a:lvl6pPr lvl="5" rtl="0">
              <a:spcBef>
                <a:spcPts val="2133"/>
              </a:spcBef>
              <a:spcAft>
                <a:spcPts val="0"/>
              </a:spcAft>
              <a:buClr>
                <a:srgbClr val="576C82"/>
              </a:buClr>
              <a:buSzPts val="1400"/>
              <a:buNone/>
              <a:defRPr>
                <a:solidFill>
                  <a:srgbClr val="576C82"/>
                </a:solidFill>
              </a:defRPr>
            </a:lvl6pPr>
            <a:lvl7pPr lvl="6" rtl="0">
              <a:spcBef>
                <a:spcPts val="2133"/>
              </a:spcBef>
              <a:spcAft>
                <a:spcPts val="0"/>
              </a:spcAft>
              <a:buClr>
                <a:srgbClr val="576C82"/>
              </a:buClr>
              <a:buSzPts val="1400"/>
              <a:buNone/>
              <a:defRPr>
                <a:solidFill>
                  <a:srgbClr val="576C82"/>
                </a:solidFill>
              </a:defRPr>
            </a:lvl7pPr>
            <a:lvl8pPr lvl="7" rtl="0">
              <a:spcBef>
                <a:spcPts val="2133"/>
              </a:spcBef>
              <a:spcAft>
                <a:spcPts val="0"/>
              </a:spcAft>
              <a:buClr>
                <a:srgbClr val="576C82"/>
              </a:buClr>
              <a:buSzPts val="1400"/>
              <a:buNone/>
              <a:defRPr>
                <a:solidFill>
                  <a:srgbClr val="576C82"/>
                </a:solidFill>
              </a:defRPr>
            </a:lvl8pPr>
            <a:lvl9pPr lvl="8" rtl="0">
              <a:spcBef>
                <a:spcPts val="2133"/>
              </a:spcBef>
              <a:spcAft>
                <a:spcPts val="2133"/>
              </a:spcAft>
              <a:buClr>
                <a:srgbClr val="576C82"/>
              </a:buClr>
              <a:buSzPts val="1400"/>
              <a:buNone/>
              <a:defRPr>
                <a:solidFill>
                  <a:srgbClr val="576C82"/>
                </a:solidFill>
              </a:defRPr>
            </a:lvl9pPr>
          </a:lstStyle>
          <a:p>
            <a:endParaRPr/>
          </a:p>
        </p:txBody>
      </p:sp>
      <p:sp>
        <p:nvSpPr>
          <p:cNvPr id="212" name="Google Shape;212;p18"/>
          <p:cNvSpPr txBox="1">
            <a:spLocks noGrp="1"/>
          </p:cNvSpPr>
          <p:nvPr>
            <p:ph type="body" idx="2"/>
          </p:nvPr>
        </p:nvSpPr>
        <p:spPr>
          <a:xfrm>
            <a:off x="4664691" y="2934700"/>
            <a:ext cx="2896000" cy="2907200"/>
          </a:xfrm>
          <a:prstGeom prst="rect">
            <a:avLst/>
          </a:prstGeom>
        </p:spPr>
        <p:txBody>
          <a:bodyPr spcFirstLastPara="1" wrap="square" lIns="91425" tIns="91425" rIns="91425" bIns="91425" anchor="t" anchorCtr="0">
            <a:noAutofit/>
          </a:bodyPr>
          <a:lstStyle>
            <a:lvl1pPr marL="609585" lvl="0" indent="-423323" rtl="0">
              <a:spcBef>
                <a:spcPts val="0"/>
              </a:spcBef>
              <a:spcAft>
                <a:spcPts val="0"/>
              </a:spcAft>
              <a:buSzPts val="1400"/>
              <a:buChar char="●"/>
              <a:defRPr sz="1867"/>
            </a:lvl1pPr>
            <a:lvl2pPr marL="1219170" lvl="1" indent="-423323" rtl="0">
              <a:spcBef>
                <a:spcPts val="1333"/>
              </a:spcBef>
              <a:spcAft>
                <a:spcPts val="0"/>
              </a:spcAft>
              <a:buSzPts val="1400"/>
              <a:buChar char="●"/>
              <a:defRPr/>
            </a:lvl2pPr>
            <a:lvl3pPr marL="1828754" lvl="2" indent="-423323" rtl="0">
              <a:spcBef>
                <a:spcPts val="1333"/>
              </a:spcBef>
              <a:spcAft>
                <a:spcPts val="0"/>
              </a:spcAft>
              <a:buSzPts val="1400"/>
              <a:buChar char="−"/>
              <a:defRPr/>
            </a:lvl3pPr>
            <a:lvl4pPr marL="2438339" lvl="3" indent="-423323" rtl="0">
              <a:spcBef>
                <a:spcPts val="1333"/>
              </a:spcBef>
              <a:spcAft>
                <a:spcPts val="0"/>
              </a:spcAft>
              <a:buSzPts val="1400"/>
              <a:buChar char="●"/>
              <a:defRPr/>
            </a:lvl4pPr>
            <a:lvl5pPr marL="3047924" lvl="4" indent="-423323" rtl="0">
              <a:spcBef>
                <a:spcPts val="1333"/>
              </a:spcBef>
              <a:spcAft>
                <a:spcPts val="0"/>
              </a:spcAft>
              <a:buSzPts val="1400"/>
              <a:buChar char="○"/>
              <a:defRPr/>
            </a:lvl5pPr>
            <a:lvl6pPr marL="3657509" lvl="5" indent="-423323" rtl="0">
              <a:spcBef>
                <a:spcPts val="1333"/>
              </a:spcBef>
              <a:spcAft>
                <a:spcPts val="0"/>
              </a:spcAft>
              <a:buSzPts val="1400"/>
              <a:buChar char="■"/>
              <a:defRPr/>
            </a:lvl6pPr>
            <a:lvl7pPr marL="4267093" lvl="6" indent="-423323" rtl="0">
              <a:spcBef>
                <a:spcPts val="1333"/>
              </a:spcBef>
              <a:spcAft>
                <a:spcPts val="0"/>
              </a:spcAft>
              <a:buSzPts val="1400"/>
              <a:buChar char="●"/>
              <a:defRPr/>
            </a:lvl7pPr>
            <a:lvl8pPr marL="4876678" lvl="7" indent="-423323" rtl="0">
              <a:spcBef>
                <a:spcPts val="1333"/>
              </a:spcBef>
              <a:spcAft>
                <a:spcPts val="0"/>
              </a:spcAft>
              <a:buSzPts val="1400"/>
              <a:buChar char="○"/>
              <a:defRPr/>
            </a:lvl8pPr>
            <a:lvl9pPr marL="5486263" lvl="8" indent="-423323" rtl="0">
              <a:spcBef>
                <a:spcPts val="1333"/>
              </a:spcBef>
              <a:spcAft>
                <a:spcPts val="1333"/>
              </a:spcAft>
              <a:buSzPts val="1400"/>
              <a:buChar char="■"/>
              <a:defRPr/>
            </a:lvl9pPr>
          </a:lstStyle>
          <a:p>
            <a:endParaRPr/>
          </a:p>
        </p:txBody>
      </p:sp>
      <p:sp>
        <p:nvSpPr>
          <p:cNvPr id="213" name="Google Shape;213;p18"/>
          <p:cNvSpPr txBox="1">
            <a:spLocks noGrp="1"/>
          </p:cNvSpPr>
          <p:nvPr>
            <p:ph type="body" idx="3"/>
          </p:nvPr>
        </p:nvSpPr>
        <p:spPr>
          <a:xfrm>
            <a:off x="8076748" y="2934700"/>
            <a:ext cx="2896000" cy="2907200"/>
          </a:xfrm>
          <a:prstGeom prst="rect">
            <a:avLst/>
          </a:prstGeom>
        </p:spPr>
        <p:txBody>
          <a:bodyPr spcFirstLastPara="1" wrap="square" lIns="91425" tIns="91425" rIns="91425" bIns="91425" anchor="t" anchorCtr="0">
            <a:noAutofit/>
          </a:bodyPr>
          <a:lstStyle>
            <a:lvl1pPr marL="609585" lvl="0" indent="-423323" rtl="0">
              <a:spcBef>
                <a:spcPts val="0"/>
              </a:spcBef>
              <a:spcAft>
                <a:spcPts val="0"/>
              </a:spcAft>
              <a:buSzPts val="1400"/>
              <a:buChar char="●"/>
              <a:defRPr sz="1867"/>
            </a:lvl1pPr>
            <a:lvl2pPr marL="1219170" lvl="1" indent="-423323" rtl="0">
              <a:spcBef>
                <a:spcPts val="1333"/>
              </a:spcBef>
              <a:spcAft>
                <a:spcPts val="0"/>
              </a:spcAft>
              <a:buSzPts val="1400"/>
              <a:buChar char="●"/>
              <a:defRPr/>
            </a:lvl2pPr>
            <a:lvl3pPr marL="1828754" lvl="2" indent="-423323" rtl="0">
              <a:spcBef>
                <a:spcPts val="1333"/>
              </a:spcBef>
              <a:spcAft>
                <a:spcPts val="0"/>
              </a:spcAft>
              <a:buSzPts val="1400"/>
              <a:buChar char="−"/>
              <a:defRPr/>
            </a:lvl3pPr>
            <a:lvl4pPr marL="2438339" lvl="3" indent="-423323" rtl="0">
              <a:spcBef>
                <a:spcPts val="1333"/>
              </a:spcBef>
              <a:spcAft>
                <a:spcPts val="0"/>
              </a:spcAft>
              <a:buSzPts val="1400"/>
              <a:buChar char="●"/>
              <a:defRPr/>
            </a:lvl4pPr>
            <a:lvl5pPr marL="3047924" lvl="4" indent="-423323" rtl="0">
              <a:spcBef>
                <a:spcPts val="1333"/>
              </a:spcBef>
              <a:spcAft>
                <a:spcPts val="0"/>
              </a:spcAft>
              <a:buSzPts val="1400"/>
              <a:buChar char="○"/>
              <a:defRPr/>
            </a:lvl5pPr>
            <a:lvl6pPr marL="3657509" lvl="5" indent="-423323" rtl="0">
              <a:spcBef>
                <a:spcPts val="1333"/>
              </a:spcBef>
              <a:spcAft>
                <a:spcPts val="0"/>
              </a:spcAft>
              <a:buSzPts val="1400"/>
              <a:buChar char="■"/>
              <a:defRPr/>
            </a:lvl6pPr>
            <a:lvl7pPr marL="4267093" lvl="6" indent="-423323" rtl="0">
              <a:spcBef>
                <a:spcPts val="1333"/>
              </a:spcBef>
              <a:spcAft>
                <a:spcPts val="0"/>
              </a:spcAft>
              <a:buSzPts val="1400"/>
              <a:buChar char="●"/>
              <a:defRPr/>
            </a:lvl7pPr>
            <a:lvl8pPr marL="4876678" lvl="7" indent="-423323" rtl="0">
              <a:spcBef>
                <a:spcPts val="1333"/>
              </a:spcBef>
              <a:spcAft>
                <a:spcPts val="0"/>
              </a:spcAft>
              <a:buSzPts val="1400"/>
              <a:buChar char="○"/>
              <a:defRPr/>
            </a:lvl8pPr>
            <a:lvl9pPr marL="5486263" lvl="8" indent="-423323" rtl="0">
              <a:spcBef>
                <a:spcPts val="1333"/>
              </a:spcBef>
              <a:spcAft>
                <a:spcPts val="1333"/>
              </a:spcAft>
              <a:buSzPts val="1400"/>
              <a:buChar char="■"/>
              <a:defRPr/>
            </a:lvl9pPr>
          </a:lstStyle>
          <a:p>
            <a:endParaRPr/>
          </a:p>
        </p:txBody>
      </p:sp>
      <p:sp>
        <p:nvSpPr>
          <p:cNvPr id="214" name="Google Shape;214;p18"/>
          <p:cNvSpPr txBox="1">
            <a:spLocks noGrp="1"/>
          </p:cNvSpPr>
          <p:nvPr>
            <p:ph type="subTitle" idx="4"/>
          </p:nvPr>
        </p:nvSpPr>
        <p:spPr>
          <a:xfrm>
            <a:off x="1088967" y="2086503"/>
            <a:ext cx="2896000" cy="5248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100"/>
              <a:buNone/>
              <a:defRPr sz="1867" b="1"/>
            </a:lvl1pPr>
            <a:lvl2pPr lvl="1">
              <a:lnSpc>
                <a:spcPct val="100000"/>
              </a:lnSpc>
              <a:spcBef>
                <a:spcPts val="2133"/>
              </a:spcBef>
              <a:spcAft>
                <a:spcPts val="0"/>
              </a:spcAft>
              <a:buSzPts val="1100"/>
              <a:buNone/>
              <a:defRPr/>
            </a:lvl2pPr>
            <a:lvl3pPr lvl="2">
              <a:lnSpc>
                <a:spcPct val="100000"/>
              </a:lnSpc>
              <a:spcBef>
                <a:spcPts val="2133"/>
              </a:spcBef>
              <a:spcAft>
                <a:spcPts val="0"/>
              </a:spcAft>
              <a:buSzPts val="1200"/>
              <a:buNone/>
              <a:defRPr/>
            </a:lvl3pPr>
            <a:lvl4pPr lvl="3">
              <a:lnSpc>
                <a:spcPct val="100000"/>
              </a:lnSpc>
              <a:spcBef>
                <a:spcPts val="2133"/>
              </a:spcBef>
              <a:spcAft>
                <a:spcPts val="0"/>
              </a:spcAft>
              <a:buSzPts val="1400"/>
              <a:buNone/>
              <a:defRPr/>
            </a:lvl4pPr>
            <a:lvl5pPr lvl="4">
              <a:lnSpc>
                <a:spcPct val="100000"/>
              </a:lnSpc>
              <a:spcBef>
                <a:spcPts val="2133"/>
              </a:spcBef>
              <a:spcAft>
                <a:spcPts val="0"/>
              </a:spcAft>
              <a:buSzPts val="1400"/>
              <a:buNone/>
              <a:defRPr/>
            </a:lvl5pPr>
            <a:lvl6pPr lvl="5">
              <a:lnSpc>
                <a:spcPct val="100000"/>
              </a:lnSpc>
              <a:spcBef>
                <a:spcPts val="2133"/>
              </a:spcBef>
              <a:spcAft>
                <a:spcPts val="0"/>
              </a:spcAft>
              <a:buSzPts val="1400"/>
              <a:buNone/>
              <a:defRPr/>
            </a:lvl6pPr>
            <a:lvl7pPr lvl="6">
              <a:lnSpc>
                <a:spcPct val="100000"/>
              </a:lnSpc>
              <a:spcBef>
                <a:spcPts val="2133"/>
              </a:spcBef>
              <a:spcAft>
                <a:spcPts val="0"/>
              </a:spcAft>
              <a:buSzPts val="1400"/>
              <a:buNone/>
              <a:defRPr/>
            </a:lvl7pPr>
            <a:lvl8pPr lvl="7">
              <a:lnSpc>
                <a:spcPct val="100000"/>
              </a:lnSpc>
              <a:spcBef>
                <a:spcPts val="2133"/>
              </a:spcBef>
              <a:spcAft>
                <a:spcPts val="0"/>
              </a:spcAft>
              <a:buSzPts val="1400"/>
              <a:buNone/>
              <a:defRPr/>
            </a:lvl8pPr>
            <a:lvl9pPr lvl="8">
              <a:lnSpc>
                <a:spcPct val="100000"/>
              </a:lnSpc>
              <a:spcBef>
                <a:spcPts val="2133"/>
              </a:spcBef>
              <a:spcAft>
                <a:spcPts val="2133"/>
              </a:spcAft>
              <a:buSzPts val="1400"/>
              <a:buNone/>
              <a:defRPr/>
            </a:lvl9pPr>
          </a:lstStyle>
          <a:p>
            <a:endParaRPr/>
          </a:p>
        </p:txBody>
      </p:sp>
      <p:sp>
        <p:nvSpPr>
          <p:cNvPr id="215" name="Google Shape;215;p18"/>
          <p:cNvSpPr/>
          <p:nvPr/>
        </p:nvSpPr>
        <p:spPr>
          <a:xfrm>
            <a:off x="1216303" y="2747400"/>
            <a:ext cx="741600" cy="107200"/>
          </a:xfrm>
          <a:prstGeom prst="rect">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16" name="Google Shape;216;p18"/>
          <p:cNvSpPr/>
          <p:nvPr/>
        </p:nvSpPr>
        <p:spPr>
          <a:xfrm>
            <a:off x="4786721" y="2747400"/>
            <a:ext cx="741600" cy="107200"/>
          </a:xfrm>
          <a:prstGeom prst="rect">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17" name="Google Shape;217;p18"/>
          <p:cNvSpPr/>
          <p:nvPr/>
        </p:nvSpPr>
        <p:spPr>
          <a:xfrm>
            <a:off x="8225599" y="2747400"/>
            <a:ext cx="741600" cy="107200"/>
          </a:xfrm>
          <a:prstGeom prst="rect">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18" name="Google Shape;218;p18"/>
          <p:cNvSpPr txBox="1">
            <a:spLocks noGrp="1"/>
          </p:cNvSpPr>
          <p:nvPr>
            <p:ph type="body" idx="5"/>
          </p:nvPr>
        </p:nvSpPr>
        <p:spPr>
          <a:xfrm>
            <a:off x="1088967" y="2931667"/>
            <a:ext cx="2896000" cy="2907200"/>
          </a:xfrm>
          <a:prstGeom prst="rect">
            <a:avLst/>
          </a:prstGeom>
        </p:spPr>
        <p:txBody>
          <a:bodyPr spcFirstLastPara="1" wrap="square" lIns="91425" tIns="91425" rIns="91425" bIns="91425" anchor="t" anchorCtr="0">
            <a:noAutofit/>
          </a:bodyPr>
          <a:lstStyle>
            <a:lvl1pPr marL="609585" lvl="0" indent="-423323" rtl="0">
              <a:spcBef>
                <a:spcPts val="0"/>
              </a:spcBef>
              <a:spcAft>
                <a:spcPts val="0"/>
              </a:spcAft>
              <a:buSzPts val="1400"/>
              <a:buChar char="●"/>
              <a:defRPr sz="1867"/>
            </a:lvl1pPr>
            <a:lvl2pPr marL="1219170" lvl="1" indent="-423323" rtl="0">
              <a:spcBef>
                <a:spcPts val="1333"/>
              </a:spcBef>
              <a:spcAft>
                <a:spcPts val="0"/>
              </a:spcAft>
              <a:buSzPts val="1400"/>
              <a:buChar char="●"/>
              <a:defRPr/>
            </a:lvl2pPr>
            <a:lvl3pPr marL="1828754" lvl="2" indent="-423323" rtl="0">
              <a:spcBef>
                <a:spcPts val="1333"/>
              </a:spcBef>
              <a:spcAft>
                <a:spcPts val="0"/>
              </a:spcAft>
              <a:buSzPts val="1400"/>
              <a:buChar char="−"/>
              <a:defRPr/>
            </a:lvl3pPr>
            <a:lvl4pPr marL="2438339" lvl="3" indent="-423323" rtl="0">
              <a:spcBef>
                <a:spcPts val="1333"/>
              </a:spcBef>
              <a:spcAft>
                <a:spcPts val="0"/>
              </a:spcAft>
              <a:buSzPts val="1400"/>
              <a:buChar char="●"/>
              <a:defRPr/>
            </a:lvl4pPr>
            <a:lvl5pPr marL="3047924" lvl="4" indent="-423323" rtl="0">
              <a:spcBef>
                <a:spcPts val="1333"/>
              </a:spcBef>
              <a:spcAft>
                <a:spcPts val="0"/>
              </a:spcAft>
              <a:buSzPts val="1400"/>
              <a:buChar char="○"/>
              <a:defRPr/>
            </a:lvl5pPr>
            <a:lvl6pPr marL="3657509" lvl="5" indent="-423323" rtl="0">
              <a:spcBef>
                <a:spcPts val="1333"/>
              </a:spcBef>
              <a:spcAft>
                <a:spcPts val="0"/>
              </a:spcAft>
              <a:buSzPts val="1400"/>
              <a:buChar char="■"/>
              <a:defRPr/>
            </a:lvl6pPr>
            <a:lvl7pPr marL="4267093" lvl="6" indent="-423323" rtl="0">
              <a:spcBef>
                <a:spcPts val="1333"/>
              </a:spcBef>
              <a:spcAft>
                <a:spcPts val="0"/>
              </a:spcAft>
              <a:buSzPts val="1400"/>
              <a:buChar char="●"/>
              <a:defRPr/>
            </a:lvl7pPr>
            <a:lvl8pPr marL="4876678" lvl="7" indent="-423323" rtl="0">
              <a:spcBef>
                <a:spcPts val="1333"/>
              </a:spcBef>
              <a:spcAft>
                <a:spcPts val="0"/>
              </a:spcAft>
              <a:buSzPts val="1400"/>
              <a:buChar char="○"/>
              <a:defRPr/>
            </a:lvl8pPr>
            <a:lvl9pPr marL="5486263" lvl="8" indent="-423323" rtl="0">
              <a:spcBef>
                <a:spcPts val="1333"/>
              </a:spcBef>
              <a:spcAft>
                <a:spcPts val="1333"/>
              </a:spcAft>
              <a:buSzPts val="1400"/>
              <a:buChar char="■"/>
              <a:defRPr/>
            </a:lvl9pPr>
          </a:lstStyle>
          <a:p>
            <a:endParaRPr/>
          </a:p>
        </p:txBody>
      </p:sp>
      <p:sp>
        <p:nvSpPr>
          <p:cNvPr id="219" name="Google Shape;219;p18"/>
          <p:cNvSpPr txBox="1">
            <a:spLocks noGrp="1"/>
          </p:cNvSpPr>
          <p:nvPr>
            <p:ph type="subTitle" idx="6"/>
          </p:nvPr>
        </p:nvSpPr>
        <p:spPr>
          <a:xfrm>
            <a:off x="4664691" y="2086503"/>
            <a:ext cx="2896000" cy="52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100"/>
              <a:buNone/>
              <a:defRPr sz="1867" b="1"/>
            </a:lvl1pPr>
            <a:lvl2pPr lvl="1" rtl="0">
              <a:lnSpc>
                <a:spcPct val="100000"/>
              </a:lnSpc>
              <a:spcBef>
                <a:spcPts val="2133"/>
              </a:spcBef>
              <a:spcAft>
                <a:spcPts val="0"/>
              </a:spcAft>
              <a:buSzPts val="1100"/>
              <a:buNone/>
              <a:defRPr/>
            </a:lvl2pPr>
            <a:lvl3pPr lvl="2" rtl="0">
              <a:lnSpc>
                <a:spcPct val="100000"/>
              </a:lnSpc>
              <a:spcBef>
                <a:spcPts val="2133"/>
              </a:spcBef>
              <a:spcAft>
                <a:spcPts val="0"/>
              </a:spcAft>
              <a:buSzPts val="1200"/>
              <a:buNone/>
              <a:defRPr/>
            </a:lvl3pPr>
            <a:lvl4pPr lvl="3" rtl="0">
              <a:lnSpc>
                <a:spcPct val="100000"/>
              </a:lnSpc>
              <a:spcBef>
                <a:spcPts val="2133"/>
              </a:spcBef>
              <a:spcAft>
                <a:spcPts val="0"/>
              </a:spcAft>
              <a:buSzPts val="1400"/>
              <a:buNone/>
              <a:defRPr/>
            </a:lvl4pPr>
            <a:lvl5pPr lvl="4" rtl="0">
              <a:lnSpc>
                <a:spcPct val="100000"/>
              </a:lnSpc>
              <a:spcBef>
                <a:spcPts val="2133"/>
              </a:spcBef>
              <a:spcAft>
                <a:spcPts val="0"/>
              </a:spcAft>
              <a:buSzPts val="1400"/>
              <a:buNone/>
              <a:defRPr/>
            </a:lvl5pPr>
            <a:lvl6pPr lvl="5" rtl="0">
              <a:lnSpc>
                <a:spcPct val="100000"/>
              </a:lnSpc>
              <a:spcBef>
                <a:spcPts val="2133"/>
              </a:spcBef>
              <a:spcAft>
                <a:spcPts val="0"/>
              </a:spcAft>
              <a:buSzPts val="1400"/>
              <a:buNone/>
              <a:defRPr/>
            </a:lvl6pPr>
            <a:lvl7pPr lvl="6" rtl="0">
              <a:lnSpc>
                <a:spcPct val="100000"/>
              </a:lnSpc>
              <a:spcBef>
                <a:spcPts val="2133"/>
              </a:spcBef>
              <a:spcAft>
                <a:spcPts val="0"/>
              </a:spcAft>
              <a:buSzPts val="1400"/>
              <a:buNone/>
              <a:defRPr/>
            </a:lvl7pPr>
            <a:lvl8pPr lvl="7" rtl="0">
              <a:lnSpc>
                <a:spcPct val="100000"/>
              </a:lnSpc>
              <a:spcBef>
                <a:spcPts val="2133"/>
              </a:spcBef>
              <a:spcAft>
                <a:spcPts val="0"/>
              </a:spcAft>
              <a:buSzPts val="1400"/>
              <a:buNone/>
              <a:defRPr/>
            </a:lvl8pPr>
            <a:lvl9pPr lvl="8" rtl="0">
              <a:lnSpc>
                <a:spcPct val="100000"/>
              </a:lnSpc>
              <a:spcBef>
                <a:spcPts val="2133"/>
              </a:spcBef>
              <a:spcAft>
                <a:spcPts val="2133"/>
              </a:spcAft>
              <a:buSzPts val="1400"/>
              <a:buNone/>
              <a:defRPr/>
            </a:lvl9pPr>
          </a:lstStyle>
          <a:p>
            <a:endParaRPr/>
          </a:p>
        </p:txBody>
      </p:sp>
      <p:sp>
        <p:nvSpPr>
          <p:cNvPr id="220" name="Google Shape;220;p18"/>
          <p:cNvSpPr txBox="1">
            <a:spLocks noGrp="1"/>
          </p:cNvSpPr>
          <p:nvPr>
            <p:ph type="subTitle" idx="7"/>
          </p:nvPr>
        </p:nvSpPr>
        <p:spPr>
          <a:xfrm>
            <a:off x="8076748" y="2086503"/>
            <a:ext cx="2896000" cy="52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100"/>
              <a:buNone/>
              <a:defRPr sz="1867" b="1"/>
            </a:lvl1pPr>
            <a:lvl2pPr lvl="1" rtl="0">
              <a:lnSpc>
                <a:spcPct val="100000"/>
              </a:lnSpc>
              <a:spcBef>
                <a:spcPts val="2133"/>
              </a:spcBef>
              <a:spcAft>
                <a:spcPts val="0"/>
              </a:spcAft>
              <a:buSzPts val="1100"/>
              <a:buNone/>
              <a:defRPr/>
            </a:lvl2pPr>
            <a:lvl3pPr lvl="2" rtl="0">
              <a:lnSpc>
                <a:spcPct val="100000"/>
              </a:lnSpc>
              <a:spcBef>
                <a:spcPts val="2133"/>
              </a:spcBef>
              <a:spcAft>
                <a:spcPts val="0"/>
              </a:spcAft>
              <a:buSzPts val="1200"/>
              <a:buNone/>
              <a:defRPr/>
            </a:lvl3pPr>
            <a:lvl4pPr lvl="3" rtl="0">
              <a:lnSpc>
                <a:spcPct val="100000"/>
              </a:lnSpc>
              <a:spcBef>
                <a:spcPts val="2133"/>
              </a:spcBef>
              <a:spcAft>
                <a:spcPts val="0"/>
              </a:spcAft>
              <a:buSzPts val="1400"/>
              <a:buNone/>
              <a:defRPr/>
            </a:lvl4pPr>
            <a:lvl5pPr lvl="4" rtl="0">
              <a:lnSpc>
                <a:spcPct val="100000"/>
              </a:lnSpc>
              <a:spcBef>
                <a:spcPts val="2133"/>
              </a:spcBef>
              <a:spcAft>
                <a:spcPts val="0"/>
              </a:spcAft>
              <a:buSzPts val="1400"/>
              <a:buNone/>
              <a:defRPr/>
            </a:lvl5pPr>
            <a:lvl6pPr lvl="5" rtl="0">
              <a:lnSpc>
                <a:spcPct val="100000"/>
              </a:lnSpc>
              <a:spcBef>
                <a:spcPts val="2133"/>
              </a:spcBef>
              <a:spcAft>
                <a:spcPts val="0"/>
              </a:spcAft>
              <a:buSzPts val="1400"/>
              <a:buNone/>
              <a:defRPr/>
            </a:lvl6pPr>
            <a:lvl7pPr lvl="6" rtl="0">
              <a:lnSpc>
                <a:spcPct val="100000"/>
              </a:lnSpc>
              <a:spcBef>
                <a:spcPts val="2133"/>
              </a:spcBef>
              <a:spcAft>
                <a:spcPts val="0"/>
              </a:spcAft>
              <a:buSzPts val="1400"/>
              <a:buNone/>
              <a:defRPr/>
            </a:lvl7pPr>
            <a:lvl8pPr lvl="7" rtl="0">
              <a:lnSpc>
                <a:spcPct val="100000"/>
              </a:lnSpc>
              <a:spcBef>
                <a:spcPts val="2133"/>
              </a:spcBef>
              <a:spcAft>
                <a:spcPts val="0"/>
              </a:spcAft>
              <a:buSzPts val="1400"/>
              <a:buNone/>
              <a:defRPr/>
            </a:lvl8pPr>
            <a:lvl9pPr lvl="8" rtl="0">
              <a:lnSpc>
                <a:spcPct val="100000"/>
              </a:lnSpc>
              <a:spcBef>
                <a:spcPts val="2133"/>
              </a:spcBef>
              <a:spcAft>
                <a:spcPts val="2133"/>
              </a:spcAft>
              <a:buSzPts val="1400"/>
              <a:buNone/>
              <a:defRPr/>
            </a:lvl9pPr>
          </a:lstStyle>
          <a:p>
            <a:endParaRPr/>
          </a:p>
        </p:txBody>
      </p:sp>
      <p:sp>
        <p:nvSpPr>
          <p:cNvPr id="221" name="Google Shape;221;p18"/>
          <p:cNvSpPr txBox="1">
            <a:spLocks noGrp="1"/>
          </p:cNvSpPr>
          <p:nvPr>
            <p:ph type="sldNum" idx="12"/>
          </p:nvPr>
        </p:nvSpPr>
        <p:spPr>
          <a:xfrm>
            <a:off x="390765" y="6181677"/>
            <a:ext cx="731600" cy="524800"/>
          </a:xfrm>
          <a:prstGeom prst="rect">
            <a:avLst/>
          </a:prstGeom>
        </p:spPr>
        <p:txBody>
          <a:bodyPr spcFirstLastPara="1" wrap="square" lIns="0" tIns="91425" rIns="91425" bIns="91425" anchor="t" anchorCtr="0">
            <a:noAutofit/>
          </a:bodyPr>
          <a:lstStyle>
            <a:lvl1pPr lvl="0" algn="l" rtl="0">
              <a:buNone/>
              <a:defRPr sz="1067">
                <a:latin typeface="Public Sans"/>
                <a:ea typeface="Public Sans"/>
                <a:cs typeface="Public Sans"/>
                <a:sym typeface="Public Sans"/>
              </a:defRPr>
            </a:lvl1pPr>
            <a:lvl2pPr lvl="1" algn="l" rtl="0">
              <a:buNone/>
              <a:defRPr sz="1067">
                <a:latin typeface="Public Sans"/>
                <a:ea typeface="Public Sans"/>
                <a:cs typeface="Public Sans"/>
                <a:sym typeface="Public Sans"/>
              </a:defRPr>
            </a:lvl2pPr>
            <a:lvl3pPr lvl="2" algn="l" rtl="0">
              <a:buNone/>
              <a:defRPr sz="1067">
                <a:latin typeface="Public Sans"/>
                <a:ea typeface="Public Sans"/>
                <a:cs typeface="Public Sans"/>
                <a:sym typeface="Public Sans"/>
              </a:defRPr>
            </a:lvl3pPr>
            <a:lvl4pPr lvl="3" algn="l" rtl="0">
              <a:buNone/>
              <a:defRPr sz="1067">
                <a:latin typeface="Public Sans"/>
                <a:ea typeface="Public Sans"/>
                <a:cs typeface="Public Sans"/>
                <a:sym typeface="Public Sans"/>
              </a:defRPr>
            </a:lvl4pPr>
            <a:lvl5pPr lvl="4" algn="l" rtl="0">
              <a:buNone/>
              <a:defRPr sz="1067">
                <a:latin typeface="Public Sans"/>
                <a:ea typeface="Public Sans"/>
                <a:cs typeface="Public Sans"/>
                <a:sym typeface="Public Sans"/>
              </a:defRPr>
            </a:lvl5pPr>
            <a:lvl6pPr lvl="5" algn="l" rtl="0">
              <a:buNone/>
              <a:defRPr sz="1067">
                <a:latin typeface="Public Sans"/>
                <a:ea typeface="Public Sans"/>
                <a:cs typeface="Public Sans"/>
                <a:sym typeface="Public Sans"/>
              </a:defRPr>
            </a:lvl6pPr>
            <a:lvl7pPr lvl="6" algn="l" rtl="0">
              <a:buNone/>
              <a:defRPr sz="1067">
                <a:latin typeface="Public Sans"/>
                <a:ea typeface="Public Sans"/>
                <a:cs typeface="Public Sans"/>
                <a:sym typeface="Public Sans"/>
              </a:defRPr>
            </a:lvl7pPr>
            <a:lvl8pPr lvl="7" algn="l" rtl="0">
              <a:buNone/>
              <a:defRPr sz="1067">
                <a:latin typeface="Public Sans"/>
                <a:ea typeface="Public Sans"/>
                <a:cs typeface="Public Sans"/>
                <a:sym typeface="Public Sans"/>
              </a:defRPr>
            </a:lvl8pPr>
            <a:lvl9pPr lvl="8" algn="l" rtl="0">
              <a:buNone/>
              <a:defRPr sz="1067">
                <a:latin typeface="Public Sans"/>
                <a:ea typeface="Public Sans"/>
                <a:cs typeface="Public Sans"/>
                <a:sym typeface="Public Sans"/>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285549565"/>
      </p:ext>
    </p:extLst>
  </p:cSld>
  <p:clrMapOvr>
    <a:masterClrMapping/>
  </p:clrMapOvr>
  <p:extLst>
    <p:ext uri="{DCECCB84-F9BA-43D5-87BE-67443E8EF086}">
      <p15:sldGuideLst xmlns:p15="http://schemas.microsoft.com/office/powerpoint/2012/main">
        <p15:guide id="1" orient="horz" pos="518">
          <p15:clr>
            <a:schemeClr val="accent5"/>
          </p15:clr>
        </p15:guide>
        <p15:guide id="2" orient="horz" pos="749">
          <p15:clr>
            <a:schemeClr val="accent5"/>
          </p15:clr>
        </p15:guide>
        <p15:guide id="3" orient="horz" pos="1153">
          <p15:clr>
            <a:schemeClr val="accent5"/>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18 | Title and Product 1">
  <p:cSld name="18 | Title and Product 1">
    <p:bg>
      <p:bgPr>
        <a:solidFill>
          <a:schemeClr val="lt1"/>
        </a:solidFill>
        <a:effectLst/>
      </p:bgPr>
    </p:bg>
    <p:spTree>
      <p:nvGrpSpPr>
        <p:cNvPr id="1" name="Shape 222"/>
        <p:cNvGrpSpPr/>
        <p:nvPr/>
      </p:nvGrpSpPr>
      <p:grpSpPr>
        <a:xfrm>
          <a:off x="0" y="0"/>
          <a:ext cx="0" cy="0"/>
          <a:chOff x="0" y="0"/>
          <a:chExt cx="0" cy="0"/>
        </a:xfrm>
      </p:grpSpPr>
      <p:sp>
        <p:nvSpPr>
          <p:cNvPr id="223" name="Google Shape;223;p19"/>
          <p:cNvSpPr/>
          <p:nvPr/>
        </p:nvSpPr>
        <p:spPr>
          <a:xfrm rot="5400000" flipH="1">
            <a:off x="1716797" y="2432"/>
            <a:ext cx="1711831" cy="1712696"/>
          </a:xfrm>
          <a:custGeom>
            <a:avLst/>
            <a:gdLst/>
            <a:ahLst/>
            <a:cxnLst/>
            <a:rect l="l" t="t" r="r" b="b"/>
            <a:pathLst>
              <a:path w="20933" h="20947" extrusionOk="0">
                <a:moveTo>
                  <a:pt x="1" y="1"/>
                </a:moveTo>
                <a:lnTo>
                  <a:pt x="1" y="20946"/>
                </a:lnTo>
                <a:cubicBezTo>
                  <a:pt x="11566" y="20946"/>
                  <a:pt x="20933" y="11566"/>
                  <a:pt x="20933" y="1"/>
                </a:cubicBezTo>
                <a:close/>
              </a:path>
            </a:pathLst>
          </a:custGeom>
          <a:solidFill>
            <a:srgbClr val="B2BDC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24" name="Google Shape;224;p19"/>
          <p:cNvSpPr/>
          <p:nvPr/>
        </p:nvSpPr>
        <p:spPr>
          <a:xfrm rot="10800000">
            <a:off x="843" y="705"/>
            <a:ext cx="1711831" cy="1712836"/>
          </a:xfrm>
          <a:custGeom>
            <a:avLst/>
            <a:gdLst/>
            <a:ahLst/>
            <a:cxnLst/>
            <a:rect l="l" t="t" r="r" b="b"/>
            <a:pathLst>
              <a:path w="20933" h="20947" extrusionOk="0">
                <a:moveTo>
                  <a:pt x="1" y="1"/>
                </a:moveTo>
                <a:lnTo>
                  <a:pt x="1" y="20946"/>
                </a:lnTo>
                <a:cubicBezTo>
                  <a:pt x="11566" y="20946"/>
                  <a:pt x="20933" y="11566"/>
                  <a:pt x="20933" y="1"/>
                </a:cubicBezTo>
                <a:close/>
              </a:path>
            </a:pathLst>
          </a:custGeom>
          <a:solidFill>
            <a:srgbClr val="E4E7E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25" name="Google Shape;225;p19"/>
          <p:cNvSpPr/>
          <p:nvPr/>
        </p:nvSpPr>
        <p:spPr>
          <a:xfrm>
            <a:off x="-6" y="1716017"/>
            <a:ext cx="1713508" cy="1713689"/>
          </a:xfrm>
          <a:custGeom>
            <a:avLst/>
            <a:gdLst/>
            <a:ahLst/>
            <a:cxnLst/>
            <a:rect l="l" t="t" r="r" b="b"/>
            <a:pathLst>
              <a:path w="41878" h="41879" extrusionOk="0">
                <a:moveTo>
                  <a:pt x="20946" y="1"/>
                </a:moveTo>
                <a:cubicBezTo>
                  <a:pt x="9381" y="1"/>
                  <a:pt x="0" y="9381"/>
                  <a:pt x="0" y="20946"/>
                </a:cubicBezTo>
                <a:cubicBezTo>
                  <a:pt x="0" y="32498"/>
                  <a:pt x="9381" y="41879"/>
                  <a:pt x="20946" y="41879"/>
                </a:cubicBezTo>
                <a:cubicBezTo>
                  <a:pt x="32497" y="41879"/>
                  <a:pt x="41878" y="32498"/>
                  <a:pt x="41878" y="20946"/>
                </a:cubicBezTo>
                <a:cubicBezTo>
                  <a:pt x="41878" y="9381"/>
                  <a:pt x="32497" y="1"/>
                  <a:pt x="20946" y="1"/>
                </a:cubicBezTo>
                <a:close/>
              </a:path>
            </a:pathLst>
          </a:custGeom>
          <a:solidFill>
            <a:srgbClr val="F6F6F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26" name="Google Shape;226;p19"/>
          <p:cNvSpPr/>
          <p:nvPr/>
        </p:nvSpPr>
        <p:spPr>
          <a:xfrm rot="-5400000" flipH="1">
            <a:off x="1774" y="3431240"/>
            <a:ext cx="3425825" cy="3427697"/>
          </a:xfrm>
          <a:custGeom>
            <a:avLst/>
            <a:gdLst/>
            <a:ahLst/>
            <a:cxnLst/>
            <a:rect l="l" t="t" r="r" b="b"/>
            <a:pathLst>
              <a:path w="20933" h="20947" extrusionOk="0">
                <a:moveTo>
                  <a:pt x="1" y="1"/>
                </a:moveTo>
                <a:lnTo>
                  <a:pt x="1" y="20946"/>
                </a:lnTo>
                <a:cubicBezTo>
                  <a:pt x="11566" y="20946"/>
                  <a:pt x="20933" y="11566"/>
                  <a:pt x="20933" y="1"/>
                </a:cubicBezTo>
                <a:close/>
              </a:path>
            </a:pathLst>
          </a:custGeom>
          <a:solidFill>
            <a:srgbClr val="CBD2D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27" name="Google Shape;227;p19"/>
          <p:cNvSpPr/>
          <p:nvPr/>
        </p:nvSpPr>
        <p:spPr>
          <a:xfrm>
            <a:off x="1716704" y="1718431"/>
            <a:ext cx="1712000" cy="1710000"/>
          </a:xfrm>
          <a:prstGeom prst="triangle">
            <a:avLst>
              <a:gd name="adj" fmla="val 50000"/>
            </a:avLst>
          </a:prstGeom>
          <a:solidFill>
            <a:srgbClr val="E4E7E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28" name="Google Shape;228;p19"/>
          <p:cNvSpPr txBox="1">
            <a:spLocks noGrp="1"/>
          </p:cNvSpPr>
          <p:nvPr>
            <p:ph type="title"/>
          </p:nvPr>
        </p:nvSpPr>
        <p:spPr>
          <a:xfrm>
            <a:off x="6163633" y="565027"/>
            <a:ext cx="4809200" cy="1290000"/>
          </a:xfrm>
          <a:prstGeom prst="rect">
            <a:avLst/>
          </a:prstGeom>
        </p:spPr>
        <p:txBody>
          <a:bodyPr spcFirstLastPara="1" wrap="square" lIns="0" tIns="91425" rIns="91425" bIns="91425" anchor="t" anchorCtr="0">
            <a:noAutofit/>
          </a:bodyPr>
          <a:lstStyle>
            <a:lvl1pPr lvl="0" rtl="0">
              <a:spcBef>
                <a:spcPts val="0"/>
              </a:spcBef>
              <a:spcAft>
                <a:spcPts val="0"/>
              </a:spcAft>
              <a:buNone/>
              <a:defRPr sz="3333"/>
            </a:lvl1pPr>
            <a:lvl2pPr lvl="1" rtl="0">
              <a:spcBef>
                <a:spcPts val="0"/>
              </a:spcBef>
              <a:spcAft>
                <a:spcPts val="0"/>
              </a:spcAft>
              <a:buNone/>
              <a:defRPr sz="3333">
                <a:latin typeface="Proxima Nova"/>
                <a:ea typeface="Proxima Nova"/>
                <a:cs typeface="Proxima Nova"/>
                <a:sym typeface="Proxima Nova"/>
              </a:defRPr>
            </a:lvl2pPr>
            <a:lvl3pPr lvl="2" rtl="0">
              <a:spcBef>
                <a:spcPts val="0"/>
              </a:spcBef>
              <a:spcAft>
                <a:spcPts val="0"/>
              </a:spcAft>
              <a:buNone/>
              <a:defRPr sz="3333">
                <a:latin typeface="Proxima Nova"/>
                <a:ea typeface="Proxima Nova"/>
                <a:cs typeface="Proxima Nova"/>
                <a:sym typeface="Proxima Nova"/>
              </a:defRPr>
            </a:lvl3pPr>
            <a:lvl4pPr lvl="3" rtl="0">
              <a:spcBef>
                <a:spcPts val="0"/>
              </a:spcBef>
              <a:spcAft>
                <a:spcPts val="0"/>
              </a:spcAft>
              <a:buNone/>
              <a:defRPr sz="3333">
                <a:latin typeface="Proxima Nova"/>
                <a:ea typeface="Proxima Nova"/>
                <a:cs typeface="Proxima Nova"/>
                <a:sym typeface="Proxima Nova"/>
              </a:defRPr>
            </a:lvl4pPr>
            <a:lvl5pPr lvl="4" rtl="0">
              <a:spcBef>
                <a:spcPts val="0"/>
              </a:spcBef>
              <a:spcAft>
                <a:spcPts val="0"/>
              </a:spcAft>
              <a:buNone/>
              <a:defRPr sz="3333">
                <a:latin typeface="Proxima Nova"/>
                <a:ea typeface="Proxima Nova"/>
                <a:cs typeface="Proxima Nova"/>
                <a:sym typeface="Proxima Nova"/>
              </a:defRPr>
            </a:lvl5pPr>
            <a:lvl6pPr lvl="5" rtl="0">
              <a:spcBef>
                <a:spcPts val="0"/>
              </a:spcBef>
              <a:spcAft>
                <a:spcPts val="0"/>
              </a:spcAft>
              <a:buNone/>
              <a:defRPr sz="3333">
                <a:latin typeface="Proxima Nova"/>
                <a:ea typeface="Proxima Nova"/>
                <a:cs typeface="Proxima Nova"/>
                <a:sym typeface="Proxima Nova"/>
              </a:defRPr>
            </a:lvl6pPr>
            <a:lvl7pPr lvl="6" rtl="0">
              <a:spcBef>
                <a:spcPts val="0"/>
              </a:spcBef>
              <a:spcAft>
                <a:spcPts val="0"/>
              </a:spcAft>
              <a:buNone/>
              <a:defRPr sz="3333">
                <a:latin typeface="Proxima Nova"/>
                <a:ea typeface="Proxima Nova"/>
                <a:cs typeface="Proxima Nova"/>
                <a:sym typeface="Proxima Nova"/>
              </a:defRPr>
            </a:lvl7pPr>
            <a:lvl8pPr lvl="7" rtl="0">
              <a:spcBef>
                <a:spcPts val="0"/>
              </a:spcBef>
              <a:spcAft>
                <a:spcPts val="0"/>
              </a:spcAft>
              <a:buNone/>
              <a:defRPr sz="3333">
                <a:latin typeface="Proxima Nova"/>
                <a:ea typeface="Proxima Nova"/>
                <a:cs typeface="Proxima Nova"/>
                <a:sym typeface="Proxima Nova"/>
              </a:defRPr>
            </a:lvl8pPr>
            <a:lvl9pPr lvl="8" rtl="0">
              <a:spcBef>
                <a:spcPts val="0"/>
              </a:spcBef>
              <a:spcAft>
                <a:spcPts val="0"/>
              </a:spcAft>
              <a:buNone/>
              <a:defRPr sz="3333">
                <a:latin typeface="Proxima Nova"/>
                <a:ea typeface="Proxima Nova"/>
                <a:cs typeface="Proxima Nova"/>
                <a:sym typeface="Proxima Nova"/>
              </a:defRPr>
            </a:lvl9pPr>
          </a:lstStyle>
          <a:p>
            <a:endParaRPr/>
          </a:p>
        </p:txBody>
      </p:sp>
      <p:sp>
        <p:nvSpPr>
          <p:cNvPr id="229" name="Google Shape;229;p19"/>
          <p:cNvSpPr txBox="1">
            <a:spLocks noGrp="1"/>
          </p:cNvSpPr>
          <p:nvPr>
            <p:ph type="body" idx="1"/>
          </p:nvPr>
        </p:nvSpPr>
        <p:spPr>
          <a:xfrm>
            <a:off x="6096000" y="2029367"/>
            <a:ext cx="4809200" cy="3565600"/>
          </a:xfrm>
          <a:prstGeom prst="rect">
            <a:avLst/>
          </a:prstGeom>
        </p:spPr>
        <p:txBody>
          <a:bodyPr spcFirstLastPara="1" wrap="square" lIns="91425" tIns="91425" rIns="91425" bIns="91425" anchor="t" anchorCtr="0">
            <a:noAutofit/>
          </a:bodyPr>
          <a:lstStyle>
            <a:lvl1pPr marL="609585" lvl="0" indent="-431789" rtl="0">
              <a:spcBef>
                <a:spcPts val="0"/>
              </a:spcBef>
              <a:spcAft>
                <a:spcPts val="0"/>
              </a:spcAft>
              <a:buSzPts val="1500"/>
              <a:buChar char="●"/>
              <a:defRPr/>
            </a:lvl1pPr>
            <a:lvl2pPr marL="1219170" lvl="1" indent="-397923" rtl="0">
              <a:spcBef>
                <a:spcPts val="1333"/>
              </a:spcBef>
              <a:spcAft>
                <a:spcPts val="0"/>
              </a:spcAft>
              <a:buSzPts val="1100"/>
              <a:buChar char="●"/>
              <a:defRPr/>
            </a:lvl2pPr>
            <a:lvl3pPr marL="1828754" lvl="2" indent="-406390" rtl="0">
              <a:spcBef>
                <a:spcPts val="1333"/>
              </a:spcBef>
              <a:spcAft>
                <a:spcPts val="0"/>
              </a:spcAft>
              <a:buSzPts val="1200"/>
              <a:buChar char="−"/>
              <a:defRPr/>
            </a:lvl3pPr>
            <a:lvl4pPr marL="2438339" lvl="3" indent="-423323" rtl="0">
              <a:spcBef>
                <a:spcPts val="1333"/>
              </a:spcBef>
              <a:spcAft>
                <a:spcPts val="0"/>
              </a:spcAft>
              <a:buSzPts val="1400"/>
              <a:buChar char="●"/>
              <a:defRPr/>
            </a:lvl4pPr>
            <a:lvl5pPr marL="3047924" lvl="4" indent="-423323" rtl="0">
              <a:spcBef>
                <a:spcPts val="1333"/>
              </a:spcBef>
              <a:spcAft>
                <a:spcPts val="0"/>
              </a:spcAft>
              <a:buSzPts val="1400"/>
              <a:buChar char="○"/>
              <a:defRPr/>
            </a:lvl5pPr>
            <a:lvl6pPr marL="3657509" lvl="5" indent="-423323" rtl="0">
              <a:spcBef>
                <a:spcPts val="1333"/>
              </a:spcBef>
              <a:spcAft>
                <a:spcPts val="0"/>
              </a:spcAft>
              <a:buSzPts val="1400"/>
              <a:buChar char="■"/>
              <a:defRPr/>
            </a:lvl6pPr>
            <a:lvl7pPr marL="4267093" lvl="6" indent="-423323" rtl="0">
              <a:spcBef>
                <a:spcPts val="1333"/>
              </a:spcBef>
              <a:spcAft>
                <a:spcPts val="0"/>
              </a:spcAft>
              <a:buSzPts val="1400"/>
              <a:buChar char="●"/>
              <a:defRPr/>
            </a:lvl7pPr>
            <a:lvl8pPr marL="4876678" lvl="7" indent="-423323" rtl="0">
              <a:spcBef>
                <a:spcPts val="1333"/>
              </a:spcBef>
              <a:spcAft>
                <a:spcPts val="0"/>
              </a:spcAft>
              <a:buSzPts val="1400"/>
              <a:buChar char="○"/>
              <a:defRPr/>
            </a:lvl8pPr>
            <a:lvl9pPr marL="5486263" lvl="8" indent="-423323" rtl="0">
              <a:spcBef>
                <a:spcPts val="1333"/>
              </a:spcBef>
              <a:spcAft>
                <a:spcPts val="1333"/>
              </a:spcAft>
              <a:buSzPts val="1400"/>
              <a:buChar char="■"/>
              <a:defRPr/>
            </a:lvl9pPr>
          </a:lstStyle>
          <a:p>
            <a:endParaRPr/>
          </a:p>
        </p:txBody>
      </p:sp>
      <p:sp>
        <p:nvSpPr>
          <p:cNvPr id="230" name="Google Shape;230;p19"/>
          <p:cNvSpPr txBox="1">
            <a:spLocks noGrp="1"/>
          </p:cNvSpPr>
          <p:nvPr>
            <p:ph type="sldNum" idx="12"/>
          </p:nvPr>
        </p:nvSpPr>
        <p:spPr>
          <a:xfrm>
            <a:off x="390765" y="6181677"/>
            <a:ext cx="731600" cy="524800"/>
          </a:xfrm>
          <a:prstGeom prst="rect">
            <a:avLst/>
          </a:prstGeom>
        </p:spPr>
        <p:txBody>
          <a:bodyPr spcFirstLastPara="1" wrap="square" lIns="0" tIns="91425" rIns="91425" bIns="91425" anchor="t" anchorCtr="0">
            <a:noAutofit/>
          </a:bodyPr>
          <a:lstStyle>
            <a:lvl1pPr lvl="0" algn="l" rtl="0">
              <a:buNone/>
              <a:defRPr sz="1067">
                <a:latin typeface="Public Sans"/>
                <a:ea typeface="Public Sans"/>
                <a:cs typeface="Public Sans"/>
                <a:sym typeface="Public Sans"/>
              </a:defRPr>
            </a:lvl1pPr>
            <a:lvl2pPr lvl="1" algn="l" rtl="0">
              <a:buNone/>
              <a:defRPr sz="1067">
                <a:latin typeface="Public Sans"/>
                <a:ea typeface="Public Sans"/>
                <a:cs typeface="Public Sans"/>
                <a:sym typeface="Public Sans"/>
              </a:defRPr>
            </a:lvl2pPr>
            <a:lvl3pPr lvl="2" algn="l" rtl="0">
              <a:buNone/>
              <a:defRPr sz="1067">
                <a:latin typeface="Public Sans"/>
                <a:ea typeface="Public Sans"/>
                <a:cs typeface="Public Sans"/>
                <a:sym typeface="Public Sans"/>
              </a:defRPr>
            </a:lvl3pPr>
            <a:lvl4pPr lvl="3" algn="l" rtl="0">
              <a:buNone/>
              <a:defRPr sz="1067">
                <a:latin typeface="Public Sans"/>
                <a:ea typeface="Public Sans"/>
                <a:cs typeface="Public Sans"/>
                <a:sym typeface="Public Sans"/>
              </a:defRPr>
            </a:lvl4pPr>
            <a:lvl5pPr lvl="4" algn="l" rtl="0">
              <a:buNone/>
              <a:defRPr sz="1067">
                <a:latin typeface="Public Sans"/>
                <a:ea typeface="Public Sans"/>
                <a:cs typeface="Public Sans"/>
                <a:sym typeface="Public Sans"/>
              </a:defRPr>
            </a:lvl5pPr>
            <a:lvl6pPr lvl="5" algn="l" rtl="0">
              <a:buNone/>
              <a:defRPr sz="1067">
                <a:latin typeface="Public Sans"/>
                <a:ea typeface="Public Sans"/>
                <a:cs typeface="Public Sans"/>
                <a:sym typeface="Public Sans"/>
              </a:defRPr>
            </a:lvl6pPr>
            <a:lvl7pPr lvl="6" algn="l" rtl="0">
              <a:buNone/>
              <a:defRPr sz="1067">
                <a:latin typeface="Public Sans"/>
                <a:ea typeface="Public Sans"/>
                <a:cs typeface="Public Sans"/>
                <a:sym typeface="Public Sans"/>
              </a:defRPr>
            </a:lvl7pPr>
            <a:lvl8pPr lvl="7" algn="l" rtl="0">
              <a:buNone/>
              <a:defRPr sz="1067">
                <a:latin typeface="Public Sans"/>
                <a:ea typeface="Public Sans"/>
                <a:cs typeface="Public Sans"/>
                <a:sym typeface="Public Sans"/>
              </a:defRPr>
            </a:lvl8pPr>
            <a:lvl9pPr lvl="8" algn="l" rtl="0">
              <a:buNone/>
              <a:defRPr sz="1067">
                <a:latin typeface="Public Sans"/>
                <a:ea typeface="Public Sans"/>
                <a:cs typeface="Public Sans"/>
                <a:sym typeface="Public Sans"/>
              </a:defRPr>
            </a:lvl9pPr>
          </a:lstStyle>
          <a:p>
            <a:fld id="{00000000-1234-1234-1234-123412341234}" type="slidenum">
              <a:rPr lang="en" smtClean="0"/>
              <a:pPr/>
              <a:t>‹#›</a:t>
            </a:fld>
            <a:endParaRPr lang="en"/>
          </a:p>
        </p:txBody>
      </p:sp>
      <p:grpSp>
        <p:nvGrpSpPr>
          <p:cNvPr id="231" name="Google Shape;231;p19"/>
          <p:cNvGrpSpPr/>
          <p:nvPr/>
        </p:nvGrpSpPr>
        <p:grpSpPr>
          <a:xfrm>
            <a:off x="10956894" y="6263904"/>
            <a:ext cx="824629" cy="193475"/>
            <a:chOff x="238125" y="2007225"/>
            <a:chExt cx="7125250" cy="1671725"/>
          </a:xfrm>
        </p:grpSpPr>
        <p:sp>
          <p:nvSpPr>
            <p:cNvPr id="232" name="Google Shape;232;p19"/>
            <p:cNvSpPr/>
            <p:nvPr/>
          </p:nvSpPr>
          <p:spPr>
            <a:xfrm>
              <a:off x="6641150" y="2408425"/>
              <a:ext cx="722225" cy="1236575"/>
            </a:xfrm>
            <a:custGeom>
              <a:avLst/>
              <a:gdLst/>
              <a:ahLst/>
              <a:cxnLst/>
              <a:rect l="l" t="t" r="r" b="b"/>
              <a:pathLst>
                <a:path w="28889" h="49463" extrusionOk="0">
                  <a:moveTo>
                    <a:pt x="24609" y="1"/>
                  </a:moveTo>
                  <a:cubicBezTo>
                    <a:pt x="18436" y="1"/>
                    <a:pt x="14074" y="2963"/>
                    <a:pt x="10659" y="7202"/>
                  </a:cubicBezTo>
                  <a:lnTo>
                    <a:pt x="8354" y="1317"/>
                  </a:lnTo>
                  <a:lnTo>
                    <a:pt x="1" y="1317"/>
                  </a:lnTo>
                  <a:lnTo>
                    <a:pt x="1" y="49463"/>
                  </a:lnTo>
                  <a:lnTo>
                    <a:pt x="13004" y="49463"/>
                  </a:lnTo>
                  <a:lnTo>
                    <a:pt x="13004" y="24444"/>
                  </a:lnTo>
                  <a:cubicBezTo>
                    <a:pt x="13004" y="16584"/>
                    <a:pt x="15885" y="12181"/>
                    <a:pt x="23251" y="12181"/>
                  </a:cubicBezTo>
                  <a:lnTo>
                    <a:pt x="28888" y="12181"/>
                  </a:lnTo>
                  <a:lnTo>
                    <a:pt x="28888" y="1"/>
                  </a:lnTo>
                  <a:close/>
                </a:path>
              </a:pathLst>
            </a:custGeom>
            <a:solidFill>
              <a:srgbClr val="009B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solidFill>
                  <a:schemeClr val="accent3"/>
                </a:solidFill>
              </a:endParaRPr>
            </a:p>
          </p:txBody>
        </p:sp>
        <p:sp>
          <p:nvSpPr>
            <p:cNvPr id="233" name="Google Shape;233;p19"/>
            <p:cNvSpPr/>
            <p:nvPr/>
          </p:nvSpPr>
          <p:spPr>
            <a:xfrm>
              <a:off x="5467325" y="2007225"/>
              <a:ext cx="1104925" cy="1637775"/>
            </a:xfrm>
            <a:custGeom>
              <a:avLst/>
              <a:gdLst/>
              <a:ahLst/>
              <a:cxnLst/>
              <a:rect l="l" t="t" r="r" b="b"/>
              <a:pathLst>
                <a:path w="44197" h="65511" extrusionOk="0">
                  <a:moveTo>
                    <a:pt x="1" y="0"/>
                  </a:moveTo>
                  <a:lnTo>
                    <a:pt x="1" y="65511"/>
                  </a:lnTo>
                  <a:lnTo>
                    <a:pt x="13004" y="65511"/>
                  </a:lnTo>
                  <a:lnTo>
                    <a:pt x="13004" y="42467"/>
                  </a:lnTo>
                  <a:lnTo>
                    <a:pt x="28436" y="65511"/>
                  </a:lnTo>
                  <a:lnTo>
                    <a:pt x="44196" y="65511"/>
                  </a:lnTo>
                  <a:lnTo>
                    <a:pt x="26172" y="40286"/>
                  </a:lnTo>
                  <a:lnTo>
                    <a:pt x="42468" y="17365"/>
                  </a:lnTo>
                  <a:lnTo>
                    <a:pt x="27448" y="17365"/>
                  </a:lnTo>
                  <a:lnTo>
                    <a:pt x="13004" y="38763"/>
                  </a:lnTo>
                  <a:lnTo>
                    <a:pt x="13004" y="0"/>
                  </a:lnTo>
                  <a:close/>
                </a:path>
              </a:pathLst>
            </a:custGeom>
            <a:solidFill>
              <a:srgbClr val="009B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solidFill>
                  <a:schemeClr val="accent3"/>
                </a:solidFill>
              </a:endParaRPr>
            </a:p>
          </p:txBody>
        </p:sp>
        <p:sp>
          <p:nvSpPr>
            <p:cNvPr id="234" name="Google Shape;234;p19"/>
            <p:cNvSpPr/>
            <p:nvPr/>
          </p:nvSpPr>
          <p:spPr>
            <a:xfrm>
              <a:off x="4139200" y="2407400"/>
              <a:ext cx="1228375" cy="1271550"/>
            </a:xfrm>
            <a:custGeom>
              <a:avLst/>
              <a:gdLst/>
              <a:ahLst/>
              <a:cxnLst/>
              <a:rect l="l" t="t" r="r" b="b"/>
              <a:pathLst>
                <a:path w="49135" h="50862" extrusionOk="0">
                  <a:moveTo>
                    <a:pt x="25637" y="0"/>
                  </a:moveTo>
                  <a:cubicBezTo>
                    <a:pt x="10987" y="0"/>
                    <a:pt x="0" y="10864"/>
                    <a:pt x="0" y="25266"/>
                  </a:cubicBezTo>
                  <a:cubicBezTo>
                    <a:pt x="0" y="39710"/>
                    <a:pt x="11070" y="50862"/>
                    <a:pt x="25555" y="50862"/>
                  </a:cubicBezTo>
                  <a:cubicBezTo>
                    <a:pt x="36624" y="50862"/>
                    <a:pt x="45595" y="44525"/>
                    <a:pt x="49134" y="34731"/>
                  </a:cubicBezTo>
                  <a:lnTo>
                    <a:pt x="37159" y="30575"/>
                  </a:lnTo>
                  <a:cubicBezTo>
                    <a:pt x="34937" y="35719"/>
                    <a:pt x="30781" y="38640"/>
                    <a:pt x="25555" y="38640"/>
                  </a:cubicBezTo>
                  <a:cubicBezTo>
                    <a:pt x="18600" y="38640"/>
                    <a:pt x="13168" y="32797"/>
                    <a:pt x="13168" y="25349"/>
                  </a:cubicBezTo>
                  <a:cubicBezTo>
                    <a:pt x="13168" y="17901"/>
                    <a:pt x="18477" y="12222"/>
                    <a:pt x="25555" y="12222"/>
                  </a:cubicBezTo>
                  <a:cubicBezTo>
                    <a:pt x="30740" y="12222"/>
                    <a:pt x="35061" y="14979"/>
                    <a:pt x="37159" y="19711"/>
                  </a:cubicBezTo>
                  <a:lnTo>
                    <a:pt x="48969" y="15637"/>
                  </a:lnTo>
                  <a:cubicBezTo>
                    <a:pt x="45389" y="6091"/>
                    <a:pt x="36583" y="0"/>
                    <a:pt x="25637" y="0"/>
                  </a:cubicBezTo>
                  <a:close/>
                </a:path>
              </a:pathLst>
            </a:custGeom>
            <a:solidFill>
              <a:srgbClr val="009B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solidFill>
                  <a:schemeClr val="accent3"/>
                </a:solidFill>
              </a:endParaRPr>
            </a:p>
          </p:txBody>
        </p:sp>
        <p:sp>
          <p:nvSpPr>
            <p:cNvPr id="235" name="Google Shape;235;p19"/>
            <p:cNvSpPr/>
            <p:nvPr/>
          </p:nvSpPr>
          <p:spPr>
            <a:xfrm>
              <a:off x="238125" y="2407400"/>
              <a:ext cx="1228350" cy="1271550"/>
            </a:xfrm>
            <a:custGeom>
              <a:avLst/>
              <a:gdLst/>
              <a:ahLst/>
              <a:cxnLst/>
              <a:rect l="l" t="t" r="r" b="b"/>
              <a:pathLst>
                <a:path w="49134" h="50862" extrusionOk="0">
                  <a:moveTo>
                    <a:pt x="25637" y="0"/>
                  </a:moveTo>
                  <a:cubicBezTo>
                    <a:pt x="11028" y="0"/>
                    <a:pt x="0" y="10864"/>
                    <a:pt x="0" y="25266"/>
                  </a:cubicBezTo>
                  <a:cubicBezTo>
                    <a:pt x="0" y="39710"/>
                    <a:pt x="11070" y="50862"/>
                    <a:pt x="25555" y="50862"/>
                  </a:cubicBezTo>
                  <a:cubicBezTo>
                    <a:pt x="36665" y="50862"/>
                    <a:pt x="45595" y="44525"/>
                    <a:pt x="49134" y="34731"/>
                  </a:cubicBezTo>
                  <a:lnTo>
                    <a:pt x="37159" y="30575"/>
                  </a:lnTo>
                  <a:cubicBezTo>
                    <a:pt x="34978" y="35719"/>
                    <a:pt x="30822" y="38640"/>
                    <a:pt x="25555" y="38640"/>
                  </a:cubicBezTo>
                  <a:cubicBezTo>
                    <a:pt x="18600" y="38640"/>
                    <a:pt x="13209" y="32797"/>
                    <a:pt x="13209" y="25349"/>
                  </a:cubicBezTo>
                  <a:cubicBezTo>
                    <a:pt x="13209" y="17901"/>
                    <a:pt x="18518" y="12222"/>
                    <a:pt x="25555" y="12222"/>
                  </a:cubicBezTo>
                  <a:cubicBezTo>
                    <a:pt x="30740" y="12222"/>
                    <a:pt x="35060" y="14979"/>
                    <a:pt x="37200" y="19711"/>
                  </a:cubicBezTo>
                  <a:lnTo>
                    <a:pt x="48969" y="15637"/>
                  </a:lnTo>
                  <a:cubicBezTo>
                    <a:pt x="45389" y="6091"/>
                    <a:pt x="36624" y="0"/>
                    <a:pt x="25637" y="0"/>
                  </a:cubicBezTo>
                  <a:close/>
                </a:path>
              </a:pathLst>
            </a:custGeom>
            <a:solidFill>
              <a:srgbClr val="009B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solidFill>
                  <a:schemeClr val="accent3"/>
                </a:solidFill>
              </a:endParaRPr>
            </a:p>
          </p:txBody>
        </p:sp>
        <p:sp>
          <p:nvSpPr>
            <p:cNvPr id="236" name="Google Shape;236;p19"/>
            <p:cNvSpPr/>
            <p:nvPr/>
          </p:nvSpPr>
          <p:spPr>
            <a:xfrm>
              <a:off x="1568300" y="2007225"/>
              <a:ext cx="1130650" cy="1637775"/>
            </a:xfrm>
            <a:custGeom>
              <a:avLst/>
              <a:gdLst/>
              <a:ahLst/>
              <a:cxnLst/>
              <a:rect l="l" t="t" r="r" b="b"/>
              <a:pathLst>
                <a:path w="45226" h="65511" extrusionOk="0">
                  <a:moveTo>
                    <a:pt x="1" y="0"/>
                  </a:moveTo>
                  <a:lnTo>
                    <a:pt x="1" y="65511"/>
                  </a:lnTo>
                  <a:lnTo>
                    <a:pt x="13004" y="65511"/>
                  </a:lnTo>
                  <a:lnTo>
                    <a:pt x="13004" y="40204"/>
                  </a:lnTo>
                  <a:cubicBezTo>
                    <a:pt x="13004" y="32385"/>
                    <a:pt x="17325" y="27653"/>
                    <a:pt x="23827" y="27653"/>
                  </a:cubicBezTo>
                  <a:cubicBezTo>
                    <a:pt x="29670" y="27653"/>
                    <a:pt x="32222" y="31233"/>
                    <a:pt x="32222" y="38434"/>
                  </a:cubicBezTo>
                  <a:lnTo>
                    <a:pt x="32222" y="65511"/>
                  </a:lnTo>
                  <a:lnTo>
                    <a:pt x="45225" y="65511"/>
                  </a:lnTo>
                  <a:lnTo>
                    <a:pt x="45225" y="36253"/>
                  </a:lnTo>
                  <a:cubicBezTo>
                    <a:pt x="45225" y="23990"/>
                    <a:pt x="38477" y="16007"/>
                    <a:pt x="27572" y="16007"/>
                  </a:cubicBezTo>
                  <a:cubicBezTo>
                    <a:pt x="21811" y="16007"/>
                    <a:pt x="16667" y="18353"/>
                    <a:pt x="13004" y="21810"/>
                  </a:cubicBezTo>
                  <a:lnTo>
                    <a:pt x="13004" y="0"/>
                  </a:lnTo>
                  <a:close/>
                </a:path>
              </a:pathLst>
            </a:custGeom>
            <a:solidFill>
              <a:srgbClr val="009B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solidFill>
                  <a:schemeClr val="accent3"/>
                </a:solidFill>
              </a:endParaRPr>
            </a:p>
          </p:txBody>
        </p:sp>
        <p:sp>
          <p:nvSpPr>
            <p:cNvPr id="237" name="Google Shape;237;p19"/>
            <p:cNvSpPr/>
            <p:nvPr/>
          </p:nvSpPr>
          <p:spPr>
            <a:xfrm>
              <a:off x="2803850" y="2407400"/>
              <a:ext cx="1247925" cy="1271550"/>
            </a:xfrm>
            <a:custGeom>
              <a:avLst/>
              <a:gdLst/>
              <a:ahLst/>
              <a:cxnLst/>
              <a:rect l="l" t="t" r="r" b="b"/>
              <a:pathLst>
                <a:path w="49917" h="50862" extrusionOk="0">
                  <a:moveTo>
                    <a:pt x="24979" y="11111"/>
                  </a:moveTo>
                  <a:cubicBezTo>
                    <a:pt x="30781" y="11111"/>
                    <a:pt x="35061" y="14279"/>
                    <a:pt x="36872" y="20164"/>
                  </a:cubicBezTo>
                  <a:lnTo>
                    <a:pt x="13539" y="20164"/>
                  </a:lnTo>
                  <a:cubicBezTo>
                    <a:pt x="15062" y="14485"/>
                    <a:pt x="19177" y="11111"/>
                    <a:pt x="24979" y="11111"/>
                  </a:cubicBezTo>
                  <a:close/>
                  <a:moveTo>
                    <a:pt x="24979" y="0"/>
                  </a:moveTo>
                  <a:cubicBezTo>
                    <a:pt x="10700" y="0"/>
                    <a:pt x="1" y="10905"/>
                    <a:pt x="1" y="25431"/>
                  </a:cubicBezTo>
                  <a:cubicBezTo>
                    <a:pt x="1" y="39916"/>
                    <a:pt x="10741" y="50862"/>
                    <a:pt x="24979" y="50862"/>
                  </a:cubicBezTo>
                  <a:cubicBezTo>
                    <a:pt x="34855" y="50862"/>
                    <a:pt x="43209" y="45636"/>
                    <a:pt x="47447" y="37118"/>
                  </a:cubicBezTo>
                  <a:lnTo>
                    <a:pt x="35637" y="33044"/>
                  </a:lnTo>
                  <a:cubicBezTo>
                    <a:pt x="33003" y="37653"/>
                    <a:pt x="29135" y="39175"/>
                    <a:pt x="24979" y="39257"/>
                  </a:cubicBezTo>
                  <a:cubicBezTo>
                    <a:pt x="24848" y="39261"/>
                    <a:pt x="24717" y="39263"/>
                    <a:pt x="24587" y="39263"/>
                  </a:cubicBezTo>
                  <a:cubicBezTo>
                    <a:pt x="18502" y="39263"/>
                    <a:pt x="14298" y="35500"/>
                    <a:pt x="13210" y="29093"/>
                  </a:cubicBezTo>
                  <a:lnTo>
                    <a:pt x="49628" y="29093"/>
                  </a:lnTo>
                  <a:cubicBezTo>
                    <a:pt x="49793" y="27818"/>
                    <a:pt x="49916" y="26542"/>
                    <a:pt x="49916" y="25266"/>
                  </a:cubicBezTo>
                  <a:cubicBezTo>
                    <a:pt x="49916" y="11399"/>
                    <a:pt x="39752" y="0"/>
                    <a:pt x="24979" y="0"/>
                  </a:cubicBezTo>
                  <a:close/>
                </a:path>
              </a:pathLst>
            </a:custGeom>
            <a:solidFill>
              <a:srgbClr val="009B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solidFill>
                  <a:schemeClr val="accent3"/>
                </a:solidFill>
              </a:endParaRPr>
            </a:p>
          </p:txBody>
        </p:sp>
      </p:grpSp>
      <p:sp>
        <p:nvSpPr>
          <p:cNvPr id="238" name="Google Shape;238;p19"/>
          <p:cNvSpPr>
            <a:spLocks noGrp="1"/>
          </p:cNvSpPr>
          <p:nvPr>
            <p:ph type="pic" idx="2"/>
          </p:nvPr>
        </p:nvSpPr>
        <p:spPr>
          <a:xfrm>
            <a:off x="1219200" y="1584967"/>
            <a:ext cx="4243200" cy="3497600"/>
          </a:xfrm>
          <a:prstGeom prst="rect">
            <a:avLst/>
          </a:prstGeom>
          <a:noFill/>
          <a:ln>
            <a:noFill/>
          </a:ln>
        </p:spPr>
      </p:sp>
    </p:spTree>
    <p:extLst>
      <p:ext uri="{BB962C8B-B14F-4D97-AF65-F5344CB8AC3E}">
        <p14:creationId xmlns:p14="http://schemas.microsoft.com/office/powerpoint/2010/main" val="1399138172"/>
      </p:ext>
    </p:extLst>
  </p:cSld>
  <p:clrMapOvr>
    <a:masterClrMapping/>
  </p:clrMapOvr>
  <p:extLst>
    <p:ext uri="{DCECCB84-F9BA-43D5-87BE-67443E8EF086}">
      <p15:sldGuideLst xmlns:p15="http://schemas.microsoft.com/office/powerpoint/2012/main">
        <p15:guide id="1" orient="horz" pos="518">
          <p15:clr>
            <a:schemeClr val="accent5"/>
          </p15:clr>
        </p15:guide>
        <p15:guide id="2" orient="horz" pos="749">
          <p15:clr>
            <a:schemeClr val="accent5"/>
          </p15:clr>
        </p15:guide>
        <p15:guide id="3" orient="horz" pos="1152">
          <p15:clr>
            <a:schemeClr val="accent5"/>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19 | Title and Product 2">
  <p:cSld name="19 | Title and Product 2">
    <p:bg>
      <p:bgPr>
        <a:solidFill>
          <a:schemeClr val="lt1"/>
        </a:solidFill>
        <a:effectLst/>
      </p:bgPr>
    </p:bg>
    <p:spTree>
      <p:nvGrpSpPr>
        <p:cNvPr id="1" name="Shape 239"/>
        <p:cNvGrpSpPr/>
        <p:nvPr/>
      </p:nvGrpSpPr>
      <p:grpSpPr>
        <a:xfrm>
          <a:off x="0" y="0"/>
          <a:ext cx="0" cy="0"/>
          <a:chOff x="0" y="0"/>
          <a:chExt cx="0" cy="0"/>
        </a:xfrm>
      </p:grpSpPr>
      <p:sp>
        <p:nvSpPr>
          <p:cNvPr id="240" name="Google Shape;240;p20"/>
          <p:cNvSpPr/>
          <p:nvPr/>
        </p:nvSpPr>
        <p:spPr>
          <a:xfrm rot="-5400000" flipH="1">
            <a:off x="712141" y="1076024"/>
            <a:ext cx="3425825" cy="3427697"/>
          </a:xfrm>
          <a:custGeom>
            <a:avLst/>
            <a:gdLst/>
            <a:ahLst/>
            <a:cxnLst/>
            <a:rect l="l" t="t" r="r" b="b"/>
            <a:pathLst>
              <a:path w="20933" h="20947" extrusionOk="0">
                <a:moveTo>
                  <a:pt x="1" y="1"/>
                </a:moveTo>
                <a:lnTo>
                  <a:pt x="1" y="20946"/>
                </a:lnTo>
                <a:cubicBezTo>
                  <a:pt x="11566" y="20946"/>
                  <a:pt x="20933" y="11566"/>
                  <a:pt x="20933" y="1"/>
                </a:cubicBezTo>
                <a:close/>
              </a:path>
            </a:pathLst>
          </a:custGeom>
          <a:solidFill>
            <a:srgbClr val="CBD2D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41" name="Google Shape;241;p20"/>
          <p:cNvSpPr txBox="1">
            <a:spLocks noGrp="1"/>
          </p:cNvSpPr>
          <p:nvPr>
            <p:ph type="body" idx="1"/>
          </p:nvPr>
        </p:nvSpPr>
        <p:spPr>
          <a:xfrm>
            <a:off x="6096000" y="2029367"/>
            <a:ext cx="4860800" cy="3565600"/>
          </a:xfrm>
          <a:prstGeom prst="rect">
            <a:avLst/>
          </a:prstGeom>
        </p:spPr>
        <p:txBody>
          <a:bodyPr spcFirstLastPara="1" wrap="square" lIns="91425" tIns="91425" rIns="91425" bIns="91425" anchor="t" anchorCtr="0">
            <a:noAutofit/>
          </a:bodyPr>
          <a:lstStyle>
            <a:lvl1pPr marL="609585" lvl="0" indent="-431789" rtl="0">
              <a:spcBef>
                <a:spcPts val="0"/>
              </a:spcBef>
              <a:spcAft>
                <a:spcPts val="0"/>
              </a:spcAft>
              <a:buSzPts val="1500"/>
              <a:buChar char="●"/>
              <a:defRPr/>
            </a:lvl1pPr>
            <a:lvl2pPr marL="1219170" lvl="1" indent="-397923" rtl="0">
              <a:spcBef>
                <a:spcPts val="1333"/>
              </a:spcBef>
              <a:spcAft>
                <a:spcPts val="0"/>
              </a:spcAft>
              <a:buSzPts val="1100"/>
              <a:buChar char="●"/>
              <a:defRPr/>
            </a:lvl2pPr>
            <a:lvl3pPr marL="1828754" lvl="2" indent="-406390" rtl="0">
              <a:spcBef>
                <a:spcPts val="1333"/>
              </a:spcBef>
              <a:spcAft>
                <a:spcPts val="0"/>
              </a:spcAft>
              <a:buSzPts val="1200"/>
              <a:buChar char="−"/>
              <a:defRPr/>
            </a:lvl3pPr>
            <a:lvl4pPr marL="2438339" lvl="3" indent="-423323" rtl="0">
              <a:spcBef>
                <a:spcPts val="1333"/>
              </a:spcBef>
              <a:spcAft>
                <a:spcPts val="0"/>
              </a:spcAft>
              <a:buSzPts val="1400"/>
              <a:buChar char="●"/>
              <a:defRPr/>
            </a:lvl4pPr>
            <a:lvl5pPr marL="3047924" lvl="4" indent="-423323" rtl="0">
              <a:spcBef>
                <a:spcPts val="1333"/>
              </a:spcBef>
              <a:spcAft>
                <a:spcPts val="0"/>
              </a:spcAft>
              <a:buSzPts val="1400"/>
              <a:buChar char="○"/>
              <a:defRPr/>
            </a:lvl5pPr>
            <a:lvl6pPr marL="3657509" lvl="5" indent="-423323" rtl="0">
              <a:spcBef>
                <a:spcPts val="1333"/>
              </a:spcBef>
              <a:spcAft>
                <a:spcPts val="0"/>
              </a:spcAft>
              <a:buSzPts val="1400"/>
              <a:buChar char="■"/>
              <a:defRPr/>
            </a:lvl6pPr>
            <a:lvl7pPr marL="4267093" lvl="6" indent="-423323" rtl="0">
              <a:spcBef>
                <a:spcPts val="1333"/>
              </a:spcBef>
              <a:spcAft>
                <a:spcPts val="0"/>
              </a:spcAft>
              <a:buSzPts val="1400"/>
              <a:buChar char="●"/>
              <a:defRPr/>
            </a:lvl7pPr>
            <a:lvl8pPr marL="4876678" lvl="7" indent="-423323" rtl="0">
              <a:spcBef>
                <a:spcPts val="1333"/>
              </a:spcBef>
              <a:spcAft>
                <a:spcPts val="0"/>
              </a:spcAft>
              <a:buSzPts val="1400"/>
              <a:buChar char="○"/>
              <a:defRPr/>
            </a:lvl8pPr>
            <a:lvl9pPr marL="5486263" lvl="8" indent="-423323" rtl="0">
              <a:spcBef>
                <a:spcPts val="1333"/>
              </a:spcBef>
              <a:spcAft>
                <a:spcPts val="1333"/>
              </a:spcAft>
              <a:buSzPts val="1400"/>
              <a:buChar char="■"/>
              <a:defRPr/>
            </a:lvl9pPr>
          </a:lstStyle>
          <a:p>
            <a:endParaRPr/>
          </a:p>
        </p:txBody>
      </p:sp>
      <p:sp>
        <p:nvSpPr>
          <p:cNvPr id="242" name="Google Shape;242;p20"/>
          <p:cNvSpPr txBox="1">
            <a:spLocks noGrp="1"/>
          </p:cNvSpPr>
          <p:nvPr>
            <p:ph type="sldNum" idx="12"/>
          </p:nvPr>
        </p:nvSpPr>
        <p:spPr>
          <a:xfrm>
            <a:off x="390765" y="6181677"/>
            <a:ext cx="731600" cy="524800"/>
          </a:xfrm>
          <a:prstGeom prst="rect">
            <a:avLst/>
          </a:prstGeom>
        </p:spPr>
        <p:txBody>
          <a:bodyPr spcFirstLastPara="1" wrap="square" lIns="0" tIns="91425" rIns="91425" bIns="91425" anchor="t" anchorCtr="0">
            <a:noAutofit/>
          </a:bodyPr>
          <a:lstStyle>
            <a:lvl1pPr lvl="0" algn="l" rtl="0">
              <a:buNone/>
              <a:defRPr sz="1067">
                <a:latin typeface="Public Sans"/>
                <a:ea typeface="Public Sans"/>
                <a:cs typeface="Public Sans"/>
                <a:sym typeface="Public Sans"/>
              </a:defRPr>
            </a:lvl1pPr>
            <a:lvl2pPr lvl="1" algn="l" rtl="0">
              <a:buNone/>
              <a:defRPr sz="1067">
                <a:latin typeface="Public Sans"/>
                <a:ea typeface="Public Sans"/>
                <a:cs typeface="Public Sans"/>
                <a:sym typeface="Public Sans"/>
              </a:defRPr>
            </a:lvl2pPr>
            <a:lvl3pPr lvl="2" algn="l" rtl="0">
              <a:buNone/>
              <a:defRPr sz="1067">
                <a:latin typeface="Public Sans"/>
                <a:ea typeface="Public Sans"/>
                <a:cs typeface="Public Sans"/>
                <a:sym typeface="Public Sans"/>
              </a:defRPr>
            </a:lvl3pPr>
            <a:lvl4pPr lvl="3" algn="l" rtl="0">
              <a:buNone/>
              <a:defRPr sz="1067">
                <a:latin typeface="Public Sans"/>
                <a:ea typeface="Public Sans"/>
                <a:cs typeface="Public Sans"/>
                <a:sym typeface="Public Sans"/>
              </a:defRPr>
            </a:lvl4pPr>
            <a:lvl5pPr lvl="4" algn="l" rtl="0">
              <a:buNone/>
              <a:defRPr sz="1067">
                <a:latin typeface="Public Sans"/>
                <a:ea typeface="Public Sans"/>
                <a:cs typeface="Public Sans"/>
                <a:sym typeface="Public Sans"/>
              </a:defRPr>
            </a:lvl5pPr>
            <a:lvl6pPr lvl="5" algn="l" rtl="0">
              <a:buNone/>
              <a:defRPr sz="1067">
                <a:latin typeface="Public Sans"/>
                <a:ea typeface="Public Sans"/>
                <a:cs typeface="Public Sans"/>
                <a:sym typeface="Public Sans"/>
              </a:defRPr>
            </a:lvl6pPr>
            <a:lvl7pPr lvl="6" algn="l" rtl="0">
              <a:buNone/>
              <a:defRPr sz="1067">
                <a:latin typeface="Public Sans"/>
                <a:ea typeface="Public Sans"/>
                <a:cs typeface="Public Sans"/>
                <a:sym typeface="Public Sans"/>
              </a:defRPr>
            </a:lvl7pPr>
            <a:lvl8pPr lvl="7" algn="l" rtl="0">
              <a:buNone/>
              <a:defRPr sz="1067">
                <a:latin typeface="Public Sans"/>
                <a:ea typeface="Public Sans"/>
                <a:cs typeface="Public Sans"/>
                <a:sym typeface="Public Sans"/>
              </a:defRPr>
            </a:lvl8pPr>
            <a:lvl9pPr lvl="8" algn="l" rtl="0">
              <a:buNone/>
              <a:defRPr sz="1067">
                <a:latin typeface="Public Sans"/>
                <a:ea typeface="Public Sans"/>
                <a:cs typeface="Public Sans"/>
                <a:sym typeface="Public Sans"/>
              </a:defRPr>
            </a:lvl9pPr>
          </a:lstStyle>
          <a:p>
            <a:fld id="{00000000-1234-1234-1234-123412341234}" type="slidenum">
              <a:rPr lang="en" smtClean="0"/>
              <a:pPr/>
              <a:t>‹#›</a:t>
            </a:fld>
            <a:endParaRPr lang="en"/>
          </a:p>
        </p:txBody>
      </p:sp>
      <p:grpSp>
        <p:nvGrpSpPr>
          <p:cNvPr id="243" name="Google Shape;243;p20"/>
          <p:cNvGrpSpPr/>
          <p:nvPr/>
        </p:nvGrpSpPr>
        <p:grpSpPr>
          <a:xfrm>
            <a:off x="10956894" y="6263904"/>
            <a:ext cx="824629" cy="193475"/>
            <a:chOff x="238125" y="2007225"/>
            <a:chExt cx="7125250" cy="1671725"/>
          </a:xfrm>
        </p:grpSpPr>
        <p:sp>
          <p:nvSpPr>
            <p:cNvPr id="244" name="Google Shape;244;p20"/>
            <p:cNvSpPr/>
            <p:nvPr/>
          </p:nvSpPr>
          <p:spPr>
            <a:xfrm>
              <a:off x="6641150" y="2408425"/>
              <a:ext cx="722225" cy="1236575"/>
            </a:xfrm>
            <a:custGeom>
              <a:avLst/>
              <a:gdLst/>
              <a:ahLst/>
              <a:cxnLst/>
              <a:rect l="l" t="t" r="r" b="b"/>
              <a:pathLst>
                <a:path w="28889" h="49463" extrusionOk="0">
                  <a:moveTo>
                    <a:pt x="24609" y="1"/>
                  </a:moveTo>
                  <a:cubicBezTo>
                    <a:pt x="18436" y="1"/>
                    <a:pt x="14074" y="2963"/>
                    <a:pt x="10659" y="7202"/>
                  </a:cubicBezTo>
                  <a:lnTo>
                    <a:pt x="8354" y="1317"/>
                  </a:lnTo>
                  <a:lnTo>
                    <a:pt x="1" y="1317"/>
                  </a:lnTo>
                  <a:lnTo>
                    <a:pt x="1" y="49463"/>
                  </a:lnTo>
                  <a:lnTo>
                    <a:pt x="13004" y="49463"/>
                  </a:lnTo>
                  <a:lnTo>
                    <a:pt x="13004" y="24444"/>
                  </a:lnTo>
                  <a:cubicBezTo>
                    <a:pt x="13004" y="16584"/>
                    <a:pt x="15885" y="12181"/>
                    <a:pt x="23251" y="12181"/>
                  </a:cubicBezTo>
                  <a:lnTo>
                    <a:pt x="28888" y="12181"/>
                  </a:lnTo>
                  <a:lnTo>
                    <a:pt x="28888" y="1"/>
                  </a:lnTo>
                  <a:close/>
                </a:path>
              </a:pathLst>
            </a:custGeom>
            <a:solidFill>
              <a:srgbClr val="009B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solidFill>
                  <a:schemeClr val="accent3"/>
                </a:solidFill>
              </a:endParaRPr>
            </a:p>
          </p:txBody>
        </p:sp>
        <p:sp>
          <p:nvSpPr>
            <p:cNvPr id="245" name="Google Shape;245;p20"/>
            <p:cNvSpPr/>
            <p:nvPr/>
          </p:nvSpPr>
          <p:spPr>
            <a:xfrm>
              <a:off x="5467325" y="2007225"/>
              <a:ext cx="1104925" cy="1637775"/>
            </a:xfrm>
            <a:custGeom>
              <a:avLst/>
              <a:gdLst/>
              <a:ahLst/>
              <a:cxnLst/>
              <a:rect l="l" t="t" r="r" b="b"/>
              <a:pathLst>
                <a:path w="44197" h="65511" extrusionOk="0">
                  <a:moveTo>
                    <a:pt x="1" y="0"/>
                  </a:moveTo>
                  <a:lnTo>
                    <a:pt x="1" y="65511"/>
                  </a:lnTo>
                  <a:lnTo>
                    <a:pt x="13004" y="65511"/>
                  </a:lnTo>
                  <a:lnTo>
                    <a:pt x="13004" y="42467"/>
                  </a:lnTo>
                  <a:lnTo>
                    <a:pt x="28436" y="65511"/>
                  </a:lnTo>
                  <a:lnTo>
                    <a:pt x="44196" y="65511"/>
                  </a:lnTo>
                  <a:lnTo>
                    <a:pt x="26172" y="40286"/>
                  </a:lnTo>
                  <a:lnTo>
                    <a:pt x="42468" y="17365"/>
                  </a:lnTo>
                  <a:lnTo>
                    <a:pt x="27448" y="17365"/>
                  </a:lnTo>
                  <a:lnTo>
                    <a:pt x="13004" y="38763"/>
                  </a:lnTo>
                  <a:lnTo>
                    <a:pt x="13004" y="0"/>
                  </a:lnTo>
                  <a:close/>
                </a:path>
              </a:pathLst>
            </a:custGeom>
            <a:solidFill>
              <a:srgbClr val="009B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solidFill>
                  <a:schemeClr val="accent3"/>
                </a:solidFill>
              </a:endParaRPr>
            </a:p>
          </p:txBody>
        </p:sp>
        <p:sp>
          <p:nvSpPr>
            <p:cNvPr id="246" name="Google Shape;246;p20"/>
            <p:cNvSpPr/>
            <p:nvPr/>
          </p:nvSpPr>
          <p:spPr>
            <a:xfrm>
              <a:off x="4139200" y="2407400"/>
              <a:ext cx="1228375" cy="1271550"/>
            </a:xfrm>
            <a:custGeom>
              <a:avLst/>
              <a:gdLst/>
              <a:ahLst/>
              <a:cxnLst/>
              <a:rect l="l" t="t" r="r" b="b"/>
              <a:pathLst>
                <a:path w="49135" h="50862" extrusionOk="0">
                  <a:moveTo>
                    <a:pt x="25637" y="0"/>
                  </a:moveTo>
                  <a:cubicBezTo>
                    <a:pt x="10987" y="0"/>
                    <a:pt x="0" y="10864"/>
                    <a:pt x="0" y="25266"/>
                  </a:cubicBezTo>
                  <a:cubicBezTo>
                    <a:pt x="0" y="39710"/>
                    <a:pt x="11070" y="50862"/>
                    <a:pt x="25555" y="50862"/>
                  </a:cubicBezTo>
                  <a:cubicBezTo>
                    <a:pt x="36624" y="50862"/>
                    <a:pt x="45595" y="44525"/>
                    <a:pt x="49134" y="34731"/>
                  </a:cubicBezTo>
                  <a:lnTo>
                    <a:pt x="37159" y="30575"/>
                  </a:lnTo>
                  <a:cubicBezTo>
                    <a:pt x="34937" y="35719"/>
                    <a:pt x="30781" y="38640"/>
                    <a:pt x="25555" y="38640"/>
                  </a:cubicBezTo>
                  <a:cubicBezTo>
                    <a:pt x="18600" y="38640"/>
                    <a:pt x="13168" y="32797"/>
                    <a:pt x="13168" y="25349"/>
                  </a:cubicBezTo>
                  <a:cubicBezTo>
                    <a:pt x="13168" y="17901"/>
                    <a:pt x="18477" y="12222"/>
                    <a:pt x="25555" y="12222"/>
                  </a:cubicBezTo>
                  <a:cubicBezTo>
                    <a:pt x="30740" y="12222"/>
                    <a:pt x="35061" y="14979"/>
                    <a:pt x="37159" y="19711"/>
                  </a:cubicBezTo>
                  <a:lnTo>
                    <a:pt x="48969" y="15637"/>
                  </a:lnTo>
                  <a:cubicBezTo>
                    <a:pt x="45389" y="6091"/>
                    <a:pt x="36583" y="0"/>
                    <a:pt x="25637" y="0"/>
                  </a:cubicBezTo>
                  <a:close/>
                </a:path>
              </a:pathLst>
            </a:custGeom>
            <a:solidFill>
              <a:srgbClr val="009B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solidFill>
                  <a:schemeClr val="accent3"/>
                </a:solidFill>
              </a:endParaRPr>
            </a:p>
          </p:txBody>
        </p:sp>
        <p:sp>
          <p:nvSpPr>
            <p:cNvPr id="247" name="Google Shape;247;p20"/>
            <p:cNvSpPr/>
            <p:nvPr/>
          </p:nvSpPr>
          <p:spPr>
            <a:xfrm>
              <a:off x="238125" y="2407400"/>
              <a:ext cx="1228350" cy="1271550"/>
            </a:xfrm>
            <a:custGeom>
              <a:avLst/>
              <a:gdLst/>
              <a:ahLst/>
              <a:cxnLst/>
              <a:rect l="l" t="t" r="r" b="b"/>
              <a:pathLst>
                <a:path w="49134" h="50862" extrusionOk="0">
                  <a:moveTo>
                    <a:pt x="25637" y="0"/>
                  </a:moveTo>
                  <a:cubicBezTo>
                    <a:pt x="11028" y="0"/>
                    <a:pt x="0" y="10864"/>
                    <a:pt x="0" y="25266"/>
                  </a:cubicBezTo>
                  <a:cubicBezTo>
                    <a:pt x="0" y="39710"/>
                    <a:pt x="11070" y="50862"/>
                    <a:pt x="25555" y="50862"/>
                  </a:cubicBezTo>
                  <a:cubicBezTo>
                    <a:pt x="36665" y="50862"/>
                    <a:pt x="45595" y="44525"/>
                    <a:pt x="49134" y="34731"/>
                  </a:cubicBezTo>
                  <a:lnTo>
                    <a:pt x="37159" y="30575"/>
                  </a:lnTo>
                  <a:cubicBezTo>
                    <a:pt x="34978" y="35719"/>
                    <a:pt x="30822" y="38640"/>
                    <a:pt x="25555" y="38640"/>
                  </a:cubicBezTo>
                  <a:cubicBezTo>
                    <a:pt x="18600" y="38640"/>
                    <a:pt x="13209" y="32797"/>
                    <a:pt x="13209" y="25349"/>
                  </a:cubicBezTo>
                  <a:cubicBezTo>
                    <a:pt x="13209" y="17901"/>
                    <a:pt x="18518" y="12222"/>
                    <a:pt x="25555" y="12222"/>
                  </a:cubicBezTo>
                  <a:cubicBezTo>
                    <a:pt x="30740" y="12222"/>
                    <a:pt x="35060" y="14979"/>
                    <a:pt x="37200" y="19711"/>
                  </a:cubicBezTo>
                  <a:lnTo>
                    <a:pt x="48969" y="15637"/>
                  </a:lnTo>
                  <a:cubicBezTo>
                    <a:pt x="45389" y="6091"/>
                    <a:pt x="36624" y="0"/>
                    <a:pt x="25637" y="0"/>
                  </a:cubicBezTo>
                  <a:close/>
                </a:path>
              </a:pathLst>
            </a:custGeom>
            <a:solidFill>
              <a:srgbClr val="009B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solidFill>
                  <a:schemeClr val="accent3"/>
                </a:solidFill>
              </a:endParaRPr>
            </a:p>
          </p:txBody>
        </p:sp>
        <p:sp>
          <p:nvSpPr>
            <p:cNvPr id="248" name="Google Shape;248;p20"/>
            <p:cNvSpPr/>
            <p:nvPr/>
          </p:nvSpPr>
          <p:spPr>
            <a:xfrm>
              <a:off x="1568300" y="2007225"/>
              <a:ext cx="1130650" cy="1637775"/>
            </a:xfrm>
            <a:custGeom>
              <a:avLst/>
              <a:gdLst/>
              <a:ahLst/>
              <a:cxnLst/>
              <a:rect l="l" t="t" r="r" b="b"/>
              <a:pathLst>
                <a:path w="45226" h="65511" extrusionOk="0">
                  <a:moveTo>
                    <a:pt x="1" y="0"/>
                  </a:moveTo>
                  <a:lnTo>
                    <a:pt x="1" y="65511"/>
                  </a:lnTo>
                  <a:lnTo>
                    <a:pt x="13004" y="65511"/>
                  </a:lnTo>
                  <a:lnTo>
                    <a:pt x="13004" y="40204"/>
                  </a:lnTo>
                  <a:cubicBezTo>
                    <a:pt x="13004" y="32385"/>
                    <a:pt x="17325" y="27653"/>
                    <a:pt x="23827" y="27653"/>
                  </a:cubicBezTo>
                  <a:cubicBezTo>
                    <a:pt x="29670" y="27653"/>
                    <a:pt x="32222" y="31233"/>
                    <a:pt x="32222" y="38434"/>
                  </a:cubicBezTo>
                  <a:lnTo>
                    <a:pt x="32222" y="65511"/>
                  </a:lnTo>
                  <a:lnTo>
                    <a:pt x="45225" y="65511"/>
                  </a:lnTo>
                  <a:lnTo>
                    <a:pt x="45225" y="36253"/>
                  </a:lnTo>
                  <a:cubicBezTo>
                    <a:pt x="45225" y="23990"/>
                    <a:pt x="38477" y="16007"/>
                    <a:pt x="27572" y="16007"/>
                  </a:cubicBezTo>
                  <a:cubicBezTo>
                    <a:pt x="21811" y="16007"/>
                    <a:pt x="16667" y="18353"/>
                    <a:pt x="13004" y="21810"/>
                  </a:cubicBezTo>
                  <a:lnTo>
                    <a:pt x="13004" y="0"/>
                  </a:lnTo>
                  <a:close/>
                </a:path>
              </a:pathLst>
            </a:custGeom>
            <a:solidFill>
              <a:srgbClr val="009B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solidFill>
                  <a:schemeClr val="accent3"/>
                </a:solidFill>
              </a:endParaRPr>
            </a:p>
          </p:txBody>
        </p:sp>
        <p:sp>
          <p:nvSpPr>
            <p:cNvPr id="249" name="Google Shape;249;p20"/>
            <p:cNvSpPr/>
            <p:nvPr/>
          </p:nvSpPr>
          <p:spPr>
            <a:xfrm>
              <a:off x="2803850" y="2407400"/>
              <a:ext cx="1247925" cy="1271550"/>
            </a:xfrm>
            <a:custGeom>
              <a:avLst/>
              <a:gdLst/>
              <a:ahLst/>
              <a:cxnLst/>
              <a:rect l="l" t="t" r="r" b="b"/>
              <a:pathLst>
                <a:path w="49917" h="50862" extrusionOk="0">
                  <a:moveTo>
                    <a:pt x="24979" y="11111"/>
                  </a:moveTo>
                  <a:cubicBezTo>
                    <a:pt x="30781" y="11111"/>
                    <a:pt x="35061" y="14279"/>
                    <a:pt x="36872" y="20164"/>
                  </a:cubicBezTo>
                  <a:lnTo>
                    <a:pt x="13539" y="20164"/>
                  </a:lnTo>
                  <a:cubicBezTo>
                    <a:pt x="15062" y="14485"/>
                    <a:pt x="19177" y="11111"/>
                    <a:pt x="24979" y="11111"/>
                  </a:cubicBezTo>
                  <a:close/>
                  <a:moveTo>
                    <a:pt x="24979" y="0"/>
                  </a:moveTo>
                  <a:cubicBezTo>
                    <a:pt x="10700" y="0"/>
                    <a:pt x="1" y="10905"/>
                    <a:pt x="1" y="25431"/>
                  </a:cubicBezTo>
                  <a:cubicBezTo>
                    <a:pt x="1" y="39916"/>
                    <a:pt x="10741" y="50862"/>
                    <a:pt x="24979" y="50862"/>
                  </a:cubicBezTo>
                  <a:cubicBezTo>
                    <a:pt x="34855" y="50862"/>
                    <a:pt x="43209" y="45636"/>
                    <a:pt x="47447" y="37118"/>
                  </a:cubicBezTo>
                  <a:lnTo>
                    <a:pt x="35637" y="33044"/>
                  </a:lnTo>
                  <a:cubicBezTo>
                    <a:pt x="33003" y="37653"/>
                    <a:pt x="29135" y="39175"/>
                    <a:pt x="24979" y="39257"/>
                  </a:cubicBezTo>
                  <a:cubicBezTo>
                    <a:pt x="24848" y="39261"/>
                    <a:pt x="24717" y="39263"/>
                    <a:pt x="24587" y="39263"/>
                  </a:cubicBezTo>
                  <a:cubicBezTo>
                    <a:pt x="18502" y="39263"/>
                    <a:pt x="14298" y="35500"/>
                    <a:pt x="13210" y="29093"/>
                  </a:cubicBezTo>
                  <a:lnTo>
                    <a:pt x="49628" y="29093"/>
                  </a:lnTo>
                  <a:cubicBezTo>
                    <a:pt x="49793" y="27818"/>
                    <a:pt x="49916" y="26542"/>
                    <a:pt x="49916" y="25266"/>
                  </a:cubicBezTo>
                  <a:cubicBezTo>
                    <a:pt x="49916" y="11399"/>
                    <a:pt x="39752" y="0"/>
                    <a:pt x="24979" y="0"/>
                  </a:cubicBezTo>
                  <a:close/>
                </a:path>
              </a:pathLst>
            </a:custGeom>
            <a:solidFill>
              <a:srgbClr val="009B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solidFill>
                  <a:schemeClr val="accent3"/>
                </a:solidFill>
              </a:endParaRPr>
            </a:p>
          </p:txBody>
        </p:sp>
      </p:grpSp>
      <p:sp>
        <p:nvSpPr>
          <p:cNvPr id="250" name="Google Shape;250;p20"/>
          <p:cNvSpPr>
            <a:spLocks noGrp="1"/>
          </p:cNvSpPr>
          <p:nvPr>
            <p:ph type="pic" idx="2"/>
          </p:nvPr>
        </p:nvSpPr>
        <p:spPr>
          <a:xfrm>
            <a:off x="1219200" y="1584967"/>
            <a:ext cx="4243200" cy="3497600"/>
          </a:xfrm>
          <a:prstGeom prst="rect">
            <a:avLst/>
          </a:prstGeom>
          <a:noFill/>
          <a:ln>
            <a:noFill/>
          </a:ln>
        </p:spPr>
      </p:sp>
      <p:sp>
        <p:nvSpPr>
          <p:cNvPr id="251" name="Google Shape;251;p20"/>
          <p:cNvSpPr txBox="1">
            <a:spLocks noGrp="1"/>
          </p:cNvSpPr>
          <p:nvPr>
            <p:ph type="title"/>
          </p:nvPr>
        </p:nvSpPr>
        <p:spPr>
          <a:xfrm>
            <a:off x="6163633" y="565027"/>
            <a:ext cx="4809200" cy="1290000"/>
          </a:xfrm>
          <a:prstGeom prst="rect">
            <a:avLst/>
          </a:prstGeom>
        </p:spPr>
        <p:txBody>
          <a:bodyPr spcFirstLastPara="1" wrap="square" lIns="0" tIns="91425" rIns="91425" bIns="91425" anchor="t" anchorCtr="0">
            <a:noAutofit/>
          </a:bodyPr>
          <a:lstStyle>
            <a:lvl1pPr lvl="0" rtl="0">
              <a:spcBef>
                <a:spcPts val="0"/>
              </a:spcBef>
              <a:spcAft>
                <a:spcPts val="0"/>
              </a:spcAft>
              <a:buNone/>
              <a:defRPr sz="3333"/>
            </a:lvl1pPr>
            <a:lvl2pPr lvl="1" rtl="0">
              <a:spcBef>
                <a:spcPts val="0"/>
              </a:spcBef>
              <a:spcAft>
                <a:spcPts val="0"/>
              </a:spcAft>
              <a:buNone/>
              <a:defRPr sz="3333">
                <a:latin typeface="Proxima Nova"/>
                <a:ea typeface="Proxima Nova"/>
                <a:cs typeface="Proxima Nova"/>
                <a:sym typeface="Proxima Nova"/>
              </a:defRPr>
            </a:lvl2pPr>
            <a:lvl3pPr lvl="2" rtl="0">
              <a:spcBef>
                <a:spcPts val="0"/>
              </a:spcBef>
              <a:spcAft>
                <a:spcPts val="0"/>
              </a:spcAft>
              <a:buNone/>
              <a:defRPr sz="3333">
                <a:latin typeface="Proxima Nova"/>
                <a:ea typeface="Proxima Nova"/>
                <a:cs typeface="Proxima Nova"/>
                <a:sym typeface="Proxima Nova"/>
              </a:defRPr>
            </a:lvl3pPr>
            <a:lvl4pPr lvl="3" rtl="0">
              <a:spcBef>
                <a:spcPts val="0"/>
              </a:spcBef>
              <a:spcAft>
                <a:spcPts val="0"/>
              </a:spcAft>
              <a:buNone/>
              <a:defRPr sz="3333">
                <a:latin typeface="Proxima Nova"/>
                <a:ea typeface="Proxima Nova"/>
                <a:cs typeface="Proxima Nova"/>
                <a:sym typeface="Proxima Nova"/>
              </a:defRPr>
            </a:lvl4pPr>
            <a:lvl5pPr lvl="4" rtl="0">
              <a:spcBef>
                <a:spcPts val="0"/>
              </a:spcBef>
              <a:spcAft>
                <a:spcPts val="0"/>
              </a:spcAft>
              <a:buNone/>
              <a:defRPr sz="3333">
                <a:latin typeface="Proxima Nova"/>
                <a:ea typeface="Proxima Nova"/>
                <a:cs typeface="Proxima Nova"/>
                <a:sym typeface="Proxima Nova"/>
              </a:defRPr>
            </a:lvl5pPr>
            <a:lvl6pPr lvl="5" rtl="0">
              <a:spcBef>
                <a:spcPts val="0"/>
              </a:spcBef>
              <a:spcAft>
                <a:spcPts val="0"/>
              </a:spcAft>
              <a:buNone/>
              <a:defRPr sz="3333">
                <a:latin typeface="Proxima Nova"/>
                <a:ea typeface="Proxima Nova"/>
                <a:cs typeface="Proxima Nova"/>
                <a:sym typeface="Proxima Nova"/>
              </a:defRPr>
            </a:lvl6pPr>
            <a:lvl7pPr lvl="6" rtl="0">
              <a:spcBef>
                <a:spcPts val="0"/>
              </a:spcBef>
              <a:spcAft>
                <a:spcPts val="0"/>
              </a:spcAft>
              <a:buNone/>
              <a:defRPr sz="3333">
                <a:latin typeface="Proxima Nova"/>
                <a:ea typeface="Proxima Nova"/>
                <a:cs typeface="Proxima Nova"/>
                <a:sym typeface="Proxima Nova"/>
              </a:defRPr>
            </a:lvl7pPr>
            <a:lvl8pPr lvl="7" rtl="0">
              <a:spcBef>
                <a:spcPts val="0"/>
              </a:spcBef>
              <a:spcAft>
                <a:spcPts val="0"/>
              </a:spcAft>
              <a:buNone/>
              <a:defRPr sz="3333">
                <a:latin typeface="Proxima Nova"/>
                <a:ea typeface="Proxima Nova"/>
                <a:cs typeface="Proxima Nova"/>
                <a:sym typeface="Proxima Nova"/>
              </a:defRPr>
            </a:lvl8pPr>
            <a:lvl9pPr lvl="8" rtl="0">
              <a:spcBef>
                <a:spcPts val="0"/>
              </a:spcBef>
              <a:spcAft>
                <a:spcPts val="0"/>
              </a:spcAft>
              <a:buNone/>
              <a:defRPr sz="3333">
                <a:latin typeface="Proxima Nova"/>
                <a:ea typeface="Proxima Nova"/>
                <a:cs typeface="Proxima Nova"/>
                <a:sym typeface="Proxima Nova"/>
              </a:defRPr>
            </a:lvl9pPr>
          </a:lstStyle>
          <a:p>
            <a:endParaRPr/>
          </a:p>
        </p:txBody>
      </p:sp>
    </p:spTree>
    <p:extLst>
      <p:ext uri="{BB962C8B-B14F-4D97-AF65-F5344CB8AC3E}">
        <p14:creationId xmlns:p14="http://schemas.microsoft.com/office/powerpoint/2010/main" val="4037867982"/>
      </p:ext>
    </p:extLst>
  </p:cSld>
  <p:clrMapOvr>
    <a:masterClrMapping/>
  </p:clrMapOvr>
  <p:extLst>
    <p:ext uri="{DCECCB84-F9BA-43D5-87BE-67443E8EF086}">
      <p15:sldGuideLst xmlns:p15="http://schemas.microsoft.com/office/powerpoint/2012/main">
        <p15:guide id="1" orient="horz" pos="518">
          <p15:clr>
            <a:schemeClr val="accent5"/>
          </p15:clr>
        </p15:guide>
        <p15:guide id="2" orient="horz" pos="749">
          <p15:clr>
            <a:schemeClr val="accent5"/>
          </p15:clr>
        </p15:guide>
        <p15:guide id="3" orient="horz" pos="1152">
          <p15:clr>
            <a:schemeClr val="accent5"/>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20 | Title and Product 3">
  <p:cSld name="20 | Title and Product 3">
    <p:bg>
      <p:bgPr>
        <a:solidFill>
          <a:schemeClr val="lt1"/>
        </a:solidFill>
        <a:effectLst/>
      </p:bgPr>
    </p:bg>
    <p:spTree>
      <p:nvGrpSpPr>
        <p:cNvPr id="1" name="Shape 252"/>
        <p:cNvGrpSpPr/>
        <p:nvPr/>
      </p:nvGrpSpPr>
      <p:grpSpPr>
        <a:xfrm>
          <a:off x="0" y="0"/>
          <a:ext cx="0" cy="0"/>
          <a:chOff x="0" y="0"/>
          <a:chExt cx="0" cy="0"/>
        </a:xfrm>
      </p:grpSpPr>
      <p:sp>
        <p:nvSpPr>
          <p:cNvPr id="253" name="Google Shape;253;p21"/>
          <p:cNvSpPr/>
          <p:nvPr/>
        </p:nvSpPr>
        <p:spPr>
          <a:xfrm rot="5400000">
            <a:off x="711795" y="1076371"/>
            <a:ext cx="2191405" cy="2192592"/>
          </a:xfrm>
          <a:custGeom>
            <a:avLst/>
            <a:gdLst/>
            <a:ahLst/>
            <a:cxnLst/>
            <a:rect l="l" t="t" r="r" b="b"/>
            <a:pathLst>
              <a:path w="20933" h="20947" extrusionOk="0">
                <a:moveTo>
                  <a:pt x="1" y="1"/>
                </a:moveTo>
                <a:lnTo>
                  <a:pt x="1" y="20946"/>
                </a:lnTo>
                <a:cubicBezTo>
                  <a:pt x="11566" y="20946"/>
                  <a:pt x="20933" y="11566"/>
                  <a:pt x="20933" y="1"/>
                </a:cubicBezTo>
                <a:close/>
              </a:path>
            </a:pathLst>
          </a:custGeom>
          <a:solidFill>
            <a:srgbClr val="3CC2D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54" name="Google Shape;254;p21"/>
          <p:cNvSpPr/>
          <p:nvPr/>
        </p:nvSpPr>
        <p:spPr>
          <a:xfrm rot="-5400000">
            <a:off x="711795" y="3267763"/>
            <a:ext cx="2191405" cy="2192592"/>
          </a:xfrm>
          <a:custGeom>
            <a:avLst/>
            <a:gdLst/>
            <a:ahLst/>
            <a:cxnLst/>
            <a:rect l="l" t="t" r="r" b="b"/>
            <a:pathLst>
              <a:path w="20933" h="20947" extrusionOk="0">
                <a:moveTo>
                  <a:pt x="1" y="1"/>
                </a:moveTo>
                <a:lnTo>
                  <a:pt x="1" y="20946"/>
                </a:lnTo>
                <a:cubicBezTo>
                  <a:pt x="11566" y="20946"/>
                  <a:pt x="20933" y="11566"/>
                  <a:pt x="20933" y="1"/>
                </a:cubicBezTo>
                <a:close/>
              </a:path>
            </a:pathLst>
          </a:custGeom>
          <a:solidFill>
            <a:srgbClr val="70CC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55" name="Google Shape;255;p21"/>
          <p:cNvSpPr txBox="1">
            <a:spLocks noGrp="1"/>
          </p:cNvSpPr>
          <p:nvPr>
            <p:ph type="body" idx="1"/>
          </p:nvPr>
        </p:nvSpPr>
        <p:spPr>
          <a:xfrm>
            <a:off x="6096000" y="2029367"/>
            <a:ext cx="4860800" cy="3565600"/>
          </a:xfrm>
          <a:prstGeom prst="rect">
            <a:avLst/>
          </a:prstGeom>
        </p:spPr>
        <p:txBody>
          <a:bodyPr spcFirstLastPara="1" wrap="square" lIns="91425" tIns="91425" rIns="91425" bIns="91425" anchor="t" anchorCtr="0">
            <a:noAutofit/>
          </a:bodyPr>
          <a:lstStyle>
            <a:lvl1pPr marL="609585" lvl="0" indent="-431789" rtl="0">
              <a:spcBef>
                <a:spcPts val="0"/>
              </a:spcBef>
              <a:spcAft>
                <a:spcPts val="0"/>
              </a:spcAft>
              <a:buSzPts val="1500"/>
              <a:buChar char="●"/>
              <a:defRPr/>
            </a:lvl1pPr>
            <a:lvl2pPr marL="1219170" lvl="1" indent="-397923" rtl="0">
              <a:spcBef>
                <a:spcPts val="1333"/>
              </a:spcBef>
              <a:spcAft>
                <a:spcPts val="0"/>
              </a:spcAft>
              <a:buSzPts val="1100"/>
              <a:buChar char="●"/>
              <a:defRPr/>
            </a:lvl2pPr>
            <a:lvl3pPr marL="1828754" lvl="2" indent="-406390" rtl="0">
              <a:spcBef>
                <a:spcPts val="1333"/>
              </a:spcBef>
              <a:spcAft>
                <a:spcPts val="0"/>
              </a:spcAft>
              <a:buSzPts val="1200"/>
              <a:buChar char="−"/>
              <a:defRPr/>
            </a:lvl3pPr>
            <a:lvl4pPr marL="2438339" lvl="3" indent="-423323" rtl="0">
              <a:spcBef>
                <a:spcPts val="1333"/>
              </a:spcBef>
              <a:spcAft>
                <a:spcPts val="0"/>
              </a:spcAft>
              <a:buSzPts val="1400"/>
              <a:buChar char="●"/>
              <a:defRPr/>
            </a:lvl4pPr>
            <a:lvl5pPr marL="3047924" lvl="4" indent="-423323" rtl="0">
              <a:spcBef>
                <a:spcPts val="1333"/>
              </a:spcBef>
              <a:spcAft>
                <a:spcPts val="0"/>
              </a:spcAft>
              <a:buSzPts val="1400"/>
              <a:buChar char="○"/>
              <a:defRPr/>
            </a:lvl5pPr>
            <a:lvl6pPr marL="3657509" lvl="5" indent="-423323" rtl="0">
              <a:spcBef>
                <a:spcPts val="1333"/>
              </a:spcBef>
              <a:spcAft>
                <a:spcPts val="0"/>
              </a:spcAft>
              <a:buSzPts val="1400"/>
              <a:buChar char="■"/>
              <a:defRPr/>
            </a:lvl6pPr>
            <a:lvl7pPr marL="4267093" lvl="6" indent="-423323" rtl="0">
              <a:spcBef>
                <a:spcPts val="1333"/>
              </a:spcBef>
              <a:spcAft>
                <a:spcPts val="0"/>
              </a:spcAft>
              <a:buSzPts val="1400"/>
              <a:buChar char="●"/>
              <a:defRPr/>
            </a:lvl7pPr>
            <a:lvl8pPr marL="4876678" lvl="7" indent="-423323" rtl="0">
              <a:spcBef>
                <a:spcPts val="1333"/>
              </a:spcBef>
              <a:spcAft>
                <a:spcPts val="0"/>
              </a:spcAft>
              <a:buSzPts val="1400"/>
              <a:buChar char="○"/>
              <a:defRPr/>
            </a:lvl8pPr>
            <a:lvl9pPr marL="5486263" lvl="8" indent="-423323" rtl="0">
              <a:spcBef>
                <a:spcPts val="1333"/>
              </a:spcBef>
              <a:spcAft>
                <a:spcPts val="1333"/>
              </a:spcAft>
              <a:buSzPts val="1400"/>
              <a:buChar char="■"/>
              <a:defRPr/>
            </a:lvl9pPr>
          </a:lstStyle>
          <a:p>
            <a:endParaRPr/>
          </a:p>
        </p:txBody>
      </p:sp>
      <p:sp>
        <p:nvSpPr>
          <p:cNvPr id="256" name="Google Shape;256;p21"/>
          <p:cNvSpPr txBox="1">
            <a:spLocks noGrp="1"/>
          </p:cNvSpPr>
          <p:nvPr>
            <p:ph type="sldNum" idx="12"/>
          </p:nvPr>
        </p:nvSpPr>
        <p:spPr>
          <a:xfrm>
            <a:off x="390765" y="6181677"/>
            <a:ext cx="731600" cy="524800"/>
          </a:xfrm>
          <a:prstGeom prst="rect">
            <a:avLst/>
          </a:prstGeom>
        </p:spPr>
        <p:txBody>
          <a:bodyPr spcFirstLastPara="1" wrap="square" lIns="0" tIns="91425" rIns="91425" bIns="91425" anchor="t" anchorCtr="0">
            <a:noAutofit/>
          </a:bodyPr>
          <a:lstStyle>
            <a:lvl1pPr lvl="0" algn="l" rtl="0">
              <a:buNone/>
              <a:defRPr sz="1067">
                <a:latin typeface="Public Sans"/>
                <a:ea typeface="Public Sans"/>
                <a:cs typeface="Public Sans"/>
                <a:sym typeface="Public Sans"/>
              </a:defRPr>
            </a:lvl1pPr>
            <a:lvl2pPr lvl="1" algn="l" rtl="0">
              <a:buNone/>
              <a:defRPr sz="1067">
                <a:latin typeface="Public Sans"/>
                <a:ea typeface="Public Sans"/>
                <a:cs typeface="Public Sans"/>
                <a:sym typeface="Public Sans"/>
              </a:defRPr>
            </a:lvl2pPr>
            <a:lvl3pPr lvl="2" algn="l" rtl="0">
              <a:buNone/>
              <a:defRPr sz="1067">
                <a:latin typeface="Public Sans"/>
                <a:ea typeface="Public Sans"/>
                <a:cs typeface="Public Sans"/>
                <a:sym typeface="Public Sans"/>
              </a:defRPr>
            </a:lvl3pPr>
            <a:lvl4pPr lvl="3" algn="l" rtl="0">
              <a:buNone/>
              <a:defRPr sz="1067">
                <a:latin typeface="Public Sans"/>
                <a:ea typeface="Public Sans"/>
                <a:cs typeface="Public Sans"/>
                <a:sym typeface="Public Sans"/>
              </a:defRPr>
            </a:lvl4pPr>
            <a:lvl5pPr lvl="4" algn="l" rtl="0">
              <a:buNone/>
              <a:defRPr sz="1067">
                <a:latin typeface="Public Sans"/>
                <a:ea typeface="Public Sans"/>
                <a:cs typeface="Public Sans"/>
                <a:sym typeface="Public Sans"/>
              </a:defRPr>
            </a:lvl5pPr>
            <a:lvl6pPr lvl="5" algn="l" rtl="0">
              <a:buNone/>
              <a:defRPr sz="1067">
                <a:latin typeface="Public Sans"/>
                <a:ea typeface="Public Sans"/>
                <a:cs typeface="Public Sans"/>
                <a:sym typeface="Public Sans"/>
              </a:defRPr>
            </a:lvl6pPr>
            <a:lvl7pPr lvl="6" algn="l" rtl="0">
              <a:buNone/>
              <a:defRPr sz="1067">
                <a:latin typeface="Public Sans"/>
                <a:ea typeface="Public Sans"/>
                <a:cs typeface="Public Sans"/>
                <a:sym typeface="Public Sans"/>
              </a:defRPr>
            </a:lvl7pPr>
            <a:lvl8pPr lvl="7" algn="l" rtl="0">
              <a:buNone/>
              <a:defRPr sz="1067">
                <a:latin typeface="Public Sans"/>
                <a:ea typeface="Public Sans"/>
                <a:cs typeface="Public Sans"/>
                <a:sym typeface="Public Sans"/>
              </a:defRPr>
            </a:lvl8pPr>
            <a:lvl9pPr lvl="8" algn="l" rtl="0">
              <a:buNone/>
              <a:defRPr sz="1067">
                <a:latin typeface="Public Sans"/>
                <a:ea typeface="Public Sans"/>
                <a:cs typeface="Public Sans"/>
                <a:sym typeface="Public Sans"/>
              </a:defRPr>
            </a:lvl9pPr>
          </a:lstStyle>
          <a:p>
            <a:fld id="{00000000-1234-1234-1234-123412341234}" type="slidenum">
              <a:rPr lang="en" smtClean="0"/>
              <a:pPr/>
              <a:t>‹#›</a:t>
            </a:fld>
            <a:endParaRPr lang="en"/>
          </a:p>
        </p:txBody>
      </p:sp>
      <p:grpSp>
        <p:nvGrpSpPr>
          <p:cNvPr id="257" name="Google Shape;257;p21"/>
          <p:cNvGrpSpPr/>
          <p:nvPr/>
        </p:nvGrpSpPr>
        <p:grpSpPr>
          <a:xfrm>
            <a:off x="10956894" y="6263904"/>
            <a:ext cx="824629" cy="193475"/>
            <a:chOff x="238125" y="2007225"/>
            <a:chExt cx="7125250" cy="1671725"/>
          </a:xfrm>
        </p:grpSpPr>
        <p:sp>
          <p:nvSpPr>
            <p:cNvPr id="258" name="Google Shape;258;p21"/>
            <p:cNvSpPr/>
            <p:nvPr/>
          </p:nvSpPr>
          <p:spPr>
            <a:xfrm>
              <a:off x="6641150" y="2408425"/>
              <a:ext cx="722225" cy="1236575"/>
            </a:xfrm>
            <a:custGeom>
              <a:avLst/>
              <a:gdLst/>
              <a:ahLst/>
              <a:cxnLst/>
              <a:rect l="l" t="t" r="r" b="b"/>
              <a:pathLst>
                <a:path w="28889" h="49463" extrusionOk="0">
                  <a:moveTo>
                    <a:pt x="24609" y="1"/>
                  </a:moveTo>
                  <a:cubicBezTo>
                    <a:pt x="18436" y="1"/>
                    <a:pt x="14074" y="2963"/>
                    <a:pt x="10659" y="7202"/>
                  </a:cubicBezTo>
                  <a:lnTo>
                    <a:pt x="8354" y="1317"/>
                  </a:lnTo>
                  <a:lnTo>
                    <a:pt x="1" y="1317"/>
                  </a:lnTo>
                  <a:lnTo>
                    <a:pt x="1" y="49463"/>
                  </a:lnTo>
                  <a:lnTo>
                    <a:pt x="13004" y="49463"/>
                  </a:lnTo>
                  <a:lnTo>
                    <a:pt x="13004" y="24444"/>
                  </a:lnTo>
                  <a:cubicBezTo>
                    <a:pt x="13004" y="16584"/>
                    <a:pt x="15885" y="12181"/>
                    <a:pt x="23251" y="12181"/>
                  </a:cubicBezTo>
                  <a:lnTo>
                    <a:pt x="28888" y="12181"/>
                  </a:lnTo>
                  <a:lnTo>
                    <a:pt x="28888" y="1"/>
                  </a:lnTo>
                  <a:close/>
                </a:path>
              </a:pathLst>
            </a:custGeom>
            <a:solidFill>
              <a:srgbClr val="009B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solidFill>
                  <a:schemeClr val="accent3"/>
                </a:solidFill>
              </a:endParaRPr>
            </a:p>
          </p:txBody>
        </p:sp>
        <p:sp>
          <p:nvSpPr>
            <p:cNvPr id="259" name="Google Shape;259;p21"/>
            <p:cNvSpPr/>
            <p:nvPr/>
          </p:nvSpPr>
          <p:spPr>
            <a:xfrm>
              <a:off x="5467325" y="2007225"/>
              <a:ext cx="1104925" cy="1637775"/>
            </a:xfrm>
            <a:custGeom>
              <a:avLst/>
              <a:gdLst/>
              <a:ahLst/>
              <a:cxnLst/>
              <a:rect l="l" t="t" r="r" b="b"/>
              <a:pathLst>
                <a:path w="44197" h="65511" extrusionOk="0">
                  <a:moveTo>
                    <a:pt x="1" y="0"/>
                  </a:moveTo>
                  <a:lnTo>
                    <a:pt x="1" y="65511"/>
                  </a:lnTo>
                  <a:lnTo>
                    <a:pt x="13004" y="65511"/>
                  </a:lnTo>
                  <a:lnTo>
                    <a:pt x="13004" y="42467"/>
                  </a:lnTo>
                  <a:lnTo>
                    <a:pt x="28436" y="65511"/>
                  </a:lnTo>
                  <a:lnTo>
                    <a:pt x="44196" y="65511"/>
                  </a:lnTo>
                  <a:lnTo>
                    <a:pt x="26172" y="40286"/>
                  </a:lnTo>
                  <a:lnTo>
                    <a:pt x="42468" y="17365"/>
                  </a:lnTo>
                  <a:lnTo>
                    <a:pt x="27448" y="17365"/>
                  </a:lnTo>
                  <a:lnTo>
                    <a:pt x="13004" y="38763"/>
                  </a:lnTo>
                  <a:lnTo>
                    <a:pt x="13004" y="0"/>
                  </a:lnTo>
                  <a:close/>
                </a:path>
              </a:pathLst>
            </a:custGeom>
            <a:solidFill>
              <a:srgbClr val="009B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solidFill>
                  <a:schemeClr val="accent3"/>
                </a:solidFill>
              </a:endParaRPr>
            </a:p>
          </p:txBody>
        </p:sp>
        <p:sp>
          <p:nvSpPr>
            <p:cNvPr id="260" name="Google Shape;260;p21"/>
            <p:cNvSpPr/>
            <p:nvPr/>
          </p:nvSpPr>
          <p:spPr>
            <a:xfrm>
              <a:off x="4139200" y="2407400"/>
              <a:ext cx="1228375" cy="1271550"/>
            </a:xfrm>
            <a:custGeom>
              <a:avLst/>
              <a:gdLst/>
              <a:ahLst/>
              <a:cxnLst/>
              <a:rect l="l" t="t" r="r" b="b"/>
              <a:pathLst>
                <a:path w="49135" h="50862" extrusionOk="0">
                  <a:moveTo>
                    <a:pt x="25637" y="0"/>
                  </a:moveTo>
                  <a:cubicBezTo>
                    <a:pt x="10987" y="0"/>
                    <a:pt x="0" y="10864"/>
                    <a:pt x="0" y="25266"/>
                  </a:cubicBezTo>
                  <a:cubicBezTo>
                    <a:pt x="0" y="39710"/>
                    <a:pt x="11070" y="50862"/>
                    <a:pt x="25555" y="50862"/>
                  </a:cubicBezTo>
                  <a:cubicBezTo>
                    <a:pt x="36624" y="50862"/>
                    <a:pt x="45595" y="44525"/>
                    <a:pt x="49134" y="34731"/>
                  </a:cubicBezTo>
                  <a:lnTo>
                    <a:pt x="37159" y="30575"/>
                  </a:lnTo>
                  <a:cubicBezTo>
                    <a:pt x="34937" y="35719"/>
                    <a:pt x="30781" y="38640"/>
                    <a:pt x="25555" y="38640"/>
                  </a:cubicBezTo>
                  <a:cubicBezTo>
                    <a:pt x="18600" y="38640"/>
                    <a:pt x="13168" y="32797"/>
                    <a:pt x="13168" y="25349"/>
                  </a:cubicBezTo>
                  <a:cubicBezTo>
                    <a:pt x="13168" y="17901"/>
                    <a:pt x="18477" y="12222"/>
                    <a:pt x="25555" y="12222"/>
                  </a:cubicBezTo>
                  <a:cubicBezTo>
                    <a:pt x="30740" y="12222"/>
                    <a:pt x="35061" y="14979"/>
                    <a:pt x="37159" y="19711"/>
                  </a:cubicBezTo>
                  <a:lnTo>
                    <a:pt x="48969" y="15637"/>
                  </a:lnTo>
                  <a:cubicBezTo>
                    <a:pt x="45389" y="6091"/>
                    <a:pt x="36583" y="0"/>
                    <a:pt x="25637" y="0"/>
                  </a:cubicBezTo>
                  <a:close/>
                </a:path>
              </a:pathLst>
            </a:custGeom>
            <a:solidFill>
              <a:srgbClr val="009B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solidFill>
                  <a:schemeClr val="accent3"/>
                </a:solidFill>
              </a:endParaRPr>
            </a:p>
          </p:txBody>
        </p:sp>
        <p:sp>
          <p:nvSpPr>
            <p:cNvPr id="261" name="Google Shape;261;p21"/>
            <p:cNvSpPr/>
            <p:nvPr/>
          </p:nvSpPr>
          <p:spPr>
            <a:xfrm>
              <a:off x="238125" y="2407400"/>
              <a:ext cx="1228350" cy="1271550"/>
            </a:xfrm>
            <a:custGeom>
              <a:avLst/>
              <a:gdLst/>
              <a:ahLst/>
              <a:cxnLst/>
              <a:rect l="l" t="t" r="r" b="b"/>
              <a:pathLst>
                <a:path w="49134" h="50862" extrusionOk="0">
                  <a:moveTo>
                    <a:pt x="25637" y="0"/>
                  </a:moveTo>
                  <a:cubicBezTo>
                    <a:pt x="11028" y="0"/>
                    <a:pt x="0" y="10864"/>
                    <a:pt x="0" y="25266"/>
                  </a:cubicBezTo>
                  <a:cubicBezTo>
                    <a:pt x="0" y="39710"/>
                    <a:pt x="11070" y="50862"/>
                    <a:pt x="25555" y="50862"/>
                  </a:cubicBezTo>
                  <a:cubicBezTo>
                    <a:pt x="36665" y="50862"/>
                    <a:pt x="45595" y="44525"/>
                    <a:pt x="49134" y="34731"/>
                  </a:cubicBezTo>
                  <a:lnTo>
                    <a:pt x="37159" y="30575"/>
                  </a:lnTo>
                  <a:cubicBezTo>
                    <a:pt x="34978" y="35719"/>
                    <a:pt x="30822" y="38640"/>
                    <a:pt x="25555" y="38640"/>
                  </a:cubicBezTo>
                  <a:cubicBezTo>
                    <a:pt x="18600" y="38640"/>
                    <a:pt x="13209" y="32797"/>
                    <a:pt x="13209" y="25349"/>
                  </a:cubicBezTo>
                  <a:cubicBezTo>
                    <a:pt x="13209" y="17901"/>
                    <a:pt x="18518" y="12222"/>
                    <a:pt x="25555" y="12222"/>
                  </a:cubicBezTo>
                  <a:cubicBezTo>
                    <a:pt x="30740" y="12222"/>
                    <a:pt x="35060" y="14979"/>
                    <a:pt x="37200" y="19711"/>
                  </a:cubicBezTo>
                  <a:lnTo>
                    <a:pt x="48969" y="15637"/>
                  </a:lnTo>
                  <a:cubicBezTo>
                    <a:pt x="45389" y="6091"/>
                    <a:pt x="36624" y="0"/>
                    <a:pt x="25637" y="0"/>
                  </a:cubicBezTo>
                  <a:close/>
                </a:path>
              </a:pathLst>
            </a:custGeom>
            <a:solidFill>
              <a:srgbClr val="009B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solidFill>
                  <a:schemeClr val="accent3"/>
                </a:solidFill>
              </a:endParaRPr>
            </a:p>
          </p:txBody>
        </p:sp>
        <p:sp>
          <p:nvSpPr>
            <p:cNvPr id="262" name="Google Shape;262;p21"/>
            <p:cNvSpPr/>
            <p:nvPr/>
          </p:nvSpPr>
          <p:spPr>
            <a:xfrm>
              <a:off x="1568300" y="2007225"/>
              <a:ext cx="1130650" cy="1637775"/>
            </a:xfrm>
            <a:custGeom>
              <a:avLst/>
              <a:gdLst/>
              <a:ahLst/>
              <a:cxnLst/>
              <a:rect l="l" t="t" r="r" b="b"/>
              <a:pathLst>
                <a:path w="45226" h="65511" extrusionOk="0">
                  <a:moveTo>
                    <a:pt x="1" y="0"/>
                  </a:moveTo>
                  <a:lnTo>
                    <a:pt x="1" y="65511"/>
                  </a:lnTo>
                  <a:lnTo>
                    <a:pt x="13004" y="65511"/>
                  </a:lnTo>
                  <a:lnTo>
                    <a:pt x="13004" y="40204"/>
                  </a:lnTo>
                  <a:cubicBezTo>
                    <a:pt x="13004" y="32385"/>
                    <a:pt x="17325" y="27653"/>
                    <a:pt x="23827" y="27653"/>
                  </a:cubicBezTo>
                  <a:cubicBezTo>
                    <a:pt x="29670" y="27653"/>
                    <a:pt x="32222" y="31233"/>
                    <a:pt x="32222" y="38434"/>
                  </a:cubicBezTo>
                  <a:lnTo>
                    <a:pt x="32222" y="65511"/>
                  </a:lnTo>
                  <a:lnTo>
                    <a:pt x="45225" y="65511"/>
                  </a:lnTo>
                  <a:lnTo>
                    <a:pt x="45225" y="36253"/>
                  </a:lnTo>
                  <a:cubicBezTo>
                    <a:pt x="45225" y="23990"/>
                    <a:pt x="38477" y="16007"/>
                    <a:pt x="27572" y="16007"/>
                  </a:cubicBezTo>
                  <a:cubicBezTo>
                    <a:pt x="21811" y="16007"/>
                    <a:pt x="16667" y="18353"/>
                    <a:pt x="13004" y="21810"/>
                  </a:cubicBezTo>
                  <a:lnTo>
                    <a:pt x="13004" y="0"/>
                  </a:lnTo>
                  <a:close/>
                </a:path>
              </a:pathLst>
            </a:custGeom>
            <a:solidFill>
              <a:srgbClr val="009B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solidFill>
                  <a:schemeClr val="accent3"/>
                </a:solidFill>
              </a:endParaRPr>
            </a:p>
          </p:txBody>
        </p:sp>
        <p:sp>
          <p:nvSpPr>
            <p:cNvPr id="263" name="Google Shape;263;p21"/>
            <p:cNvSpPr/>
            <p:nvPr/>
          </p:nvSpPr>
          <p:spPr>
            <a:xfrm>
              <a:off x="2803850" y="2407400"/>
              <a:ext cx="1247925" cy="1271550"/>
            </a:xfrm>
            <a:custGeom>
              <a:avLst/>
              <a:gdLst/>
              <a:ahLst/>
              <a:cxnLst/>
              <a:rect l="l" t="t" r="r" b="b"/>
              <a:pathLst>
                <a:path w="49917" h="50862" extrusionOk="0">
                  <a:moveTo>
                    <a:pt x="24979" y="11111"/>
                  </a:moveTo>
                  <a:cubicBezTo>
                    <a:pt x="30781" y="11111"/>
                    <a:pt x="35061" y="14279"/>
                    <a:pt x="36872" y="20164"/>
                  </a:cubicBezTo>
                  <a:lnTo>
                    <a:pt x="13539" y="20164"/>
                  </a:lnTo>
                  <a:cubicBezTo>
                    <a:pt x="15062" y="14485"/>
                    <a:pt x="19177" y="11111"/>
                    <a:pt x="24979" y="11111"/>
                  </a:cubicBezTo>
                  <a:close/>
                  <a:moveTo>
                    <a:pt x="24979" y="0"/>
                  </a:moveTo>
                  <a:cubicBezTo>
                    <a:pt x="10700" y="0"/>
                    <a:pt x="1" y="10905"/>
                    <a:pt x="1" y="25431"/>
                  </a:cubicBezTo>
                  <a:cubicBezTo>
                    <a:pt x="1" y="39916"/>
                    <a:pt x="10741" y="50862"/>
                    <a:pt x="24979" y="50862"/>
                  </a:cubicBezTo>
                  <a:cubicBezTo>
                    <a:pt x="34855" y="50862"/>
                    <a:pt x="43209" y="45636"/>
                    <a:pt x="47447" y="37118"/>
                  </a:cubicBezTo>
                  <a:lnTo>
                    <a:pt x="35637" y="33044"/>
                  </a:lnTo>
                  <a:cubicBezTo>
                    <a:pt x="33003" y="37653"/>
                    <a:pt x="29135" y="39175"/>
                    <a:pt x="24979" y="39257"/>
                  </a:cubicBezTo>
                  <a:cubicBezTo>
                    <a:pt x="24848" y="39261"/>
                    <a:pt x="24717" y="39263"/>
                    <a:pt x="24587" y="39263"/>
                  </a:cubicBezTo>
                  <a:cubicBezTo>
                    <a:pt x="18502" y="39263"/>
                    <a:pt x="14298" y="35500"/>
                    <a:pt x="13210" y="29093"/>
                  </a:cubicBezTo>
                  <a:lnTo>
                    <a:pt x="49628" y="29093"/>
                  </a:lnTo>
                  <a:cubicBezTo>
                    <a:pt x="49793" y="27818"/>
                    <a:pt x="49916" y="26542"/>
                    <a:pt x="49916" y="25266"/>
                  </a:cubicBezTo>
                  <a:cubicBezTo>
                    <a:pt x="49916" y="11399"/>
                    <a:pt x="39752" y="0"/>
                    <a:pt x="24979" y="0"/>
                  </a:cubicBezTo>
                  <a:close/>
                </a:path>
              </a:pathLst>
            </a:custGeom>
            <a:solidFill>
              <a:srgbClr val="009B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solidFill>
                  <a:schemeClr val="accent3"/>
                </a:solidFill>
              </a:endParaRPr>
            </a:p>
          </p:txBody>
        </p:sp>
      </p:grpSp>
      <p:sp>
        <p:nvSpPr>
          <p:cNvPr id="264" name="Google Shape;264;p21"/>
          <p:cNvSpPr>
            <a:spLocks noGrp="1"/>
          </p:cNvSpPr>
          <p:nvPr>
            <p:ph type="pic" idx="2"/>
          </p:nvPr>
        </p:nvSpPr>
        <p:spPr>
          <a:xfrm>
            <a:off x="1219200" y="1584967"/>
            <a:ext cx="4243200" cy="3497600"/>
          </a:xfrm>
          <a:prstGeom prst="rect">
            <a:avLst/>
          </a:prstGeom>
          <a:noFill/>
          <a:ln>
            <a:noFill/>
          </a:ln>
        </p:spPr>
      </p:sp>
      <p:sp>
        <p:nvSpPr>
          <p:cNvPr id="265" name="Google Shape;265;p21"/>
          <p:cNvSpPr txBox="1">
            <a:spLocks noGrp="1"/>
          </p:cNvSpPr>
          <p:nvPr>
            <p:ph type="title"/>
          </p:nvPr>
        </p:nvSpPr>
        <p:spPr>
          <a:xfrm>
            <a:off x="6163633" y="565027"/>
            <a:ext cx="4809200" cy="1290000"/>
          </a:xfrm>
          <a:prstGeom prst="rect">
            <a:avLst/>
          </a:prstGeom>
        </p:spPr>
        <p:txBody>
          <a:bodyPr spcFirstLastPara="1" wrap="square" lIns="0" tIns="91425" rIns="91425" bIns="91425" anchor="t" anchorCtr="0">
            <a:noAutofit/>
          </a:bodyPr>
          <a:lstStyle>
            <a:lvl1pPr lvl="0" rtl="0">
              <a:spcBef>
                <a:spcPts val="0"/>
              </a:spcBef>
              <a:spcAft>
                <a:spcPts val="0"/>
              </a:spcAft>
              <a:buNone/>
              <a:defRPr sz="3333"/>
            </a:lvl1pPr>
            <a:lvl2pPr lvl="1" rtl="0">
              <a:spcBef>
                <a:spcPts val="0"/>
              </a:spcBef>
              <a:spcAft>
                <a:spcPts val="0"/>
              </a:spcAft>
              <a:buNone/>
              <a:defRPr sz="3333">
                <a:latin typeface="Proxima Nova"/>
                <a:ea typeface="Proxima Nova"/>
                <a:cs typeface="Proxima Nova"/>
                <a:sym typeface="Proxima Nova"/>
              </a:defRPr>
            </a:lvl2pPr>
            <a:lvl3pPr lvl="2" rtl="0">
              <a:spcBef>
                <a:spcPts val="0"/>
              </a:spcBef>
              <a:spcAft>
                <a:spcPts val="0"/>
              </a:spcAft>
              <a:buNone/>
              <a:defRPr sz="3333">
                <a:latin typeface="Proxima Nova"/>
                <a:ea typeface="Proxima Nova"/>
                <a:cs typeface="Proxima Nova"/>
                <a:sym typeface="Proxima Nova"/>
              </a:defRPr>
            </a:lvl3pPr>
            <a:lvl4pPr lvl="3" rtl="0">
              <a:spcBef>
                <a:spcPts val="0"/>
              </a:spcBef>
              <a:spcAft>
                <a:spcPts val="0"/>
              </a:spcAft>
              <a:buNone/>
              <a:defRPr sz="3333">
                <a:latin typeface="Proxima Nova"/>
                <a:ea typeface="Proxima Nova"/>
                <a:cs typeface="Proxima Nova"/>
                <a:sym typeface="Proxima Nova"/>
              </a:defRPr>
            </a:lvl4pPr>
            <a:lvl5pPr lvl="4" rtl="0">
              <a:spcBef>
                <a:spcPts val="0"/>
              </a:spcBef>
              <a:spcAft>
                <a:spcPts val="0"/>
              </a:spcAft>
              <a:buNone/>
              <a:defRPr sz="3333">
                <a:latin typeface="Proxima Nova"/>
                <a:ea typeface="Proxima Nova"/>
                <a:cs typeface="Proxima Nova"/>
                <a:sym typeface="Proxima Nova"/>
              </a:defRPr>
            </a:lvl5pPr>
            <a:lvl6pPr lvl="5" rtl="0">
              <a:spcBef>
                <a:spcPts val="0"/>
              </a:spcBef>
              <a:spcAft>
                <a:spcPts val="0"/>
              </a:spcAft>
              <a:buNone/>
              <a:defRPr sz="3333">
                <a:latin typeface="Proxima Nova"/>
                <a:ea typeface="Proxima Nova"/>
                <a:cs typeface="Proxima Nova"/>
                <a:sym typeface="Proxima Nova"/>
              </a:defRPr>
            </a:lvl6pPr>
            <a:lvl7pPr lvl="6" rtl="0">
              <a:spcBef>
                <a:spcPts val="0"/>
              </a:spcBef>
              <a:spcAft>
                <a:spcPts val="0"/>
              </a:spcAft>
              <a:buNone/>
              <a:defRPr sz="3333">
                <a:latin typeface="Proxima Nova"/>
                <a:ea typeface="Proxima Nova"/>
                <a:cs typeface="Proxima Nova"/>
                <a:sym typeface="Proxima Nova"/>
              </a:defRPr>
            </a:lvl7pPr>
            <a:lvl8pPr lvl="7" rtl="0">
              <a:spcBef>
                <a:spcPts val="0"/>
              </a:spcBef>
              <a:spcAft>
                <a:spcPts val="0"/>
              </a:spcAft>
              <a:buNone/>
              <a:defRPr sz="3333">
                <a:latin typeface="Proxima Nova"/>
                <a:ea typeface="Proxima Nova"/>
                <a:cs typeface="Proxima Nova"/>
                <a:sym typeface="Proxima Nova"/>
              </a:defRPr>
            </a:lvl8pPr>
            <a:lvl9pPr lvl="8" rtl="0">
              <a:spcBef>
                <a:spcPts val="0"/>
              </a:spcBef>
              <a:spcAft>
                <a:spcPts val="0"/>
              </a:spcAft>
              <a:buNone/>
              <a:defRPr sz="3333">
                <a:latin typeface="Proxima Nova"/>
                <a:ea typeface="Proxima Nova"/>
                <a:cs typeface="Proxima Nova"/>
                <a:sym typeface="Proxima Nova"/>
              </a:defRPr>
            </a:lvl9pPr>
          </a:lstStyle>
          <a:p>
            <a:endParaRPr/>
          </a:p>
        </p:txBody>
      </p:sp>
    </p:spTree>
    <p:extLst>
      <p:ext uri="{BB962C8B-B14F-4D97-AF65-F5344CB8AC3E}">
        <p14:creationId xmlns:p14="http://schemas.microsoft.com/office/powerpoint/2010/main" val="2571383582"/>
      </p:ext>
    </p:extLst>
  </p:cSld>
  <p:clrMapOvr>
    <a:masterClrMapping/>
  </p:clrMapOvr>
  <p:extLst>
    <p:ext uri="{DCECCB84-F9BA-43D5-87BE-67443E8EF086}">
      <p15:sldGuideLst xmlns:p15="http://schemas.microsoft.com/office/powerpoint/2012/main">
        <p15:guide id="1" orient="horz" pos="518">
          <p15:clr>
            <a:schemeClr val="accent5"/>
          </p15:clr>
        </p15:guide>
        <p15:guide id="2" orient="horz" pos="749">
          <p15:clr>
            <a:schemeClr val="accent5"/>
          </p15:clr>
        </p15:guide>
        <p15:guide id="3" orient="horz" pos="1152">
          <p15:clr>
            <a:schemeClr val="accent5"/>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21 | Big Statement | Navy">
  <p:cSld name="21 | Big Statement | Navy">
    <p:bg>
      <p:bgPr>
        <a:solidFill>
          <a:schemeClr val="accent1"/>
        </a:solidFill>
        <a:effectLst/>
      </p:bgPr>
    </p:bg>
    <p:spTree>
      <p:nvGrpSpPr>
        <p:cNvPr id="1" name="Shape 266"/>
        <p:cNvGrpSpPr/>
        <p:nvPr/>
      </p:nvGrpSpPr>
      <p:grpSpPr>
        <a:xfrm>
          <a:off x="0" y="0"/>
          <a:ext cx="0" cy="0"/>
          <a:chOff x="0" y="0"/>
          <a:chExt cx="0" cy="0"/>
        </a:xfrm>
      </p:grpSpPr>
      <p:sp>
        <p:nvSpPr>
          <p:cNvPr id="267" name="Google Shape;267;p22"/>
          <p:cNvSpPr txBox="1">
            <a:spLocks noGrp="1"/>
          </p:cNvSpPr>
          <p:nvPr>
            <p:ph type="title"/>
          </p:nvPr>
        </p:nvSpPr>
        <p:spPr>
          <a:xfrm>
            <a:off x="2438400" y="990600"/>
            <a:ext cx="7315200" cy="4876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4400"/>
              <a:buNone/>
              <a:defRPr sz="5867">
                <a:solidFill>
                  <a:schemeClr val="lt1"/>
                </a:solidFill>
              </a:defRPr>
            </a:lvl1pPr>
            <a:lvl2pPr lvl="1" algn="ctr" rtl="0">
              <a:spcBef>
                <a:spcPts val="0"/>
              </a:spcBef>
              <a:spcAft>
                <a:spcPts val="0"/>
              </a:spcAft>
              <a:buClr>
                <a:schemeClr val="lt1"/>
              </a:buClr>
              <a:buSzPts val="4400"/>
              <a:buFont typeface="Libre Baskerville"/>
              <a:buNone/>
              <a:defRPr sz="5867">
                <a:solidFill>
                  <a:schemeClr val="lt1"/>
                </a:solidFill>
                <a:latin typeface="Libre Baskerville"/>
                <a:ea typeface="Libre Baskerville"/>
                <a:cs typeface="Libre Baskerville"/>
                <a:sym typeface="Libre Baskerville"/>
              </a:defRPr>
            </a:lvl2pPr>
            <a:lvl3pPr lvl="2" algn="ctr" rtl="0">
              <a:spcBef>
                <a:spcPts val="0"/>
              </a:spcBef>
              <a:spcAft>
                <a:spcPts val="0"/>
              </a:spcAft>
              <a:buClr>
                <a:schemeClr val="lt1"/>
              </a:buClr>
              <a:buSzPts val="4400"/>
              <a:buFont typeface="Libre Baskerville"/>
              <a:buNone/>
              <a:defRPr sz="5867">
                <a:solidFill>
                  <a:schemeClr val="lt1"/>
                </a:solidFill>
                <a:latin typeface="Libre Baskerville"/>
                <a:ea typeface="Libre Baskerville"/>
                <a:cs typeface="Libre Baskerville"/>
                <a:sym typeface="Libre Baskerville"/>
              </a:defRPr>
            </a:lvl3pPr>
            <a:lvl4pPr lvl="3" algn="ctr" rtl="0">
              <a:spcBef>
                <a:spcPts val="0"/>
              </a:spcBef>
              <a:spcAft>
                <a:spcPts val="0"/>
              </a:spcAft>
              <a:buClr>
                <a:schemeClr val="lt1"/>
              </a:buClr>
              <a:buSzPts val="4400"/>
              <a:buFont typeface="Libre Baskerville"/>
              <a:buNone/>
              <a:defRPr sz="5867">
                <a:solidFill>
                  <a:schemeClr val="lt1"/>
                </a:solidFill>
                <a:latin typeface="Libre Baskerville"/>
                <a:ea typeface="Libre Baskerville"/>
                <a:cs typeface="Libre Baskerville"/>
                <a:sym typeface="Libre Baskerville"/>
              </a:defRPr>
            </a:lvl4pPr>
            <a:lvl5pPr lvl="4" algn="ctr" rtl="0">
              <a:spcBef>
                <a:spcPts val="0"/>
              </a:spcBef>
              <a:spcAft>
                <a:spcPts val="0"/>
              </a:spcAft>
              <a:buClr>
                <a:schemeClr val="lt1"/>
              </a:buClr>
              <a:buSzPts val="4400"/>
              <a:buFont typeface="Libre Baskerville"/>
              <a:buNone/>
              <a:defRPr sz="5867">
                <a:solidFill>
                  <a:schemeClr val="lt1"/>
                </a:solidFill>
                <a:latin typeface="Libre Baskerville"/>
                <a:ea typeface="Libre Baskerville"/>
                <a:cs typeface="Libre Baskerville"/>
                <a:sym typeface="Libre Baskerville"/>
              </a:defRPr>
            </a:lvl5pPr>
            <a:lvl6pPr lvl="5" algn="ctr" rtl="0">
              <a:spcBef>
                <a:spcPts val="0"/>
              </a:spcBef>
              <a:spcAft>
                <a:spcPts val="0"/>
              </a:spcAft>
              <a:buClr>
                <a:schemeClr val="lt1"/>
              </a:buClr>
              <a:buSzPts val="4400"/>
              <a:buFont typeface="Libre Baskerville"/>
              <a:buNone/>
              <a:defRPr sz="5867">
                <a:solidFill>
                  <a:schemeClr val="lt1"/>
                </a:solidFill>
                <a:latin typeface="Libre Baskerville"/>
                <a:ea typeface="Libre Baskerville"/>
                <a:cs typeface="Libre Baskerville"/>
                <a:sym typeface="Libre Baskerville"/>
              </a:defRPr>
            </a:lvl6pPr>
            <a:lvl7pPr lvl="6" algn="ctr" rtl="0">
              <a:spcBef>
                <a:spcPts val="0"/>
              </a:spcBef>
              <a:spcAft>
                <a:spcPts val="0"/>
              </a:spcAft>
              <a:buClr>
                <a:schemeClr val="lt1"/>
              </a:buClr>
              <a:buSzPts val="4400"/>
              <a:buFont typeface="Libre Baskerville"/>
              <a:buNone/>
              <a:defRPr sz="5867">
                <a:solidFill>
                  <a:schemeClr val="lt1"/>
                </a:solidFill>
                <a:latin typeface="Libre Baskerville"/>
                <a:ea typeface="Libre Baskerville"/>
                <a:cs typeface="Libre Baskerville"/>
                <a:sym typeface="Libre Baskerville"/>
              </a:defRPr>
            </a:lvl7pPr>
            <a:lvl8pPr lvl="7" algn="ctr" rtl="0">
              <a:spcBef>
                <a:spcPts val="0"/>
              </a:spcBef>
              <a:spcAft>
                <a:spcPts val="0"/>
              </a:spcAft>
              <a:buClr>
                <a:schemeClr val="lt1"/>
              </a:buClr>
              <a:buSzPts val="4400"/>
              <a:buFont typeface="Libre Baskerville"/>
              <a:buNone/>
              <a:defRPr sz="5867">
                <a:solidFill>
                  <a:schemeClr val="lt1"/>
                </a:solidFill>
                <a:latin typeface="Libre Baskerville"/>
                <a:ea typeface="Libre Baskerville"/>
                <a:cs typeface="Libre Baskerville"/>
                <a:sym typeface="Libre Baskerville"/>
              </a:defRPr>
            </a:lvl8pPr>
            <a:lvl9pPr lvl="8" algn="ctr" rtl="0">
              <a:spcBef>
                <a:spcPts val="0"/>
              </a:spcBef>
              <a:spcAft>
                <a:spcPts val="0"/>
              </a:spcAft>
              <a:buClr>
                <a:schemeClr val="lt1"/>
              </a:buClr>
              <a:buSzPts val="4400"/>
              <a:buFont typeface="Libre Baskerville"/>
              <a:buNone/>
              <a:defRPr sz="5867">
                <a:solidFill>
                  <a:schemeClr val="lt1"/>
                </a:solidFill>
                <a:latin typeface="Libre Baskerville"/>
                <a:ea typeface="Libre Baskerville"/>
                <a:cs typeface="Libre Baskerville"/>
                <a:sym typeface="Libre Baskerville"/>
              </a:defRPr>
            </a:lvl9pPr>
          </a:lstStyle>
          <a:p>
            <a:endParaRPr/>
          </a:p>
        </p:txBody>
      </p:sp>
    </p:spTree>
    <p:extLst>
      <p:ext uri="{BB962C8B-B14F-4D97-AF65-F5344CB8AC3E}">
        <p14:creationId xmlns:p14="http://schemas.microsoft.com/office/powerpoint/2010/main" val="25870984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White">
  <p:cSld name="White">
    <p:spTree>
      <p:nvGrpSpPr>
        <p:cNvPr id="1" name="Shape 30"/>
        <p:cNvGrpSpPr/>
        <p:nvPr/>
      </p:nvGrpSpPr>
      <p:grpSpPr>
        <a:xfrm>
          <a:off x="0" y="0"/>
          <a:ext cx="0" cy="0"/>
          <a:chOff x="0" y="0"/>
          <a:chExt cx="0" cy="0"/>
        </a:xfrm>
      </p:grpSpPr>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22 | Big Statement | Aqua">
  <p:cSld name="22 | Big Statement | Aqua">
    <p:bg>
      <p:bgPr>
        <a:solidFill>
          <a:schemeClr val="accent3"/>
        </a:solidFill>
        <a:effectLst/>
      </p:bgPr>
    </p:bg>
    <p:spTree>
      <p:nvGrpSpPr>
        <p:cNvPr id="1" name="Shape 268"/>
        <p:cNvGrpSpPr/>
        <p:nvPr/>
      </p:nvGrpSpPr>
      <p:grpSpPr>
        <a:xfrm>
          <a:off x="0" y="0"/>
          <a:ext cx="0" cy="0"/>
          <a:chOff x="0" y="0"/>
          <a:chExt cx="0" cy="0"/>
        </a:xfrm>
      </p:grpSpPr>
      <p:sp>
        <p:nvSpPr>
          <p:cNvPr id="269" name="Google Shape;269;p23"/>
          <p:cNvSpPr txBox="1">
            <a:spLocks noGrp="1"/>
          </p:cNvSpPr>
          <p:nvPr>
            <p:ph type="title"/>
          </p:nvPr>
        </p:nvSpPr>
        <p:spPr>
          <a:xfrm>
            <a:off x="2438400" y="990600"/>
            <a:ext cx="7315200" cy="4876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4400"/>
              <a:buNone/>
              <a:defRPr sz="5867">
                <a:solidFill>
                  <a:schemeClr val="lt1"/>
                </a:solidFill>
              </a:defRPr>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Tree>
    <p:extLst>
      <p:ext uri="{BB962C8B-B14F-4D97-AF65-F5344CB8AC3E}">
        <p14:creationId xmlns:p14="http://schemas.microsoft.com/office/powerpoint/2010/main" val="26879547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24 | Quote | Text only">
  <p:cSld name="24 | Quote | Text only">
    <p:bg>
      <p:bgPr>
        <a:solidFill>
          <a:schemeClr val="lt2"/>
        </a:solidFill>
        <a:effectLst/>
      </p:bgPr>
    </p:bg>
    <p:spTree>
      <p:nvGrpSpPr>
        <p:cNvPr id="1" name="Shape 270"/>
        <p:cNvGrpSpPr/>
        <p:nvPr/>
      </p:nvGrpSpPr>
      <p:grpSpPr>
        <a:xfrm>
          <a:off x="0" y="0"/>
          <a:ext cx="0" cy="0"/>
          <a:chOff x="0" y="0"/>
          <a:chExt cx="0" cy="0"/>
        </a:xfrm>
      </p:grpSpPr>
      <p:sp>
        <p:nvSpPr>
          <p:cNvPr id="271" name="Google Shape;271;p24"/>
          <p:cNvSpPr txBox="1">
            <a:spLocks noGrp="1"/>
          </p:cNvSpPr>
          <p:nvPr>
            <p:ph type="title"/>
          </p:nvPr>
        </p:nvSpPr>
        <p:spPr>
          <a:xfrm>
            <a:off x="1076100" y="729567"/>
            <a:ext cx="6897200" cy="33064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Public Sans"/>
              <a:buNone/>
              <a:defRPr sz="3200" b="0">
                <a:latin typeface="Public Sans"/>
                <a:ea typeface="Public Sans"/>
                <a:cs typeface="Public Sans"/>
                <a:sym typeface="Public Sans"/>
              </a:defRPr>
            </a:lvl1pPr>
            <a:lvl2pPr lvl="1" rtl="0">
              <a:spcBef>
                <a:spcPts val="0"/>
              </a:spcBef>
              <a:spcAft>
                <a:spcPts val="0"/>
              </a:spcAft>
              <a:buClr>
                <a:schemeClr val="dk1"/>
              </a:buClr>
              <a:buSzPts val="2400"/>
              <a:buFont typeface="Public Sans"/>
              <a:buNone/>
              <a:defRPr sz="3200" b="0">
                <a:solidFill>
                  <a:schemeClr val="dk1"/>
                </a:solidFill>
                <a:latin typeface="Public Sans"/>
                <a:ea typeface="Public Sans"/>
                <a:cs typeface="Public Sans"/>
                <a:sym typeface="Public Sans"/>
              </a:defRPr>
            </a:lvl2pPr>
            <a:lvl3pPr lvl="2" rtl="0">
              <a:spcBef>
                <a:spcPts val="0"/>
              </a:spcBef>
              <a:spcAft>
                <a:spcPts val="0"/>
              </a:spcAft>
              <a:buClr>
                <a:schemeClr val="dk1"/>
              </a:buClr>
              <a:buSzPts val="2400"/>
              <a:buFont typeface="Public Sans"/>
              <a:buNone/>
              <a:defRPr sz="3200" b="0">
                <a:solidFill>
                  <a:schemeClr val="dk1"/>
                </a:solidFill>
                <a:latin typeface="Public Sans"/>
                <a:ea typeface="Public Sans"/>
                <a:cs typeface="Public Sans"/>
                <a:sym typeface="Public Sans"/>
              </a:defRPr>
            </a:lvl3pPr>
            <a:lvl4pPr lvl="3" rtl="0">
              <a:spcBef>
                <a:spcPts val="0"/>
              </a:spcBef>
              <a:spcAft>
                <a:spcPts val="0"/>
              </a:spcAft>
              <a:buClr>
                <a:schemeClr val="dk1"/>
              </a:buClr>
              <a:buSzPts val="2400"/>
              <a:buFont typeface="Public Sans"/>
              <a:buNone/>
              <a:defRPr sz="3200" b="0">
                <a:solidFill>
                  <a:schemeClr val="dk1"/>
                </a:solidFill>
                <a:latin typeface="Public Sans"/>
                <a:ea typeface="Public Sans"/>
                <a:cs typeface="Public Sans"/>
                <a:sym typeface="Public Sans"/>
              </a:defRPr>
            </a:lvl4pPr>
            <a:lvl5pPr lvl="4" rtl="0">
              <a:spcBef>
                <a:spcPts val="0"/>
              </a:spcBef>
              <a:spcAft>
                <a:spcPts val="0"/>
              </a:spcAft>
              <a:buClr>
                <a:schemeClr val="dk1"/>
              </a:buClr>
              <a:buSzPts val="2400"/>
              <a:buFont typeface="Public Sans"/>
              <a:buNone/>
              <a:defRPr sz="3200" b="0">
                <a:solidFill>
                  <a:schemeClr val="dk1"/>
                </a:solidFill>
                <a:latin typeface="Public Sans"/>
                <a:ea typeface="Public Sans"/>
                <a:cs typeface="Public Sans"/>
                <a:sym typeface="Public Sans"/>
              </a:defRPr>
            </a:lvl5pPr>
            <a:lvl6pPr lvl="5" rtl="0">
              <a:spcBef>
                <a:spcPts val="0"/>
              </a:spcBef>
              <a:spcAft>
                <a:spcPts val="0"/>
              </a:spcAft>
              <a:buClr>
                <a:schemeClr val="dk1"/>
              </a:buClr>
              <a:buSzPts val="2400"/>
              <a:buFont typeface="Public Sans"/>
              <a:buNone/>
              <a:defRPr sz="3200" b="0">
                <a:solidFill>
                  <a:schemeClr val="dk1"/>
                </a:solidFill>
                <a:latin typeface="Public Sans"/>
                <a:ea typeface="Public Sans"/>
                <a:cs typeface="Public Sans"/>
                <a:sym typeface="Public Sans"/>
              </a:defRPr>
            </a:lvl6pPr>
            <a:lvl7pPr lvl="6" rtl="0">
              <a:spcBef>
                <a:spcPts val="0"/>
              </a:spcBef>
              <a:spcAft>
                <a:spcPts val="0"/>
              </a:spcAft>
              <a:buClr>
                <a:schemeClr val="dk1"/>
              </a:buClr>
              <a:buSzPts val="2400"/>
              <a:buFont typeface="Public Sans"/>
              <a:buNone/>
              <a:defRPr sz="3200" b="0">
                <a:solidFill>
                  <a:schemeClr val="dk1"/>
                </a:solidFill>
                <a:latin typeface="Public Sans"/>
                <a:ea typeface="Public Sans"/>
                <a:cs typeface="Public Sans"/>
                <a:sym typeface="Public Sans"/>
              </a:defRPr>
            </a:lvl7pPr>
            <a:lvl8pPr lvl="7" rtl="0">
              <a:spcBef>
                <a:spcPts val="0"/>
              </a:spcBef>
              <a:spcAft>
                <a:spcPts val="0"/>
              </a:spcAft>
              <a:buClr>
                <a:schemeClr val="dk1"/>
              </a:buClr>
              <a:buSzPts val="2400"/>
              <a:buFont typeface="Public Sans"/>
              <a:buNone/>
              <a:defRPr sz="3200" b="0">
                <a:solidFill>
                  <a:schemeClr val="dk1"/>
                </a:solidFill>
                <a:latin typeface="Public Sans"/>
                <a:ea typeface="Public Sans"/>
                <a:cs typeface="Public Sans"/>
                <a:sym typeface="Public Sans"/>
              </a:defRPr>
            </a:lvl8pPr>
            <a:lvl9pPr lvl="8" rtl="0">
              <a:spcBef>
                <a:spcPts val="0"/>
              </a:spcBef>
              <a:spcAft>
                <a:spcPts val="0"/>
              </a:spcAft>
              <a:buClr>
                <a:schemeClr val="dk1"/>
              </a:buClr>
              <a:buSzPts val="2400"/>
              <a:buFont typeface="Public Sans"/>
              <a:buNone/>
              <a:defRPr sz="3200" b="0">
                <a:solidFill>
                  <a:schemeClr val="dk1"/>
                </a:solidFill>
                <a:latin typeface="Public Sans"/>
                <a:ea typeface="Public Sans"/>
                <a:cs typeface="Public Sans"/>
                <a:sym typeface="Public Sans"/>
              </a:defRPr>
            </a:lvl9pPr>
          </a:lstStyle>
          <a:p>
            <a:endParaRPr/>
          </a:p>
        </p:txBody>
      </p:sp>
      <p:grpSp>
        <p:nvGrpSpPr>
          <p:cNvPr id="272" name="Google Shape;272;p24"/>
          <p:cNvGrpSpPr/>
          <p:nvPr/>
        </p:nvGrpSpPr>
        <p:grpSpPr>
          <a:xfrm>
            <a:off x="10956894" y="6263904"/>
            <a:ext cx="824629" cy="193475"/>
            <a:chOff x="238125" y="2007225"/>
            <a:chExt cx="7125250" cy="1671725"/>
          </a:xfrm>
        </p:grpSpPr>
        <p:sp>
          <p:nvSpPr>
            <p:cNvPr id="273" name="Google Shape;273;p24"/>
            <p:cNvSpPr/>
            <p:nvPr/>
          </p:nvSpPr>
          <p:spPr>
            <a:xfrm>
              <a:off x="6641150" y="2408425"/>
              <a:ext cx="722225" cy="1236575"/>
            </a:xfrm>
            <a:custGeom>
              <a:avLst/>
              <a:gdLst/>
              <a:ahLst/>
              <a:cxnLst/>
              <a:rect l="l" t="t" r="r" b="b"/>
              <a:pathLst>
                <a:path w="28889" h="49463" extrusionOk="0">
                  <a:moveTo>
                    <a:pt x="24609" y="1"/>
                  </a:moveTo>
                  <a:cubicBezTo>
                    <a:pt x="18436" y="1"/>
                    <a:pt x="14074" y="2963"/>
                    <a:pt x="10659" y="7202"/>
                  </a:cubicBezTo>
                  <a:lnTo>
                    <a:pt x="8354" y="1317"/>
                  </a:lnTo>
                  <a:lnTo>
                    <a:pt x="1" y="1317"/>
                  </a:lnTo>
                  <a:lnTo>
                    <a:pt x="1" y="49463"/>
                  </a:lnTo>
                  <a:lnTo>
                    <a:pt x="13004" y="49463"/>
                  </a:lnTo>
                  <a:lnTo>
                    <a:pt x="13004" y="24444"/>
                  </a:lnTo>
                  <a:cubicBezTo>
                    <a:pt x="13004" y="16584"/>
                    <a:pt x="15885" y="12181"/>
                    <a:pt x="23251" y="12181"/>
                  </a:cubicBezTo>
                  <a:lnTo>
                    <a:pt x="28888" y="12181"/>
                  </a:lnTo>
                  <a:lnTo>
                    <a:pt x="28888" y="1"/>
                  </a:lnTo>
                  <a:close/>
                </a:path>
              </a:pathLst>
            </a:custGeom>
            <a:solidFill>
              <a:srgbClr val="009B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solidFill>
                  <a:schemeClr val="accent3"/>
                </a:solidFill>
              </a:endParaRPr>
            </a:p>
          </p:txBody>
        </p:sp>
        <p:sp>
          <p:nvSpPr>
            <p:cNvPr id="274" name="Google Shape;274;p24"/>
            <p:cNvSpPr/>
            <p:nvPr/>
          </p:nvSpPr>
          <p:spPr>
            <a:xfrm>
              <a:off x="5467325" y="2007225"/>
              <a:ext cx="1104925" cy="1637775"/>
            </a:xfrm>
            <a:custGeom>
              <a:avLst/>
              <a:gdLst/>
              <a:ahLst/>
              <a:cxnLst/>
              <a:rect l="l" t="t" r="r" b="b"/>
              <a:pathLst>
                <a:path w="44197" h="65511" extrusionOk="0">
                  <a:moveTo>
                    <a:pt x="1" y="0"/>
                  </a:moveTo>
                  <a:lnTo>
                    <a:pt x="1" y="65511"/>
                  </a:lnTo>
                  <a:lnTo>
                    <a:pt x="13004" y="65511"/>
                  </a:lnTo>
                  <a:lnTo>
                    <a:pt x="13004" y="42467"/>
                  </a:lnTo>
                  <a:lnTo>
                    <a:pt x="28436" y="65511"/>
                  </a:lnTo>
                  <a:lnTo>
                    <a:pt x="44196" y="65511"/>
                  </a:lnTo>
                  <a:lnTo>
                    <a:pt x="26172" y="40286"/>
                  </a:lnTo>
                  <a:lnTo>
                    <a:pt x="42468" y="17365"/>
                  </a:lnTo>
                  <a:lnTo>
                    <a:pt x="27448" y="17365"/>
                  </a:lnTo>
                  <a:lnTo>
                    <a:pt x="13004" y="38763"/>
                  </a:lnTo>
                  <a:lnTo>
                    <a:pt x="13004" y="0"/>
                  </a:lnTo>
                  <a:close/>
                </a:path>
              </a:pathLst>
            </a:custGeom>
            <a:solidFill>
              <a:srgbClr val="009B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solidFill>
                  <a:schemeClr val="accent3"/>
                </a:solidFill>
              </a:endParaRPr>
            </a:p>
          </p:txBody>
        </p:sp>
        <p:sp>
          <p:nvSpPr>
            <p:cNvPr id="275" name="Google Shape;275;p24"/>
            <p:cNvSpPr/>
            <p:nvPr/>
          </p:nvSpPr>
          <p:spPr>
            <a:xfrm>
              <a:off x="4139200" y="2407400"/>
              <a:ext cx="1228375" cy="1271550"/>
            </a:xfrm>
            <a:custGeom>
              <a:avLst/>
              <a:gdLst/>
              <a:ahLst/>
              <a:cxnLst/>
              <a:rect l="l" t="t" r="r" b="b"/>
              <a:pathLst>
                <a:path w="49135" h="50862" extrusionOk="0">
                  <a:moveTo>
                    <a:pt x="25637" y="0"/>
                  </a:moveTo>
                  <a:cubicBezTo>
                    <a:pt x="10987" y="0"/>
                    <a:pt x="0" y="10864"/>
                    <a:pt x="0" y="25266"/>
                  </a:cubicBezTo>
                  <a:cubicBezTo>
                    <a:pt x="0" y="39710"/>
                    <a:pt x="11070" y="50862"/>
                    <a:pt x="25555" y="50862"/>
                  </a:cubicBezTo>
                  <a:cubicBezTo>
                    <a:pt x="36624" y="50862"/>
                    <a:pt x="45595" y="44525"/>
                    <a:pt x="49134" y="34731"/>
                  </a:cubicBezTo>
                  <a:lnTo>
                    <a:pt x="37159" y="30575"/>
                  </a:lnTo>
                  <a:cubicBezTo>
                    <a:pt x="34937" y="35719"/>
                    <a:pt x="30781" y="38640"/>
                    <a:pt x="25555" y="38640"/>
                  </a:cubicBezTo>
                  <a:cubicBezTo>
                    <a:pt x="18600" y="38640"/>
                    <a:pt x="13168" y="32797"/>
                    <a:pt x="13168" y="25349"/>
                  </a:cubicBezTo>
                  <a:cubicBezTo>
                    <a:pt x="13168" y="17901"/>
                    <a:pt x="18477" y="12222"/>
                    <a:pt x="25555" y="12222"/>
                  </a:cubicBezTo>
                  <a:cubicBezTo>
                    <a:pt x="30740" y="12222"/>
                    <a:pt x="35061" y="14979"/>
                    <a:pt x="37159" y="19711"/>
                  </a:cubicBezTo>
                  <a:lnTo>
                    <a:pt x="48969" y="15637"/>
                  </a:lnTo>
                  <a:cubicBezTo>
                    <a:pt x="45389" y="6091"/>
                    <a:pt x="36583" y="0"/>
                    <a:pt x="25637" y="0"/>
                  </a:cubicBezTo>
                  <a:close/>
                </a:path>
              </a:pathLst>
            </a:custGeom>
            <a:solidFill>
              <a:srgbClr val="009B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solidFill>
                  <a:schemeClr val="accent3"/>
                </a:solidFill>
              </a:endParaRPr>
            </a:p>
          </p:txBody>
        </p:sp>
        <p:sp>
          <p:nvSpPr>
            <p:cNvPr id="276" name="Google Shape;276;p24"/>
            <p:cNvSpPr/>
            <p:nvPr/>
          </p:nvSpPr>
          <p:spPr>
            <a:xfrm>
              <a:off x="238125" y="2407400"/>
              <a:ext cx="1228350" cy="1271550"/>
            </a:xfrm>
            <a:custGeom>
              <a:avLst/>
              <a:gdLst/>
              <a:ahLst/>
              <a:cxnLst/>
              <a:rect l="l" t="t" r="r" b="b"/>
              <a:pathLst>
                <a:path w="49134" h="50862" extrusionOk="0">
                  <a:moveTo>
                    <a:pt x="25637" y="0"/>
                  </a:moveTo>
                  <a:cubicBezTo>
                    <a:pt x="11028" y="0"/>
                    <a:pt x="0" y="10864"/>
                    <a:pt x="0" y="25266"/>
                  </a:cubicBezTo>
                  <a:cubicBezTo>
                    <a:pt x="0" y="39710"/>
                    <a:pt x="11070" y="50862"/>
                    <a:pt x="25555" y="50862"/>
                  </a:cubicBezTo>
                  <a:cubicBezTo>
                    <a:pt x="36665" y="50862"/>
                    <a:pt x="45595" y="44525"/>
                    <a:pt x="49134" y="34731"/>
                  </a:cubicBezTo>
                  <a:lnTo>
                    <a:pt x="37159" y="30575"/>
                  </a:lnTo>
                  <a:cubicBezTo>
                    <a:pt x="34978" y="35719"/>
                    <a:pt x="30822" y="38640"/>
                    <a:pt x="25555" y="38640"/>
                  </a:cubicBezTo>
                  <a:cubicBezTo>
                    <a:pt x="18600" y="38640"/>
                    <a:pt x="13209" y="32797"/>
                    <a:pt x="13209" y="25349"/>
                  </a:cubicBezTo>
                  <a:cubicBezTo>
                    <a:pt x="13209" y="17901"/>
                    <a:pt x="18518" y="12222"/>
                    <a:pt x="25555" y="12222"/>
                  </a:cubicBezTo>
                  <a:cubicBezTo>
                    <a:pt x="30740" y="12222"/>
                    <a:pt x="35060" y="14979"/>
                    <a:pt x="37200" y="19711"/>
                  </a:cubicBezTo>
                  <a:lnTo>
                    <a:pt x="48969" y="15637"/>
                  </a:lnTo>
                  <a:cubicBezTo>
                    <a:pt x="45389" y="6091"/>
                    <a:pt x="36624" y="0"/>
                    <a:pt x="25637" y="0"/>
                  </a:cubicBezTo>
                  <a:close/>
                </a:path>
              </a:pathLst>
            </a:custGeom>
            <a:solidFill>
              <a:srgbClr val="009B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solidFill>
                  <a:schemeClr val="accent3"/>
                </a:solidFill>
              </a:endParaRPr>
            </a:p>
          </p:txBody>
        </p:sp>
        <p:sp>
          <p:nvSpPr>
            <p:cNvPr id="277" name="Google Shape;277;p24"/>
            <p:cNvSpPr/>
            <p:nvPr/>
          </p:nvSpPr>
          <p:spPr>
            <a:xfrm>
              <a:off x="1568300" y="2007225"/>
              <a:ext cx="1130650" cy="1637775"/>
            </a:xfrm>
            <a:custGeom>
              <a:avLst/>
              <a:gdLst/>
              <a:ahLst/>
              <a:cxnLst/>
              <a:rect l="l" t="t" r="r" b="b"/>
              <a:pathLst>
                <a:path w="45226" h="65511" extrusionOk="0">
                  <a:moveTo>
                    <a:pt x="1" y="0"/>
                  </a:moveTo>
                  <a:lnTo>
                    <a:pt x="1" y="65511"/>
                  </a:lnTo>
                  <a:lnTo>
                    <a:pt x="13004" y="65511"/>
                  </a:lnTo>
                  <a:lnTo>
                    <a:pt x="13004" y="40204"/>
                  </a:lnTo>
                  <a:cubicBezTo>
                    <a:pt x="13004" y="32385"/>
                    <a:pt x="17325" y="27653"/>
                    <a:pt x="23827" y="27653"/>
                  </a:cubicBezTo>
                  <a:cubicBezTo>
                    <a:pt x="29670" y="27653"/>
                    <a:pt x="32222" y="31233"/>
                    <a:pt x="32222" y="38434"/>
                  </a:cubicBezTo>
                  <a:lnTo>
                    <a:pt x="32222" y="65511"/>
                  </a:lnTo>
                  <a:lnTo>
                    <a:pt x="45225" y="65511"/>
                  </a:lnTo>
                  <a:lnTo>
                    <a:pt x="45225" y="36253"/>
                  </a:lnTo>
                  <a:cubicBezTo>
                    <a:pt x="45225" y="23990"/>
                    <a:pt x="38477" y="16007"/>
                    <a:pt x="27572" y="16007"/>
                  </a:cubicBezTo>
                  <a:cubicBezTo>
                    <a:pt x="21811" y="16007"/>
                    <a:pt x="16667" y="18353"/>
                    <a:pt x="13004" y="21810"/>
                  </a:cubicBezTo>
                  <a:lnTo>
                    <a:pt x="13004" y="0"/>
                  </a:lnTo>
                  <a:close/>
                </a:path>
              </a:pathLst>
            </a:custGeom>
            <a:solidFill>
              <a:srgbClr val="009B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solidFill>
                  <a:schemeClr val="accent3"/>
                </a:solidFill>
              </a:endParaRPr>
            </a:p>
          </p:txBody>
        </p:sp>
        <p:sp>
          <p:nvSpPr>
            <p:cNvPr id="278" name="Google Shape;278;p24"/>
            <p:cNvSpPr/>
            <p:nvPr/>
          </p:nvSpPr>
          <p:spPr>
            <a:xfrm>
              <a:off x="2803850" y="2407400"/>
              <a:ext cx="1247925" cy="1271550"/>
            </a:xfrm>
            <a:custGeom>
              <a:avLst/>
              <a:gdLst/>
              <a:ahLst/>
              <a:cxnLst/>
              <a:rect l="l" t="t" r="r" b="b"/>
              <a:pathLst>
                <a:path w="49917" h="50862" extrusionOk="0">
                  <a:moveTo>
                    <a:pt x="24979" y="11111"/>
                  </a:moveTo>
                  <a:cubicBezTo>
                    <a:pt x="30781" y="11111"/>
                    <a:pt x="35061" y="14279"/>
                    <a:pt x="36872" y="20164"/>
                  </a:cubicBezTo>
                  <a:lnTo>
                    <a:pt x="13539" y="20164"/>
                  </a:lnTo>
                  <a:cubicBezTo>
                    <a:pt x="15062" y="14485"/>
                    <a:pt x="19177" y="11111"/>
                    <a:pt x="24979" y="11111"/>
                  </a:cubicBezTo>
                  <a:close/>
                  <a:moveTo>
                    <a:pt x="24979" y="0"/>
                  </a:moveTo>
                  <a:cubicBezTo>
                    <a:pt x="10700" y="0"/>
                    <a:pt x="1" y="10905"/>
                    <a:pt x="1" y="25431"/>
                  </a:cubicBezTo>
                  <a:cubicBezTo>
                    <a:pt x="1" y="39916"/>
                    <a:pt x="10741" y="50862"/>
                    <a:pt x="24979" y="50862"/>
                  </a:cubicBezTo>
                  <a:cubicBezTo>
                    <a:pt x="34855" y="50862"/>
                    <a:pt x="43209" y="45636"/>
                    <a:pt x="47447" y="37118"/>
                  </a:cubicBezTo>
                  <a:lnTo>
                    <a:pt x="35637" y="33044"/>
                  </a:lnTo>
                  <a:cubicBezTo>
                    <a:pt x="33003" y="37653"/>
                    <a:pt x="29135" y="39175"/>
                    <a:pt x="24979" y="39257"/>
                  </a:cubicBezTo>
                  <a:cubicBezTo>
                    <a:pt x="24848" y="39261"/>
                    <a:pt x="24717" y="39263"/>
                    <a:pt x="24587" y="39263"/>
                  </a:cubicBezTo>
                  <a:cubicBezTo>
                    <a:pt x="18502" y="39263"/>
                    <a:pt x="14298" y="35500"/>
                    <a:pt x="13210" y="29093"/>
                  </a:cubicBezTo>
                  <a:lnTo>
                    <a:pt x="49628" y="29093"/>
                  </a:lnTo>
                  <a:cubicBezTo>
                    <a:pt x="49793" y="27818"/>
                    <a:pt x="49916" y="26542"/>
                    <a:pt x="49916" y="25266"/>
                  </a:cubicBezTo>
                  <a:cubicBezTo>
                    <a:pt x="49916" y="11399"/>
                    <a:pt x="39752" y="0"/>
                    <a:pt x="24979" y="0"/>
                  </a:cubicBezTo>
                  <a:close/>
                </a:path>
              </a:pathLst>
            </a:custGeom>
            <a:solidFill>
              <a:srgbClr val="009B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solidFill>
                  <a:schemeClr val="accent3"/>
                </a:solidFill>
              </a:endParaRPr>
            </a:p>
          </p:txBody>
        </p:sp>
      </p:grpSp>
      <p:sp>
        <p:nvSpPr>
          <p:cNvPr id="279" name="Google Shape;279;p24"/>
          <p:cNvSpPr txBox="1">
            <a:spLocks noGrp="1"/>
          </p:cNvSpPr>
          <p:nvPr>
            <p:ph type="subTitle" idx="1"/>
          </p:nvPr>
        </p:nvSpPr>
        <p:spPr>
          <a:xfrm>
            <a:off x="1076100" y="4323500"/>
            <a:ext cx="4227600" cy="574800"/>
          </a:xfrm>
          <a:prstGeom prst="rect">
            <a:avLst/>
          </a:prstGeom>
        </p:spPr>
        <p:txBody>
          <a:bodyPr spcFirstLastPara="1" wrap="square" lIns="91425" tIns="91425" rIns="91425" bIns="91425" anchor="t" anchorCtr="0">
            <a:noAutofit/>
          </a:bodyPr>
          <a:lstStyle>
            <a:lvl1pPr lvl="0">
              <a:spcBef>
                <a:spcPts val="0"/>
              </a:spcBef>
              <a:spcAft>
                <a:spcPts val="0"/>
              </a:spcAft>
              <a:buSzPts val="1100"/>
              <a:buNone/>
              <a:defRPr sz="1467" b="1">
                <a:solidFill>
                  <a:schemeClr val="accent3"/>
                </a:solidFill>
              </a:defRPr>
            </a:lvl1pPr>
            <a:lvl2pPr lvl="1">
              <a:spcBef>
                <a:spcPts val="2133"/>
              </a:spcBef>
              <a:spcAft>
                <a:spcPts val="0"/>
              </a:spcAft>
              <a:buClr>
                <a:schemeClr val="accent3"/>
              </a:buClr>
              <a:buSzPts val="1400"/>
              <a:buNone/>
              <a:defRPr>
                <a:solidFill>
                  <a:schemeClr val="accent3"/>
                </a:solidFill>
              </a:defRPr>
            </a:lvl2pPr>
            <a:lvl3pPr lvl="2">
              <a:spcBef>
                <a:spcPts val="2133"/>
              </a:spcBef>
              <a:spcAft>
                <a:spcPts val="0"/>
              </a:spcAft>
              <a:buSzPts val="1400"/>
              <a:buNone/>
              <a:defRPr>
                <a:solidFill>
                  <a:schemeClr val="accent3"/>
                </a:solidFill>
              </a:defRPr>
            </a:lvl3pPr>
            <a:lvl4pPr lvl="3">
              <a:spcBef>
                <a:spcPts val="2133"/>
              </a:spcBef>
              <a:spcAft>
                <a:spcPts val="0"/>
              </a:spcAft>
              <a:buClr>
                <a:schemeClr val="accent3"/>
              </a:buClr>
              <a:buSzPts val="1400"/>
              <a:buNone/>
              <a:defRPr>
                <a:solidFill>
                  <a:schemeClr val="accent3"/>
                </a:solidFill>
              </a:defRPr>
            </a:lvl4pPr>
            <a:lvl5pPr lvl="4">
              <a:spcBef>
                <a:spcPts val="2133"/>
              </a:spcBef>
              <a:spcAft>
                <a:spcPts val="0"/>
              </a:spcAft>
              <a:buClr>
                <a:schemeClr val="accent3"/>
              </a:buClr>
              <a:buSzPts val="1400"/>
              <a:buNone/>
              <a:defRPr>
                <a:solidFill>
                  <a:schemeClr val="accent3"/>
                </a:solidFill>
              </a:defRPr>
            </a:lvl5pPr>
            <a:lvl6pPr lvl="5">
              <a:spcBef>
                <a:spcPts val="2133"/>
              </a:spcBef>
              <a:spcAft>
                <a:spcPts val="0"/>
              </a:spcAft>
              <a:buClr>
                <a:schemeClr val="accent3"/>
              </a:buClr>
              <a:buSzPts val="1400"/>
              <a:buNone/>
              <a:defRPr>
                <a:solidFill>
                  <a:schemeClr val="accent3"/>
                </a:solidFill>
              </a:defRPr>
            </a:lvl6pPr>
            <a:lvl7pPr lvl="6">
              <a:spcBef>
                <a:spcPts val="2133"/>
              </a:spcBef>
              <a:spcAft>
                <a:spcPts val="0"/>
              </a:spcAft>
              <a:buClr>
                <a:schemeClr val="accent3"/>
              </a:buClr>
              <a:buSzPts val="1400"/>
              <a:buNone/>
              <a:defRPr>
                <a:solidFill>
                  <a:schemeClr val="accent3"/>
                </a:solidFill>
              </a:defRPr>
            </a:lvl7pPr>
            <a:lvl8pPr lvl="7">
              <a:spcBef>
                <a:spcPts val="2133"/>
              </a:spcBef>
              <a:spcAft>
                <a:spcPts val="0"/>
              </a:spcAft>
              <a:buClr>
                <a:schemeClr val="accent3"/>
              </a:buClr>
              <a:buSzPts val="1400"/>
              <a:buNone/>
              <a:defRPr>
                <a:solidFill>
                  <a:schemeClr val="accent3"/>
                </a:solidFill>
              </a:defRPr>
            </a:lvl8pPr>
            <a:lvl9pPr lvl="8">
              <a:spcBef>
                <a:spcPts val="2133"/>
              </a:spcBef>
              <a:spcAft>
                <a:spcPts val="2133"/>
              </a:spcAft>
              <a:buClr>
                <a:schemeClr val="accent3"/>
              </a:buClr>
              <a:buSzPts val="1400"/>
              <a:buNone/>
              <a:defRPr>
                <a:solidFill>
                  <a:schemeClr val="accent3"/>
                </a:solidFill>
              </a:defRPr>
            </a:lvl9pPr>
          </a:lstStyle>
          <a:p>
            <a:endParaRPr/>
          </a:p>
        </p:txBody>
      </p:sp>
      <p:sp>
        <p:nvSpPr>
          <p:cNvPr id="280" name="Google Shape;280;p24"/>
          <p:cNvSpPr txBox="1">
            <a:spLocks noGrp="1"/>
          </p:cNvSpPr>
          <p:nvPr>
            <p:ph type="subTitle" idx="2"/>
          </p:nvPr>
        </p:nvSpPr>
        <p:spPr>
          <a:xfrm>
            <a:off x="1076100" y="4587300"/>
            <a:ext cx="3485200" cy="574800"/>
          </a:xfrm>
          <a:prstGeom prst="rect">
            <a:avLst/>
          </a:prstGeom>
        </p:spPr>
        <p:txBody>
          <a:bodyPr spcFirstLastPara="1" wrap="square" lIns="91425" tIns="91425" rIns="91425" bIns="91425" anchor="t" anchorCtr="0">
            <a:noAutofit/>
          </a:bodyPr>
          <a:lstStyle>
            <a:lvl1pPr lvl="0" rtl="0">
              <a:spcBef>
                <a:spcPts val="0"/>
              </a:spcBef>
              <a:spcAft>
                <a:spcPts val="0"/>
              </a:spcAft>
              <a:buSzPts val="1100"/>
              <a:buFont typeface="Public Sans Light"/>
              <a:buNone/>
              <a:defRPr sz="1467">
                <a:latin typeface="Public Sans Light"/>
                <a:ea typeface="Public Sans Light"/>
                <a:cs typeface="Public Sans Light"/>
                <a:sym typeface="Public Sans Light"/>
              </a:defRPr>
            </a:lvl1pPr>
            <a:lvl2pPr lvl="1" rtl="0">
              <a:spcBef>
                <a:spcPts val="2133"/>
              </a:spcBef>
              <a:spcAft>
                <a:spcPts val="0"/>
              </a:spcAft>
              <a:buSzPts val="1200"/>
              <a:buFont typeface="Public Sans Light"/>
              <a:buNone/>
              <a:defRPr sz="1600">
                <a:latin typeface="Public Sans Light"/>
                <a:ea typeface="Public Sans Light"/>
                <a:cs typeface="Public Sans Light"/>
                <a:sym typeface="Public Sans Light"/>
              </a:defRPr>
            </a:lvl2pPr>
            <a:lvl3pPr lvl="2" rtl="0">
              <a:spcBef>
                <a:spcPts val="2133"/>
              </a:spcBef>
              <a:spcAft>
                <a:spcPts val="0"/>
              </a:spcAft>
              <a:buSzPts val="1200"/>
              <a:buFont typeface="Public Sans Light"/>
              <a:buNone/>
              <a:defRPr sz="1600">
                <a:latin typeface="Public Sans Light"/>
                <a:ea typeface="Public Sans Light"/>
                <a:cs typeface="Public Sans Light"/>
                <a:sym typeface="Public Sans Light"/>
              </a:defRPr>
            </a:lvl3pPr>
            <a:lvl4pPr lvl="3" rtl="0">
              <a:spcBef>
                <a:spcPts val="2133"/>
              </a:spcBef>
              <a:spcAft>
                <a:spcPts val="0"/>
              </a:spcAft>
              <a:buSzPts val="1200"/>
              <a:buFont typeface="Public Sans Light"/>
              <a:buNone/>
              <a:defRPr sz="1600">
                <a:latin typeface="Public Sans Light"/>
                <a:ea typeface="Public Sans Light"/>
                <a:cs typeface="Public Sans Light"/>
                <a:sym typeface="Public Sans Light"/>
              </a:defRPr>
            </a:lvl4pPr>
            <a:lvl5pPr lvl="4" rtl="0">
              <a:spcBef>
                <a:spcPts val="2133"/>
              </a:spcBef>
              <a:spcAft>
                <a:spcPts val="0"/>
              </a:spcAft>
              <a:buSzPts val="1200"/>
              <a:buFont typeface="Public Sans Light"/>
              <a:buNone/>
              <a:defRPr sz="1600">
                <a:latin typeface="Public Sans Light"/>
                <a:ea typeface="Public Sans Light"/>
                <a:cs typeface="Public Sans Light"/>
                <a:sym typeface="Public Sans Light"/>
              </a:defRPr>
            </a:lvl5pPr>
            <a:lvl6pPr lvl="5" rtl="0">
              <a:spcBef>
                <a:spcPts val="2133"/>
              </a:spcBef>
              <a:spcAft>
                <a:spcPts val="0"/>
              </a:spcAft>
              <a:buSzPts val="1200"/>
              <a:buFont typeface="Public Sans Light"/>
              <a:buNone/>
              <a:defRPr sz="1600">
                <a:latin typeface="Public Sans Light"/>
                <a:ea typeface="Public Sans Light"/>
                <a:cs typeface="Public Sans Light"/>
                <a:sym typeface="Public Sans Light"/>
              </a:defRPr>
            </a:lvl6pPr>
            <a:lvl7pPr lvl="6" rtl="0">
              <a:spcBef>
                <a:spcPts val="2133"/>
              </a:spcBef>
              <a:spcAft>
                <a:spcPts val="0"/>
              </a:spcAft>
              <a:buSzPts val="1200"/>
              <a:buFont typeface="Public Sans Light"/>
              <a:buNone/>
              <a:defRPr sz="1600">
                <a:latin typeface="Public Sans Light"/>
                <a:ea typeface="Public Sans Light"/>
                <a:cs typeface="Public Sans Light"/>
                <a:sym typeface="Public Sans Light"/>
              </a:defRPr>
            </a:lvl7pPr>
            <a:lvl8pPr lvl="7" rtl="0">
              <a:spcBef>
                <a:spcPts val="2133"/>
              </a:spcBef>
              <a:spcAft>
                <a:spcPts val="0"/>
              </a:spcAft>
              <a:buSzPts val="1200"/>
              <a:buFont typeface="Public Sans Light"/>
              <a:buNone/>
              <a:defRPr sz="1600">
                <a:latin typeface="Public Sans Light"/>
                <a:ea typeface="Public Sans Light"/>
                <a:cs typeface="Public Sans Light"/>
                <a:sym typeface="Public Sans Light"/>
              </a:defRPr>
            </a:lvl8pPr>
            <a:lvl9pPr lvl="8" rtl="0">
              <a:spcBef>
                <a:spcPts val="2133"/>
              </a:spcBef>
              <a:spcAft>
                <a:spcPts val="2133"/>
              </a:spcAft>
              <a:buSzPts val="1200"/>
              <a:buFont typeface="Public Sans Light"/>
              <a:buNone/>
              <a:defRPr sz="1600">
                <a:latin typeface="Public Sans Light"/>
                <a:ea typeface="Public Sans Light"/>
                <a:cs typeface="Public Sans Light"/>
                <a:sym typeface="Public Sans Light"/>
              </a:defRPr>
            </a:lvl9pPr>
          </a:lstStyle>
          <a:p>
            <a:endParaRPr/>
          </a:p>
        </p:txBody>
      </p:sp>
      <p:sp>
        <p:nvSpPr>
          <p:cNvPr id="281" name="Google Shape;281;p24"/>
          <p:cNvSpPr txBox="1">
            <a:spLocks noGrp="1"/>
          </p:cNvSpPr>
          <p:nvPr>
            <p:ph type="sldNum" idx="12"/>
          </p:nvPr>
        </p:nvSpPr>
        <p:spPr>
          <a:xfrm>
            <a:off x="390765" y="6181677"/>
            <a:ext cx="731600" cy="524800"/>
          </a:xfrm>
          <a:prstGeom prst="rect">
            <a:avLst/>
          </a:prstGeom>
        </p:spPr>
        <p:txBody>
          <a:bodyPr spcFirstLastPara="1" wrap="square" lIns="0" tIns="91425" rIns="91425" bIns="91425" anchor="t" anchorCtr="0">
            <a:noAutofit/>
          </a:bodyPr>
          <a:lstStyle>
            <a:lvl1pPr lvl="0" algn="l" rtl="0">
              <a:buNone/>
              <a:defRPr sz="1067">
                <a:solidFill>
                  <a:srgbClr val="D9CFC4"/>
                </a:solidFill>
                <a:latin typeface="Public Sans"/>
                <a:ea typeface="Public Sans"/>
                <a:cs typeface="Public Sans"/>
                <a:sym typeface="Public Sans"/>
              </a:defRPr>
            </a:lvl1pPr>
            <a:lvl2pPr lvl="1" algn="l" rtl="0">
              <a:buNone/>
              <a:defRPr sz="1067">
                <a:solidFill>
                  <a:srgbClr val="D9CFC4"/>
                </a:solidFill>
                <a:latin typeface="Public Sans"/>
                <a:ea typeface="Public Sans"/>
                <a:cs typeface="Public Sans"/>
                <a:sym typeface="Public Sans"/>
              </a:defRPr>
            </a:lvl2pPr>
            <a:lvl3pPr lvl="2" algn="l" rtl="0">
              <a:buNone/>
              <a:defRPr sz="1067">
                <a:solidFill>
                  <a:srgbClr val="D9CFC4"/>
                </a:solidFill>
                <a:latin typeface="Public Sans"/>
                <a:ea typeface="Public Sans"/>
                <a:cs typeface="Public Sans"/>
                <a:sym typeface="Public Sans"/>
              </a:defRPr>
            </a:lvl3pPr>
            <a:lvl4pPr lvl="3" algn="l" rtl="0">
              <a:buNone/>
              <a:defRPr sz="1067">
                <a:solidFill>
                  <a:srgbClr val="D9CFC4"/>
                </a:solidFill>
                <a:latin typeface="Public Sans"/>
                <a:ea typeface="Public Sans"/>
                <a:cs typeface="Public Sans"/>
                <a:sym typeface="Public Sans"/>
              </a:defRPr>
            </a:lvl4pPr>
            <a:lvl5pPr lvl="4" algn="l" rtl="0">
              <a:buNone/>
              <a:defRPr sz="1067">
                <a:solidFill>
                  <a:srgbClr val="D9CFC4"/>
                </a:solidFill>
                <a:latin typeface="Public Sans"/>
                <a:ea typeface="Public Sans"/>
                <a:cs typeface="Public Sans"/>
                <a:sym typeface="Public Sans"/>
              </a:defRPr>
            </a:lvl5pPr>
            <a:lvl6pPr lvl="5" algn="l" rtl="0">
              <a:buNone/>
              <a:defRPr sz="1067">
                <a:solidFill>
                  <a:srgbClr val="D9CFC4"/>
                </a:solidFill>
                <a:latin typeface="Public Sans"/>
                <a:ea typeface="Public Sans"/>
                <a:cs typeface="Public Sans"/>
                <a:sym typeface="Public Sans"/>
              </a:defRPr>
            </a:lvl6pPr>
            <a:lvl7pPr lvl="6" algn="l" rtl="0">
              <a:buNone/>
              <a:defRPr sz="1067">
                <a:solidFill>
                  <a:srgbClr val="D9CFC4"/>
                </a:solidFill>
                <a:latin typeface="Public Sans"/>
                <a:ea typeface="Public Sans"/>
                <a:cs typeface="Public Sans"/>
                <a:sym typeface="Public Sans"/>
              </a:defRPr>
            </a:lvl7pPr>
            <a:lvl8pPr lvl="7" algn="l" rtl="0">
              <a:buNone/>
              <a:defRPr sz="1067">
                <a:solidFill>
                  <a:srgbClr val="D9CFC4"/>
                </a:solidFill>
                <a:latin typeface="Public Sans"/>
                <a:ea typeface="Public Sans"/>
                <a:cs typeface="Public Sans"/>
                <a:sym typeface="Public Sans"/>
              </a:defRPr>
            </a:lvl8pPr>
            <a:lvl9pPr lvl="8" algn="l" rtl="0">
              <a:buNone/>
              <a:defRPr sz="1067">
                <a:solidFill>
                  <a:srgbClr val="D9CFC4"/>
                </a:solidFill>
                <a:latin typeface="Public Sans"/>
                <a:ea typeface="Public Sans"/>
                <a:cs typeface="Public Sans"/>
                <a:sym typeface="Public Sans"/>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20856444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23 | Quote | Image and Logo">
  <p:cSld name="23 | Quote | Image and Logo">
    <p:bg>
      <p:bgPr>
        <a:solidFill>
          <a:schemeClr val="lt2"/>
        </a:solidFill>
        <a:effectLst/>
      </p:bgPr>
    </p:bg>
    <p:spTree>
      <p:nvGrpSpPr>
        <p:cNvPr id="1" name="Shape 282"/>
        <p:cNvGrpSpPr/>
        <p:nvPr/>
      </p:nvGrpSpPr>
      <p:grpSpPr>
        <a:xfrm>
          <a:off x="0" y="0"/>
          <a:ext cx="0" cy="0"/>
          <a:chOff x="0" y="0"/>
          <a:chExt cx="0" cy="0"/>
        </a:xfrm>
      </p:grpSpPr>
      <p:sp>
        <p:nvSpPr>
          <p:cNvPr id="283" name="Google Shape;283;p25"/>
          <p:cNvSpPr txBox="1">
            <a:spLocks noGrp="1"/>
          </p:cNvSpPr>
          <p:nvPr>
            <p:ph type="title"/>
          </p:nvPr>
        </p:nvSpPr>
        <p:spPr>
          <a:xfrm>
            <a:off x="5964267" y="729567"/>
            <a:ext cx="5008400" cy="3306400"/>
          </a:xfrm>
          <a:prstGeom prst="rect">
            <a:avLst/>
          </a:prstGeom>
        </p:spPr>
        <p:txBody>
          <a:bodyPr spcFirstLastPara="1" wrap="square" lIns="91425" tIns="91425" rIns="91425" bIns="91425" anchor="b" anchorCtr="0">
            <a:noAutofit/>
          </a:bodyPr>
          <a:lstStyle>
            <a:lvl1pPr lvl="0" rtl="0">
              <a:spcBef>
                <a:spcPts val="0"/>
              </a:spcBef>
              <a:spcAft>
                <a:spcPts val="0"/>
              </a:spcAft>
              <a:buSzPts val="2100"/>
              <a:buFont typeface="Public Sans"/>
              <a:buNone/>
              <a:defRPr sz="2800" b="0">
                <a:latin typeface="Public Sans"/>
                <a:ea typeface="Public Sans"/>
                <a:cs typeface="Public Sans"/>
                <a:sym typeface="Public Sans"/>
              </a:defRPr>
            </a:lvl1pPr>
            <a:lvl2pPr lvl="1" rtl="0">
              <a:spcBef>
                <a:spcPts val="0"/>
              </a:spcBef>
              <a:spcAft>
                <a:spcPts val="0"/>
              </a:spcAft>
              <a:buClr>
                <a:schemeClr val="dk1"/>
              </a:buClr>
              <a:buSzPts val="2400"/>
              <a:buFont typeface="Public Sans"/>
              <a:buNone/>
              <a:defRPr sz="3200" b="0">
                <a:solidFill>
                  <a:schemeClr val="dk1"/>
                </a:solidFill>
                <a:latin typeface="Public Sans"/>
                <a:ea typeface="Public Sans"/>
                <a:cs typeface="Public Sans"/>
                <a:sym typeface="Public Sans"/>
              </a:defRPr>
            </a:lvl2pPr>
            <a:lvl3pPr lvl="2" rtl="0">
              <a:spcBef>
                <a:spcPts val="0"/>
              </a:spcBef>
              <a:spcAft>
                <a:spcPts val="0"/>
              </a:spcAft>
              <a:buClr>
                <a:schemeClr val="dk1"/>
              </a:buClr>
              <a:buSzPts val="2400"/>
              <a:buFont typeface="Public Sans"/>
              <a:buNone/>
              <a:defRPr sz="3200" b="0">
                <a:solidFill>
                  <a:schemeClr val="dk1"/>
                </a:solidFill>
                <a:latin typeface="Public Sans"/>
                <a:ea typeface="Public Sans"/>
                <a:cs typeface="Public Sans"/>
                <a:sym typeface="Public Sans"/>
              </a:defRPr>
            </a:lvl3pPr>
            <a:lvl4pPr lvl="3" rtl="0">
              <a:spcBef>
                <a:spcPts val="0"/>
              </a:spcBef>
              <a:spcAft>
                <a:spcPts val="0"/>
              </a:spcAft>
              <a:buClr>
                <a:schemeClr val="dk1"/>
              </a:buClr>
              <a:buSzPts val="2400"/>
              <a:buFont typeface="Public Sans"/>
              <a:buNone/>
              <a:defRPr sz="3200" b="0">
                <a:solidFill>
                  <a:schemeClr val="dk1"/>
                </a:solidFill>
                <a:latin typeface="Public Sans"/>
                <a:ea typeface="Public Sans"/>
                <a:cs typeface="Public Sans"/>
                <a:sym typeface="Public Sans"/>
              </a:defRPr>
            </a:lvl4pPr>
            <a:lvl5pPr lvl="4" rtl="0">
              <a:spcBef>
                <a:spcPts val="0"/>
              </a:spcBef>
              <a:spcAft>
                <a:spcPts val="0"/>
              </a:spcAft>
              <a:buClr>
                <a:schemeClr val="dk1"/>
              </a:buClr>
              <a:buSzPts val="2400"/>
              <a:buFont typeface="Public Sans"/>
              <a:buNone/>
              <a:defRPr sz="3200" b="0">
                <a:solidFill>
                  <a:schemeClr val="dk1"/>
                </a:solidFill>
                <a:latin typeface="Public Sans"/>
                <a:ea typeface="Public Sans"/>
                <a:cs typeface="Public Sans"/>
                <a:sym typeface="Public Sans"/>
              </a:defRPr>
            </a:lvl5pPr>
            <a:lvl6pPr lvl="5" rtl="0">
              <a:spcBef>
                <a:spcPts val="0"/>
              </a:spcBef>
              <a:spcAft>
                <a:spcPts val="0"/>
              </a:spcAft>
              <a:buClr>
                <a:schemeClr val="dk1"/>
              </a:buClr>
              <a:buSzPts val="2400"/>
              <a:buFont typeface="Public Sans"/>
              <a:buNone/>
              <a:defRPr sz="3200" b="0">
                <a:solidFill>
                  <a:schemeClr val="dk1"/>
                </a:solidFill>
                <a:latin typeface="Public Sans"/>
                <a:ea typeface="Public Sans"/>
                <a:cs typeface="Public Sans"/>
                <a:sym typeface="Public Sans"/>
              </a:defRPr>
            </a:lvl6pPr>
            <a:lvl7pPr lvl="6" rtl="0">
              <a:spcBef>
                <a:spcPts val="0"/>
              </a:spcBef>
              <a:spcAft>
                <a:spcPts val="0"/>
              </a:spcAft>
              <a:buClr>
                <a:schemeClr val="dk1"/>
              </a:buClr>
              <a:buSzPts val="2400"/>
              <a:buFont typeface="Public Sans"/>
              <a:buNone/>
              <a:defRPr sz="3200" b="0">
                <a:solidFill>
                  <a:schemeClr val="dk1"/>
                </a:solidFill>
                <a:latin typeface="Public Sans"/>
                <a:ea typeface="Public Sans"/>
                <a:cs typeface="Public Sans"/>
                <a:sym typeface="Public Sans"/>
              </a:defRPr>
            </a:lvl7pPr>
            <a:lvl8pPr lvl="7" rtl="0">
              <a:spcBef>
                <a:spcPts val="0"/>
              </a:spcBef>
              <a:spcAft>
                <a:spcPts val="0"/>
              </a:spcAft>
              <a:buClr>
                <a:schemeClr val="dk1"/>
              </a:buClr>
              <a:buSzPts val="2400"/>
              <a:buFont typeface="Public Sans"/>
              <a:buNone/>
              <a:defRPr sz="3200" b="0">
                <a:solidFill>
                  <a:schemeClr val="dk1"/>
                </a:solidFill>
                <a:latin typeface="Public Sans"/>
                <a:ea typeface="Public Sans"/>
                <a:cs typeface="Public Sans"/>
                <a:sym typeface="Public Sans"/>
              </a:defRPr>
            </a:lvl8pPr>
            <a:lvl9pPr lvl="8" rtl="0">
              <a:spcBef>
                <a:spcPts val="0"/>
              </a:spcBef>
              <a:spcAft>
                <a:spcPts val="0"/>
              </a:spcAft>
              <a:buClr>
                <a:schemeClr val="dk1"/>
              </a:buClr>
              <a:buSzPts val="2400"/>
              <a:buFont typeface="Public Sans"/>
              <a:buNone/>
              <a:defRPr sz="3200" b="0">
                <a:solidFill>
                  <a:schemeClr val="dk1"/>
                </a:solidFill>
                <a:latin typeface="Public Sans"/>
                <a:ea typeface="Public Sans"/>
                <a:cs typeface="Public Sans"/>
                <a:sym typeface="Public Sans"/>
              </a:defRPr>
            </a:lvl9pPr>
          </a:lstStyle>
          <a:p>
            <a:endParaRPr/>
          </a:p>
        </p:txBody>
      </p:sp>
      <p:grpSp>
        <p:nvGrpSpPr>
          <p:cNvPr id="284" name="Google Shape;284;p25"/>
          <p:cNvGrpSpPr/>
          <p:nvPr/>
        </p:nvGrpSpPr>
        <p:grpSpPr>
          <a:xfrm>
            <a:off x="10956894" y="6263904"/>
            <a:ext cx="824629" cy="193475"/>
            <a:chOff x="238125" y="2007225"/>
            <a:chExt cx="7125250" cy="1671725"/>
          </a:xfrm>
        </p:grpSpPr>
        <p:sp>
          <p:nvSpPr>
            <p:cNvPr id="285" name="Google Shape;285;p25"/>
            <p:cNvSpPr/>
            <p:nvPr/>
          </p:nvSpPr>
          <p:spPr>
            <a:xfrm>
              <a:off x="6641150" y="2408425"/>
              <a:ext cx="722225" cy="1236575"/>
            </a:xfrm>
            <a:custGeom>
              <a:avLst/>
              <a:gdLst/>
              <a:ahLst/>
              <a:cxnLst/>
              <a:rect l="l" t="t" r="r" b="b"/>
              <a:pathLst>
                <a:path w="28889" h="49463" extrusionOk="0">
                  <a:moveTo>
                    <a:pt x="24609" y="1"/>
                  </a:moveTo>
                  <a:cubicBezTo>
                    <a:pt x="18436" y="1"/>
                    <a:pt x="14074" y="2963"/>
                    <a:pt x="10659" y="7202"/>
                  </a:cubicBezTo>
                  <a:lnTo>
                    <a:pt x="8354" y="1317"/>
                  </a:lnTo>
                  <a:lnTo>
                    <a:pt x="1" y="1317"/>
                  </a:lnTo>
                  <a:lnTo>
                    <a:pt x="1" y="49463"/>
                  </a:lnTo>
                  <a:lnTo>
                    <a:pt x="13004" y="49463"/>
                  </a:lnTo>
                  <a:lnTo>
                    <a:pt x="13004" y="24444"/>
                  </a:lnTo>
                  <a:cubicBezTo>
                    <a:pt x="13004" y="16584"/>
                    <a:pt x="15885" y="12181"/>
                    <a:pt x="23251" y="12181"/>
                  </a:cubicBezTo>
                  <a:lnTo>
                    <a:pt x="28888" y="12181"/>
                  </a:lnTo>
                  <a:lnTo>
                    <a:pt x="28888" y="1"/>
                  </a:lnTo>
                  <a:close/>
                </a:path>
              </a:pathLst>
            </a:custGeom>
            <a:solidFill>
              <a:srgbClr val="009B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solidFill>
                  <a:schemeClr val="accent3"/>
                </a:solidFill>
              </a:endParaRPr>
            </a:p>
          </p:txBody>
        </p:sp>
        <p:sp>
          <p:nvSpPr>
            <p:cNvPr id="286" name="Google Shape;286;p25"/>
            <p:cNvSpPr/>
            <p:nvPr/>
          </p:nvSpPr>
          <p:spPr>
            <a:xfrm>
              <a:off x="5467325" y="2007225"/>
              <a:ext cx="1104925" cy="1637775"/>
            </a:xfrm>
            <a:custGeom>
              <a:avLst/>
              <a:gdLst/>
              <a:ahLst/>
              <a:cxnLst/>
              <a:rect l="l" t="t" r="r" b="b"/>
              <a:pathLst>
                <a:path w="44197" h="65511" extrusionOk="0">
                  <a:moveTo>
                    <a:pt x="1" y="0"/>
                  </a:moveTo>
                  <a:lnTo>
                    <a:pt x="1" y="65511"/>
                  </a:lnTo>
                  <a:lnTo>
                    <a:pt x="13004" y="65511"/>
                  </a:lnTo>
                  <a:lnTo>
                    <a:pt x="13004" y="42467"/>
                  </a:lnTo>
                  <a:lnTo>
                    <a:pt x="28436" y="65511"/>
                  </a:lnTo>
                  <a:lnTo>
                    <a:pt x="44196" y="65511"/>
                  </a:lnTo>
                  <a:lnTo>
                    <a:pt x="26172" y="40286"/>
                  </a:lnTo>
                  <a:lnTo>
                    <a:pt x="42468" y="17365"/>
                  </a:lnTo>
                  <a:lnTo>
                    <a:pt x="27448" y="17365"/>
                  </a:lnTo>
                  <a:lnTo>
                    <a:pt x="13004" y="38763"/>
                  </a:lnTo>
                  <a:lnTo>
                    <a:pt x="13004" y="0"/>
                  </a:lnTo>
                  <a:close/>
                </a:path>
              </a:pathLst>
            </a:custGeom>
            <a:solidFill>
              <a:srgbClr val="009B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solidFill>
                  <a:schemeClr val="accent3"/>
                </a:solidFill>
              </a:endParaRPr>
            </a:p>
          </p:txBody>
        </p:sp>
        <p:sp>
          <p:nvSpPr>
            <p:cNvPr id="287" name="Google Shape;287;p25"/>
            <p:cNvSpPr/>
            <p:nvPr/>
          </p:nvSpPr>
          <p:spPr>
            <a:xfrm>
              <a:off x="4139200" y="2407400"/>
              <a:ext cx="1228375" cy="1271550"/>
            </a:xfrm>
            <a:custGeom>
              <a:avLst/>
              <a:gdLst/>
              <a:ahLst/>
              <a:cxnLst/>
              <a:rect l="l" t="t" r="r" b="b"/>
              <a:pathLst>
                <a:path w="49135" h="50862" extrusionOk="0">
                  <a:moveTo>
                    <a:pt x="25637" y="0"/>
                  </a:moveTo>
                  <a:cubicBezTo>
                    <a:pt x="10987" y="0"/>
                    <a:pt x="0" y="10864"/>
                    <a:pt x="0" y="25266"/>
                  </a:cubicBezTo>
                  <a:cubicBezTo>
                    <a:pt x="0" y="39710"/>
                    <a:pt x="11070" y="50862"/>
                    <a:pt x="25555" y="50862"/>
                  </a:cubicBezTo>
                  <a:cubicBezTo>
                    <a:pt x="36624" y="50862"/>
                    <a:pt x="45595" y="44525"/>
                    <a:pt x="49134" y="34731"/>
                  </a:cubicBezTo>
                  <a:lnTo>
                    <a:pt x="37159" y="30575"/>
                  </a:lnTo>
                  <a:cubicBezTo>
                    <a:pt x="34937" y="35719"/>
                    <a:pt x="30781" y="38640"/>
                    <a:pt x="25555" y="38640"/>
                  </a:cubicBezTo>
                  <a:cubicBezTo>
                    <a:pt x="18600" y="38640"/>
                    <a:pt x="13168" y="32797"/>
                    <a:pt x="13168" y="25349"/>
                  </a:cubicBezTo>
                  <a:cubicBezTo>
                    <a:pt x="13168" y="17901"/>
                    <a:pt x="18477" y="12222"/>
                    <a:pt x="25555" y="12222"/>
                  </a:cubicBezTo>
                  <a:cubicBezTo>
                    <a:pt x="30740" y="12222"/>
                    <a:pt x="35061" y="14979"/>
                    <a:pt x="37159" y="19711"/>
                  </a:cubicBezTo>
                  <a:lnTo>
                    <a:pt x="48969" y="15637"/>
                  </a:lnTo>
                  <a:cubicBezTo>
                    <a:pt x="45389" y="6091"/>
                    <a:pt x="36583" y="0"/>
                    <a:pt x="25637" y="0"/>
                  </a:cubicBezTo>
                  <a:close/>
                </a:path>
              </a:pathLst>
            </a:custGeom>
            <a:solidFill>
              <a:srgbClr val="009B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solidFill>
                  <a:schemeClr val="accent3"/>
                </a:solidFill>
              </a:endParaRPr>
            </a:p>
          </p:txBody>
        </p:sp>
        <p:sp>
          <p:nvSpPr>
            <p:cNvPr id="288" name="Google Shape;288;p25"/>
            <p:cNvSpPr/>
            <p:nvPr/>
          </p:nvSpPr>
          <p:spPr>
            <a:xfrm>
              <a:off x="238125" y="2407400"/>
              <a:ext cx="1228350" cy="1271550"/>
            </a:xfrm>
            <a:custGeom>
              <a:avLst/>
              <a:gdLst/>
              <a:ahLst/>
              <a:cxnLst/>
              <a:rect l="l" t="t" r="r" b="b"/>
              <a:pathLst>
                <a:path w="49134" h="50862" extrusionOk="0">
                  <a:moveTo>
                    <a:pt x="25637" y="0"/>
                  </a:moveTo>
                  <a:cubicBezTo>
                    <a:pt x="11028" y="0"/>
                    <a:pt x="0" y="10864"/>
                    <a:pt x="0" y="25266"/>
                  </a:cubicBezTo>
                  <a:cubicBezTo>
                    <a:pt x="0" y="39710"/>
                    <a:pt x="11070" y="50862"/>
                    <a:pt x="25555" y="50862"/>
                  </a:cubicBezTo>
                  <a:cubicBezTo>
                    <a:pt x="36665" y="50862"/>
                    <a:pt x="45595" y="44525"/>
                    <a:pt x="49134" y="34731"/>
                  </a:cubicBezTo>
                  <a:lnTo>
                    <a:pt x="37159" y="30575"/>
                  </a:lnTo>
                  <a:cubicBezTo>
                    <a:pt x="34978" y="35719"/>
                    <a:pt x="30822" y="38640"/>
                    <a:pt x="25555" y="38640"/>
                  </a:cubicBezTo>
                  <a:cubicBezTo>
                    <a:pt x="18600" y="38640"/>
                    <a:pt x="13209" y="32797"/>
                    <a:pt x="13209" y="25349"/>
                  </a:cubicBezTo>
                  <a:cubicBezTo>
                    <a:pt x="13209" y="17901"/>
                    <a:pt x="18518" y="12222"/>
                    <a:pt x="25555" y="12222"/>
                  </a:cubicBezTo>
                  <a:cubicBezTo>
                    <a:pt x="30740" y="12222"/>
                    <a:pt x="35060" y="14979"/>
                    <a:pt x="37200" y="19711"/>
                  </a:cubicBezTo>
                  <a:lnTo>
                    <a:pt x="48969" y="15637"/>
                  </a:lnTo>
                  <a:cubicBezTo>
                    <a:pt x="45389" y="6091"/>
                    <a:pt x="36624" y="0"/>
                    <a:pt x="25637" y="0"/>
                  </a:cubicBezTo>
                  <a:close/>
                </a:path>
              </a:pathLst>
            </a:custGeom>
            <a:solidFill>
              <a:srgbClr val="009B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solidFill>
                  <a:schemeClr val="accent3"/>
                </a:solidFill>
              </a:endParaRPr>
            </a:p>
          </p:txBody>
        </p:sp>
        <p:sp>
          <p:nvSpPr>
            <p:cNvPr id="289" name="Google Shape;289;p25"/>
            <p:cNvSpPr/>
            <p:nvPr/>
          </p:nvSpPr>
          <p:spPr>
            <a:xfrm>
              <a:off x="1568300" y="2007225"/>
              <a:ext cx="1130650" cy="1637775"/>
            </a:xfrm>
            <a:custGeom>
              <a:avLst/>
              <a:gdLst/>
              <a:ahLst/>
              <a:cxnLst/>
              <a:rect l="l" t="t" r="r" b="b"/>
              <a:pathLst>
                <a:path w="45226" h="65511" extrusionOk="0">
                  <a:moveTo>
                    <a:pt x="1" y="0"/>
                  </a:moveTo>
                  <a:lnTo>
                    <a:pt x="1" y="65511"/>
                  </a:lnTo>
                  <a:lnTo>
                    <a:pt x="13004" y="65511"/>
                  </a:lnTo>
                  <a:lnTo>
                    <a:pt x="13004" y="40204"/>
                  </a:lnTo>
                  <a:cubicBezTo>
                    <a:pt x="13004" y="32385"/>
                    <a:pt x="17325" y="27653"/>
                    <a:pt x="23827" y="27653"/>
                  </a:cubicBezTo>
                  <a:cubicBezTo>
                    <a:pt x="29670" y="27653"/>
                    <a:pt x="32222" y="31233"/>
                    <a:pt x="32222" y="38434"/>
                  </a:cubicBezTo>
                  <a:lnTo>
                    <a:pt x="32222" y="65511"/>
                  </a:lnTo>
                  <a:lnTo>
                    <a:pt x="45225" y="65511"/>
                  </a:lnTo>
                  <a:lnTo>
                    <a:pt x="45225" y="36253"/>
                  </a:lnTo>
                  <a:cubicBezTo>
                    <a:pt x="45225" y="23990"/>
                    <a:pt x="38477" y="16007"/>
                    <a:pt x="27572" y="16007"/>
                  </a:cubicBezTo>
                  <a:cubicBezTo>
                    <a:pt x="21811" y="16007"/>
                    <a:pt x="16667" y="18353"/>
                    <a:pt x="13004" y="21810"/>
                  </a:cubicBezTo>
                  <a:lnTo>
                    <a:pt x="13004" y="0"/>
                  </a:lnTo>
                  <a:close/>
                </a:path>
              </a:pathLst>
            </a:custGeom>
            <a:solidFill>
              <a:srgbClr val="009B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solidFill>
                  <a:schemeClr val="accent3"/>
                </a:solidFill>
              </a:endParaRPr>
            </a:p>
          </p:txBody>
        </p:sp>
        <p:sp>
          <p:nvSpPr>
            <p:cNvPr id="290" name="Google Shape;290;p25"/>
            <p:cNvSpPr/>
            <p:nvPr/>
          </p:nvSpPr>
          <p:spPr>
            <a:xfrm>
              <a:off x="2803850" y="2407400"/>
              <a:ext cx="1247925" cy="1271550"/>
            </a:xfrm>
            <a:custGeom>
              <a:avLst/>
              <a:gdLst/>
              <a:ahLst/>
              <a:cxnLst/>
              <a:rect l="l" t="t" r="r" b="b"/>
              <a:pathLst>
                <a:path w="49917" h="50862" extrusionOk="0">
                  <a:moveTo>
                    <a:pt x="24979" y="11111"/>
                  </a:moveTo>
                  <a:cubicBezTo>
                    <a:pt x="30781" y="11111"/>
                    <a:pt x="35061" y="14279"/>
                    <a:pt x="36872" y="20164"/>
                  </a:cubicBezTo>
                  <a:lnTo>
                    <a:pt x="13539" y="20164"/>
                  </a:lnTo>
                  <a:cubicBezTo>
                    <a:pt x="15062" y="14485"/>
                    <a:pt x="19177" y="11111"/>
                    <a:pt x="24979" y="11111"/>
                  </a:cubicBezTo>
                  <a:close/>
                  <a:moveTo>
                    <a:pt x="24979" y="0"/>
                  </a:moveTo>
                  <a:cubicBezTo>
                    <a:pt x="10700" y="0"/>
                    <a:pt x="1" y="10905"/>
                    <a:pt x="1" y="25431"/>
                  </a:cubicBezTo>
                  <a:cubicBezTo>
                    <a:pt x="1" y="39916"/>
                    <a:pt x="10741" y="50862"/>
                    <a:pt x="24979" y="50862"/>
                  </a:cubicBezTo>
                  <a:cubicBezTo>
                    <a:pt x="34855" y="50862"/>
                    <a:pt x="43209" y="45636"/>
                    <a:pt x="47447" y="37118"/>
                  </a:cubicBezTo>
                  <a:lnTo>
                    <a:pt x="35637" y="33044"/>
                  </a:lnTo>
                  <a:cubicBezTo>
                    <a:pt x="33003" y="37653"/>
                    <a:pt x="29135" y="39175"/>
                    <a:pt x="24979" y="39257"/>
                  </a:cubicBezTo>
                  <a:cubicBezTo>
                    <a:pt x="24848" y="39261"/>
                    <a:pt x="24717" y="39263"/>
                    <a:pt x="24587" y="39263"/>
                  </a:cubicBezTo>
                  <a:cubicBezTo>
                    <a:pt x="18502" y="39263"/>
                    <a:pt x="14298" y="35500"/>
                    <a:pt x="13210" y="29093"/>
                  </a:cubicBezTo>
                  <a:lnTo>
                    <a:pt x="49628" y="29093"/>
                  </a:lnTo>
                  <a:cubicBezTo>
                    <a:pt x="49793" y="27818"/>
                    <a:pt x="49916" y="26542"/>
                    <a:pt x="49916" y="25266"/>
                  </a:cubicBezTo>
                  <a:cubicBezTo>
                    <a:pt x="49916" y="11399"/>
                    <a:pt x="39752" y="0"/>
                    <a:pt x="24979" y="0"/>
                  </a:cubicBezTo>
                  <a:close/>
                </a:path>
              </a:pathLst>
            </a:custGeom>
            <a:solidFill>
              <a:srgbClr val="009B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solidFill>
                  <a:schemeClr val="accent3"/>
                </a:solidFill>
              </a:endParaRPr>
            </a:p>
          </p:txBody>
        </p:sp>
      </p:grpSp>
      <p:sp>
        <p:nvSpPr>
          <p:cNvPr id="291" name="Google Shape;291;p25"/>
          <p:cNvSpPr txBox="1">
            <a:spLocks noGrp="1"/>
          </p:cNvSpPr>
          <p:nvPr>
            <p:ph type="subTitle" idx="1"/>
          </p:nvPr>
        </p:nvSpPr>
        <p:spPr>
          <a:xfrm>
            <a:off x="5964267" y="4323500"/>
            <a:ext cx="5008400" cy="371200"/>
          </a:xfrm>
          <a:prstGeom prst="rect">
            <a:avLst/>
          </a:prstGeom>
        </p:spPr>
        <p:txBody>
          <a:bodyPr spcFirstLastPara="1" wrap="square" lIns="91425" tIns="91425" rIns="91425" bIns="91425" anchor="t" anchorCtr="0">
            <a:noAutofit/>
          </a:bodyPr>
          <a:lstStyle>
            <a:lvl1pPr lvl="0" rtl="0">
              <a:spcBef>
                <a:spcPts val="0"/>
              </a:spcBef>
              <a:spcAft>
                <a:spcPts val="0"/>
              </a:spcAft>
              <a:buSzPts val="1100"/>
              <a:buNone/>
              <a:defRPr sz="1467" b="1">
                <a:solidFill>
                  <a:schemeClr val="accent3"/>
                </a:solidFill>
              </a:defRPr>
            </a:lvl1pPr>
            <a:lvl2pPr lvl="1" rtl="0">
              <a:spcBef>
                <a:spcPts val="2133"/>
              </a:spcBef>
              <a:spcAft>
                <a:spcPts val="0"/>
              </a:spcAft>
              <a:buClr>
                <a:schemeClr val="accent3"/>
              </a:buClr>
              <a:buSzPts val="1400"/>
              <a:buNone/>
              <a:defRPr>
                <a:solidFill>
                  <a:schemeClr val="accent3"/>
                </a:solidFill>
              </a:defRPr>
            </a:lvl2pPr>
            <a:lvl3pPr lvl="2" rtl="0">
              <a:spcBef>
                <a:spcPts val="2133"/>
              </a:spcBef>
              <a:spcAft>
                <a:spcPts val="0"/>
              </a:spcAft>
              <a:buSzPts val="1400"/>
              <a:buNone/>
              <a:defRPr>
                <a:solidFill>
                  <a:schemeClr val="accent3"/>
                </a:solidFill>
              </a:defRPr>
            </a:lvl3pPr>
            <a:lvl4pPr lvl="3" rtl="0">
              <a:spcBef>
                <a:spcPts val="2133"/>
              </a:spcBef>
              <a:spcAft>
                <a:spcPts val="0"/>
              </a:spcAft>
              <a:buClr>
                <a:schemeClr val="accent3"/>
              </a:buClr>
              <a:buSzPts val="1400"/>
              <a:buNone/>
              <a:defRPr>
                <a:solidFill>
                  <a:schemeClr val="accent3"/>
                </a:solidFill>
              </a:defRPr>
            </a:lvl4pPr>
            <a:lvl5pPr lvl="4" rtl="0">
              <a:spcBef>
                <a:spcPts val="2133"/>
              </a:spcBef>
              <a:spcAft>
                <a:spcPts val="0"/>
              </a:spcAft>
              <a:buClr>
                <a:schemeClr val="accent3"/>
              </a:buClr>
              <a:buSzPts val="1400"/>
              <a:buNone/>
              <a:defRPr>
                <a:solidFill>
                  <a:schemeClr val="accent3"/>
                </a:solidFill>
              </a:defRPr>
            </a:lvl5pPr>
            <a:lvl6pPr lvl="5" rtl="0">
              <a:spcBef>
                <a:spcPts val="2133"/>
              </a:spcBef>
              <a:spcAft>
                <a:spcPts val="0"/>
              </a:spcAft>
              <a:buClr>
                <a:schemeClr val="accent3"/>
              </a:buClr>
              <a:buSzPts val="1400"/>
              <a:buNone/>
              <a:defRPr>
                <a:solidFill>
                  <a:schemeClr val="accent3"/>
                </a:solidFill>
              </a:defRPr>
            </a:lvl6pPr>
            <a:lvl7pPr lvl="6" rtl="0">
              <a:spcBef>
                <a:spcPts val="2133"/>
              </a:spcBef>
              <a:spcAft>
                <a:spcPts val="0"/>
              </a:spcAft>
              <a:buClr>
                <a:schemeClr val="accent3"/>
              </a:buClr>
              <a:buSzPts val="1400"/>
              <a:buNone/>
              <a:defRPr>
                <a:solidFill>
                  <a:schemeClr val="accent3"/>
                </a:solidFill>
              </a:defRPr>
            </a:lvl7pPr>
            <a:lvl8pPr lvl="7" rtl="0">
              <a:spcBef>
                <a:spcPts val="2133"/>
              </a:spcBef>
              <a:spcAft>
                <a:spcPts val="0"/>
              </a:spcAft>
              <a:buClr>
                <a:schemeClr val="accent3"/>
              </a:buClr>
              <a:buSzPts val="1400"/>
              <a:buNone/>
              <a:defRPr>
                <a:solidFill>
                  <a:schemeClr val="accent3"/>
                </a:solidFill>
              </a:defRPr>
            </a:lvl8pPr>
            <a:lvl9pPr lvl="8" rtl="0">
              <a:spcBef>
                <a:spcPts val="2133"/>
              </a:spcBef>
              <a:spcAft>
                <a:spcPts val="2133"/>
              </a:spcAft>
              <a:buClr>
                <a:schemeClr val="accent3"/>
              </a:buClr>
              <a:buSzPts val="1400"/>
              <a:buNone/>
              <a:defRPr>
                <a:solidFill>
                  <a:schemeClr val="accent3"/>
                </a:solidFill>
              </a:defRPr>
            </a:lvl9pPr>
          </a:lstStyle>
          <a:p>
            <a:endParaRPr/>
          </a:p>
        </p:txBody>
      </p:sp>
      <p:sp>
        <p:nvSpPr>
          <p:cNvPr id="292" name="Google Shape;292;p25"/>
          <p:cNvSpPr txBox="1">
            <a:spLocks noGrp="1"/>
          </p:cNvSpPr>
          <p:nvPr>
            <p:ph type="subTitle" idx="2"/>
          </p:nvPr>
        </p:nvSpPr>
        <p:spPr>
          <a:xfrm>
            <a:off x="5964267" y="4587300"/>
            <a:ext cx="4539200" cy="574800"/>
          </a:xfrm>
          <a:prstGeom prst="rect">
            <a:avLst/>
          </a:prstGeom>
        </p:spPr>
        <p:txBody>
          <a:bodyPr spcFirstLastPara="1" wrap="square" lIns="91425" tIns="91425" rIns="91425" bIns="91425" anchor="t" anchorCtr="0">
            <a:noAutofit/>
          </a:bodyPr>
          <a:lstStyle>
            <a:lvl1pPr lvl="0" rtl="0">
              <a:spcBef>
                <a:spcPts val="0"/>
              </a:spcBef>
              <a:spcAft>
                <a:spcPts val="0"/>
              </a:spcAft>
              <a:buSzPts val="1100"/>
              <a:buFont typeface="Public Sans Light"/>
              <a:buNone/>
              <a:defRPr sz="1467">
                <a:latin typeface="Public Sans Light"/>
                <a:ea typeface="Public Sans Light"/>
                <a:cs typeface="Public Sans Light"/>
                <a:sym typeface="Public Sans Light"/>
              </a:defRPr>
            </a:lvl1pPr>
            <a:lvl2pPr lvl="1" rtl="0">
              <a:spcBef>
                <a:spcPts val="2133"/>
              </a:spcBef>
              <a:spcAft>
                <a:spcPts val="0"/>
              </a:spcAft>
              <a:buSzPts val="1200"/>
              <a:buFont typeface="Public Sans Light"/>
              <a:buNone/>
              <a:defRPr sz="1600">
                <a:latin typeface="Public Sans Light"/>
                <a:ea typeface="Public Sans Light"/>
                <a:cs typeface="Public Sans Light"/>
                <a:sym typeface="Public Sans Light"/>
              </a:defRPr>
            </a:lvl2pPr>
            <a:lvl3pPr lvl="2" rtl="0">
              <a:spcBef>
                <a:spcPts val="2133"/>
              </a:spcBef>
              <a:spcAft>
                <a:spcPts val="0"/>
              </a:spcAft>
              <a:buSzPts val="1200"/>
              <a:buFont typeface="Public Sans Light"/>
              <a:buNone/>
              <a:defRPr sz="1600">
                <a:latin typeface="Public Sans Light"/>
                <a:ea typeface="Public Sans Light"/>
                <a:cs typeface="Public Sans Light"/>
                <a:sym typeface="Public Sans Light"/>
              </a:defRPr>
            </a:lvl3pPr>
            <a:lvl4pPr lvl="3" rtl="0">
              <a:spcBef>
                <a:spcPts val="2133"/>
              </a:spcBef>
              <a:spcAft>
                <a:spcPts val="0"/>
              </a:spcAft>
              <a:buSzPts val="1200"/>
              <a:buFont typeface="Public Sans Light"/>
              <a:buNone/>
              <a:defRPr sz="1600">
                <a:latin typeface="Public Sans Light"/>
                <a:ea typeface="Public Sans Light"/>
                <a:cs typeface="Public Sans Light"/>
                <a:sym typeface="Public Sans Light"/>
              </a:defRPr>
            </a:lvl4pPr>
            <a:lvl5pPr lvl="4" rtl="0">
              <a:spcBef>
                <a:spcPts val="2133"/>
              </a:spcBef>
              <a:spcAft>
                <a:spcPts val="0"/>
              </a:spcAft>
              <a:buSzPts val="1200"/>
              <a:buFont typeface="Public Sans Light"/>
              <a:buNone/>
              <a:defRPr sz="1600">
                <a:latin typeface="Public Sans Light"/>
                <a:ea typeface="Public Sans Light"/>
                <a:cs typeface="Public Sans Light"/>
                <a:sym typeface="Public Sans Light"/>
              </a:defRPr>
            </a:lvl5pPr>
            <a:lvl6pPr lvl="5" rtl="0">
              <a:spcBef>
                <a:spcPts val="2133"/>
              </a:spcBef>
              <a:spcAft>
                <a:spcPts val="0"/>
              </a:spcAft>
              <a:buSzPts val="1200"/>
              <a:buFont typeface="Public Sans Light"/>
              <a:buNone/>
              <a:defRPr sz="1600">
                <a:latin typeface="Public Sans Light"/>
                <a:ea typeface="Public Sans Light"/>
                <a:cs typeface="Public Sans Light"/>
                <a:sym typeface="Public Sans Light"/>
              </a:defRPr>
            </a:lvl6pPr>
            <a:lvl7pPr lvl="6" rtl="0">
              <a:spcBef>
                <a:spcPts val="2133"/>
              </a:spcBef>
              <a:spcAft>
                <a:spcPts val="0"/>
              </a:spcAft>
              <a:buSzPts val="1200"/>
              <a:buFont typeface="Public Sans Light"/>
              <a:buNone/>
              <a:defRPr sz="1600">
                <a:latin typeface="Public Sans Light"/>
                <a:ea typeface="Public Sans Light"/>
                <a:cs typeface="Public Sans Light"/>
                <a:sym typeface="Public Sans Light"/>
              </a:defRPr>
            </a:lvl7pPr>
            <a:lvl8pPr lvl="7" rtl="0">
              <a:spcBef>
                <a:spcPts val="2133"/>
              </a:spcBef>
              <a:spcAft>
                <a:spcPts val="0"/>
              </a:spcAft>
              <a:buSzPts val="1200"/>
              <a:buFont typeface="Public Sans Light"/>
              <a:buNone/>
              <a:defRPr sz="1600">
                <a:latin typeface="Public Sans Light"/>
                <a:ea typeface="Public Sans Light"/>
                <a:cs typeface="Public Sans Light"/>
                <a:sym typeface="Public Sans Light"/>
              </a:defRPr>
            </a:lvl8pPr>
            <a:lvl9pPr lvl="8" rtl="0">
              <a:spcBef>
                <a:spcPts val="2133"/>
              </a:spcBef>
              <a:spcAft>
                <a:spcPts val="2133"/>
              </a:spcAft>
              <a:buSzPts val="1200"/>
              <a:buFont typeface="Public Sans Light"/>
              <a:buNone/>
              <a:defRPr sz="1600">
                <a:latin typeface="Public Sans Light"/>
                <a:ea typeface="Public Sans Light"/>
                <a:cs typeface="Public Sans Light"/>
                <a:sym typeface="Public Sans Light"/>
              </a:defRPr>
            </a:lvl9pPr>
          </a:lstStyle>
          <a:p>
            <a:endParaRPr/>
          </a:p>
        </p:txBody>
      </p:sp>
      <p:sp>
        <p:nvSpPr>
          <p:cNvPr id="293" name="Google Shape;293;p25"/>
          <p:cNvSpPr txBox="1">
            <a:spLocks noGrp="1"/>
          </p:cNvSpPr>
          <p:nvPr>
            <p:ph type="sldNum" idx="12"/>
          </p:nvPr>
        </p:nvSpPr>
        <p:spPr>
          <a:xfrm>
            <a:off x="390765" y="6181677"/>
            <a:ext cx="731600" cy="524800"/>
          </a:xfrm>
          <a:prstGeom prst="rect">
            <a:avLst/>
          </a:prstGeom>
        </p:spPr>
        <p:txBody>
          <a:bodyPr spcFirstLastPara="1" wrap="square" lIns="0" tIns="91425" rIns="91425" bIns="91425" anchor="t" anchorCtr="0">
            <a:noAutofit/>
          </a:bodyPr>
          <a:lstStyle>
            <a:lvl1pPr lvl="0" algn="l" rtl="0">
              <a:buNone/>
              <a:defRPr sz="1067">
                <a:solidFill>
                  <a:srgbClr val="D9CFC4"/>
                </a:solidFill>
                <a:latin typeface="Public Sans"/>
                <a:ea typeface="Public Sans"/>
                <a:cs typeface="Public Sans"/>
                <a:sym typeface="Public Sans"/>
              </a:defRPr>
            </a:lvl1pPr>
            <a:lvl2pPr lvl="1" algn="l" rtl="0">
              <a:buNone/>
              <a:defRPr sz="1067">
                <a:solidFill>
                  <a:srgbClr val="D9CFC4"/>
                </a:solidFill>
                <a:latin typeface="Public Sans"/>
                <a:ea typeface="Public Sans"/>
                <a:cs typeface="Public Sans"/>
                <a:sym typeface="Public Sans"/>
              </a:defRPr>
            </a:lvl2pPr>
            <a:lvl3pPr lvl="2" algn="l" rtl="0">
              <a:buNone/>
              <a:defRPr sz="1067">
                <a:solidFill>
                  <a:srgbClr val="D9CFC4"/>
                </a:solidFill>
                <a:latin typeface="Public Sans"/>
                <a:ea typeface="Public Sans"/>
                <a:cs typeface="Public Sans"/>
                <a:sym typeface="Public Sans"/>
              </a:defRPr>
            </a:lvl3pPr>
            <a:lvl4pPr lvl="3" algn="l" rtl="0">
              <a:buNone/>
              <a:defRPr sz="1067">
                <a:solidFill>
                  <a:srgbClr val="D9CFC4"/>
                </a:solidFill>
                <a:latin typeface="Public Sans"/>
                <a:ea typeface="Public Sans"/>
                <a:cs typeface="Public Sans"/>
                <a:sym typeface="Public Sans"/>
              </a:defRPr>
            </a:lvl4pPr>
            <a:lvl5pPr lvl="4" algn="l" rtl="0">
              <a:buNone/>
              <a:defRPr sz="1067">
                <a:solidFill>
                  <a:srgbClr val="D9CFC4"/>
                </a:solidFill>
                <a:latin typeface="Public Sans"/>
                <a:ea typeface="Public Sans"/>
                <a:cs typeface="Public Sans"/>
                <a:sym typeface="Public Sans"/>
              </a:defRPr>
            </a:lvl5pPr>
            <a:lvl6pPr lvl="5" algn="l" rtl="0">
              <a:buNone/>
              <a:defRPr sz="1067">
                <a:solidFill>
                  <a:srgbClr val="D9CFC4"/>
                </a:solidFill>
                <a:latin typeface="Public Sans"/>
                <a:ea typeface="Public Sans"/>
                <a:cs typeface="Public Sans"/>
                <a:sym typeface="Public Sans"/>
              </a:defRPr>
            </a:lvl6pPr>
            <a:lvl7pPr lvl="6" algn="l" rtl="0">
              <a:buNone/>
              <a:defRPr sz="1067">
                <a:solidFill>
                  <a:srgbClr val="D9CFC4"/>
                </a:solidFill>
                <a:latin typeface="Public Sans"/>
                <a:ea typeface="Public Sans"/>
                <a:cs typeface="Public Sans"/>
                <a:sym typeface="Public Sans"/>
              </a:defRPr>
            </a:lvl7pPr>
            <a:lvl8pPr lvl="7" algn="l" rtl="0">
              <a:buNone/>
              <a:defRPr sz="1067">
                <a:solidFill>
                  <a:srgbClr val="D9CFC4"/>
                </a:solidFill>
                <a:latin typeface="Public Sans"/>
                <a:ea typeface="Public Sans"/>
                <a:cs typeface="Public Sans"/>
                <a:sym typeface="Public Sans"/>
              </a:defRPr>
            </a:lvl8pPr>
            <a:lvl9pPr lvl="8" algn="l" rtl="0">
              <a:buNone/>
              <a:defRPr sz="1067">
                <a:solidFill>
                  <a:srgbClr val="D9CFC4"/>
                </a:solidFill>
                <a:latin typeface="Public Sans"/>
                <a:ea typeface="Public Sans"/>
                <a:cs typeface="Public Sans"/>
                <a:sym typeface="Public Sans"/>
              </a:defRPr>
            </a:lvl9pPr>
          </a:lstStyle>
          <a:p>
            <a:fld id="{00000000-1234-1234-1234-123412341234}" type="slidenum">
              <a:rPr lang="en" smtClean="0"/>
              <a:pPr/>
              <a:t>‹#›</a:t>
            </a:fld>
            <a:endParaRPr lang="en"/>
          </a:p>
        </p:txBody>
      </p:sp>
      <p:sp>
        <p:nvSpPr>
          <p:cNvPr id="294" name="Google Shape;294;p25"/>
          <p:cNvSpPr>
            <a:spLocks noGrp="1"/>
          </p:cNvSpPr>
          <p:nvPr>
            <p:ph type="pic" idx="3"/>
          </p:nvPr>
        </p:nvSpPr>
        <p:spPr>
          <a:xfrm>
            <a:off x="1233567" y="730567"/>
            <a:ext cx="3868400" cy="5213200"/>
          </a:xfrm>
          <a:prstGeom prst="rect">
            <a:avLst/>
          </a:prstGeom>
          <a:noFill/>
          <a:ln>
            <a:noFill/>
          </a:ln>
        </p:spPr>
      </p:sp>
      <p:sp>
        <p:nvSpPr>
          <p:cNvPr id="295" name="Google Shape;295;p25"/>
          <p:cNvSpPr>
            <a:spLocks noGrp="1"/>
          </p:cNvSpPr>
          <p:nvPr>
            <p:ph type="pic" idx="4"/>
          </p:nvPr>
        </p:nvSpPr>
        <p:spPr>
          <a:xfrm>
            <a:off x="6107967" y="742533"/>
            <a:ext cx="2634800" cy="550800"/>
          </a:xfrm>
          <a:prstGeom prst="rect">
            <a:avLst/>
          </a:prstGeom>
          <a:noFill/>
          <a:ln>
            <a:noFill/>
          </a:ln>
        </p:spPr>
      </p:sp>
    </p:spTree>
    <p:extLst>
      <p:ext uri="{BB962C8B-B14F-4D97-AF65-F5344CB8AC3E}">
        <p14:creationId xmlns:p14="http://schemas.microsoft.com/office/powerpoint/2010/main" val="29805734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25 | Team Org Chart">
  <p:cSld name="25 | Team Org Chart">
    <p:spTree>
      <p:nvGrpSpPr>
        <p:cNvPr id="1" name="Shape 296"/>
        <p:cNvGrpSpPr/>
        <p:nvPr/>
      </p:nvGrpSpPr>
      <p:grpSpPr>
        <a:xfrm>
          <a:off x="0" y="0"/>
          <a:ext cx="0" cy="0"/>
          <a:chOff x="0" y="0"/>
          <a:chExt cx="0" cy="0"/>
        </a:xfrm>
      </p:grpSpPr>
      <p:sp>
        <p:nvSpPr>
          <p:cNvPr id="297" name="Google Shape;297;p26"/>
          <p:cNvSpPr>
            <a:spLocks noGrp="1"/>
          </p:cNvSpPr>
          <p:nvPr>
            <p:ph type="pic" idx="2"/>
          </p:nvPr>
        </p:nvSpPr>
        <p:spPr>
          <a:xfrm>
            <a:off x="1513884" y="3729733"/>
            <a:ext cx="1097200" cy="1097200"/>
          </a:xfrm>
          <a:prstGeom prst="ellipse">
            <a:avLst/>
          </a:prstGeom>
          <a:noFill/>
          <a:ln>
            <a:noFill/>
          </a:ln>
          <a:effectLst>
            <a:outerShdw blurRad="285750" dist="19050" algn="bl" rotWithShape="0">
              <a:srgbClr val="000000">
                <a:alpha val="5000"/>
              </a:srgbClr>
            </a:outerShdw>
          </a:effectLst>
        </p:spPr>
      </p:sp>
      <p:sp>
        <p:nvSpPr>
          <p:cNvPr id="298" name="Google Shape;298;p26"/>
          <p:cNvSpPr>
            <a:spLocks noGrp="1"/>
          </p:cNvSpPr>
          <p:nvPr>
            <p:ph type="pic" idx="3"/>
          </p:nvPr>
        </p:nvSpPr>
        <p:spPr>
          <a:xfrm>
            <a:off x="3127291" y="3729733"/>
            <a:ext cx="1097200" cy="1097200"/>
          </a:xfrm>
          <a:prstGeom prst="ellipse">
            <a:avLst/>
          </a:prstGeom>
          <a:noFill/>
          <a:ln>
            <a:noFill/>
          </a:ln>
          <a:effectLst>
            <a:outerShdw blurRad="285750" dist="19050" algn="bl" rotWithShape="0">
              <a:srgbClr val="000000">
                <a:alpha val="5000"/>
              </a:srgbClr>
            </a:outerShdw>
          </a:effectLst>
        </p:spPr>
      </p:sp>
      <p:sp>
        <p:nvSpPr>
          <p:cNvPr id="299" name="Google Shape;299;p26"/>
          <p:cNvSpPr>
            <a:spLocks noGrp="1"/>
          </p:cNvSpPr>
          <p:nvPr>
            <p:ph type="pic" idx="4"/>
          </p:nvPr>
        </p:nvSpPr>
        <p:spPr>
          <a:xfrm>
            <a:off x="4740697" y="3729733"/>
            <a:ext cx="1097200" cy="1097200"/>
          </a:xfrm>
          <a:prstGeom prst="ellipse">
            <a:avLst/>
          </a:prstGeom>
          <a:noFill/>
          <a:ln>
            <a:noFill/>
          </a:ln>
          <a:effectLst>
            <a:outerShdw blurRad="285750" dist="19050" algn="bl" rotWithShape="0">
              <a:srgbClr val="000000">
                <a:alpha val="5000"/>
              </a:srgbClr>
            </a:outerShdw>
          </a:effectLst>
        </p:spPr>
      </p:sp>
      <p:sp>
        <p:nvSpPr>
          <p:cNvPr id="300" name="Google Shape;300;p26"/>
          <p:cNvSpPr>
            <a:spLocks noGrp="1"/>
          </p:cNvSpPr>
          <p:nvPr>
            <p:ph type="pic" idx="5"/>
          </p:nvPr>
        </p:nvSpPr>
        <p:spPr>
          <a:xfrm>
            <a:off x="6354104" y="3729733"/>
            <a:ext cx="1097200" cy="1097200"/>
          </a:xfrm>
          <a:prstGeom prst="ellipse">
            <a:avLst/>
          </a:prstGeom>
          <a:noFill/>
          <a:ln>
            <a:noFill/>
          </a:ln>
          <a:effectLst>
            <a:outerShdw blurRad="285750" dist="19050" algn="bl" rotWithShape="0">
              <a:srgbClr val="000000">
                <a:alpha val="5000"/>
              </a:srgbClr>
            </a:outerShdw>
          </a:effectLst>
        </p:spPr>
      </p:sp>
      <p:sp>
        <p:nvSpPr>
          <p:cNvPr id="301" name="Google Shape;301;p26"/>
          <p:cNvSpPr>
            <a:spLocks noGrp="1"/>
          </p:cNvSpPr>
          <p:nvPr>
            <p:ph type="pic" idx="6"/>
          </p:nvPr>
        </p:nvSpPr>
        <p:spPr>
          <a:xfrm>
            <a:off x="7967511" y="3729733"/>
            <a:ext cx="1097200" cy="1097200"/>
          </a:xfrm>
          <a:prstGeom prst="ellipse">
            <a:avLst/>
          </a:prstGeom>
          <a:noFill/>
          <a:ln>
            <a:noFill/>
          </a:ln>
          <a:effectLst>
            <a:outerShdw blurRad="285750" dist="19050" algn="bl" rotWithShape="0">
              <a:srgbClr val="000000">
                <a:alpha val="5000"/>
              </a:srgbClr>
            </a:outerShdw>
          </a:effectLst>
        </p:spPr>
      </p:sp>
      <p:sp>
        <p:nvSpPr>
          <p:cNvPr id="302" name="Google Shape;302;p26"/>
          <p:cNvSpPr>
            <a:spLocks noGrp="1"/>
          </p:cNvSpPr>
          <p:nvPr>
            <p:ph type="pic" idx="7"/>
          </p:nvPr>
        </p:nvSpPr>
        <p:spPr>
          <a:xfrm>
            <a:off x="9580917" y="3729733"/>
            <a:ext cx="1097200" cy="1097200"/>
          </a:xfrm>
          <a:prstGeom prst="ellipse">
            <a:avLst/>
          </a:prstGeom>
          <a:noFill/>
          <a:ln>
            <a:noFill/>
          </a:ln>
          <a:effectLst>
            <a:outerShdw blurRad="285750" dist="19050" algn="bl" rotWithShape="0">
              <a:srgbClr val="000000">
                <a:alpha val="5000"/>
              </a:srgbClr>
            </a:outerShdw>
          </a:effectLst>
        </p:spPr>
      </p:sp>
      <p:sp>
        <p:nvSpPr>
          <p:cNvPr id="303" name="Google Shape;303;p26"/>
          <p:cNvSpPr>
            <a:spLocks noGrp="1"/>
          </p:cNvSpPr>
          <p:nvPr>
            <p:ph type="pic" idx="8"/>
          </p:nvPr>
        </p:nvSpPr>
        <p:spPr>
          <a:xfrm>
            <a:off x="5547400" y="1558767"/>
            <a:ext cx="1097200" cy="1097200"/>
          </a:xfrm>
          <a:prstGeom prst="ellipse">
            <a:avLst/>
          </a:prstGeom>
          <a:noFill/>
          <a:ln>
            <a:noFill/>
          </a:ln>
          <a:effectLst>
            <a:outerShdw blurRad="285750" dist="19050" algn="bl" rotWithShape="0">
              <a:srgbClr val="000000">
                <a:alpha val="5000"/>
              </a:srgbClr>
            </a:outerShdw>
          </a:effectLst>
        </p:spPr>
      </p:sp>
      <p:grpSp>
        <p:nvGrpSpPr>
          <p:cNvPr id="304" name="Google Shape;304;p26"/>
          <p:cNvGrpSpPr/>
          <p:nvPr/>
        </p:nvGrpSpPr>
        <p:grpSpPr>
          <a:xfrm>
            <a:off x="10956894" y="6263904"/>
            <a:ext cx="824629" cy="193475"/>
            <a:chOff x="238125" y="2007225"/>
            <a:chExt cx="7125250" cy="1671725"/>
          </a:xfrm>
        </p:grpSpPr>
        <p:sp>
          <p:nvSpPr>
            <p:cNvPr id="305" name="Google Shape;305;p26"/>
            <p:cNvSpPr/>
            <p:nvPr/>
          </p:nvSpPr>
          <p:spPr>
            <a:xfrm>
              <a:off x="6641150" y="2408425"/>
              <a:ext cx="722225" cy="1236575"/>
            </a:xfrm>
            <a:custGeom>
              <a:avLst/>
              <a:gdLst/>
              <a:ahLst/>
              <a:cxnLst/>
              <a:rect l="l" t="t" r="r" b="b"/>
              <a:pathLst>
                <a:path w="28889" h="49463" extrusionOk="0">
                  <a:moveTo>
                    <a:pt x="24609" y="1"/>
                  </a:moveTo>
                  <a:cubicBezTo>
                    <a:pt x="18436" y="1"/>
                    <a:pt x="14074" y="2963"/>
                    <a:pt x="10659" y="7202"/>
                  </a:cubicBezTo>
                  <a:lnTo>
                    <a:pt x="8354" y="1317"/>
                  </a:lnTo>
                  <a:lnTo>
                    <a:pt x="1" y="1317"/>
                  </a:lnTo>
                  <a:lnTo>
                    <a:pt x="1" y="49463"/>
                  </a:lnTo>
                  <a:lnTo>
                    <a:pt x="13004" y="49463"/>
                  </a:lnTo>
                  <a:lnTo>
                    <a:pt x="13004" y="24444"/>
                  </a:lnTo>
                  <a:cubicBezTo>
                    <a:pt x="13004" y="16584"/>
                    <a:pt x="15885" y="12181"/>
                    <a:pt x="23251" y="12181"/>
                  </a:cubicBezTo>
                  <a:lnTo>
                    <a:pt x="28888" y="12181"/>
                  </a:lnTo>
                  <a:lnTo>
                    <a:pt x="28888" y="1"/>
                  </a:lnTo>
                  <a:close/>
                </a:path>
              </a:pathLst>
            </a:custGeom>
            <a:solidFill>
              <a:srgbClr val="009B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solidFill>
                  <a:schemeClr val="accent3"/>
                </a:solidFill>
              </a:endParaRPr>
            </a:p>
          </p:txBody>
        </p:sp>
        <p:sp>
          <p:nvSpPr>
            <p:cNvPr id="306" name="Google Shape;306;p26"/>
            <p:cNvSpPr/>
            <p:nvPr/>
          </p:nvSpPr>
          <p:spPr>
            <a:xfrm>
              <a:off x="5467325" y="2007225"/>
              <a:ext cx="1104925" cy="1637775"/>
            </a:xfrm>
            <a:custGeom>
              <a:avLst/>
              <a:gdLst/>
              <a:ahLst/>
              <a:cxnLst/>
              <a:rect l="l" t="t" r="r" b="b"/>
              <a:pathLst>
                <a:path w="44197" h="65511" extrusionOk="0">
                  <a:moveTo>
                    <a:pt x="1" y="0"/>
                  </a:moveTo>
                  <a:lnTo>
                    <a:pt x="1" y="65511"/>
                  </a:lnTo>
                  <a:lnTo>
                    <a:pt x="13004" y="65511"/>
                  </a:lnTo>
                  <a:lnTo>
                    <a:pt x="13004" y="42467"/>
                  </a:lnTo>
                  <a:lnTo>
                    <a:pt x="28436" y="65511"/>
                  </a:lnTo>
                  <a:lnTo>
                    <a:pt x="44196" y="65511"/>
                  </a:lnTo>
                  <a:lnTo>
                    <a:pt x="26172" y="40286"/>
                  </a:lnTo>
                  <a:lnTo>
                    <a:pt x="42468" y="17365"/>
                  </a:lnTo>
                  <a:lnTo>
                    <a:pt x="27448" y="17365"/>
                  </a:lnTo>
                  <a:lnTo>
                    <a:pt x="13004" y="38763"/>
                  </a:lnTo>
                  <a:lnTo>
                    <a:pt x="13004" y="0"/>
                  </a:lnTo>
                  <a:close/>
                </a:path>
              </a:pathLst>
            </a:custGeom>
            <a:solidFill>
              <a:srgbClr val="009B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solidFill>
                  <a:schemeClr val="accent3"/>
                </a:solidFill>
              </a:endParaRPr>
            </a:p>
          </p:txBody>
        </p:sp>
        <p:sp>
          <p:nvSpPr>
            <p:cNvPr id="307" name="Google Shape;307;p26"/>
            <p:cNvSpPr/>
            <p:nvPr/>
          </p:nvSpPr>
          <p:spPr>
            <a:xfrm>
              <a:off x="4139200" y="2407400"/>
              <a:ext cx="1228375" cy="1271550"/>
            </a:xfrm>
            <a:custGeom>
              <a:avLst/>
              <a:gdLst/>
              <a:ahLst/>
              <a:cxnLst/>
              <a:rect l="l" t="t" r="r" b="b"/>
              <a:pathLst>
                <a:path w="49135" h="50862" extrusionOk="0">
                  <a:moveTo>
                    <a:pt x="25637" y="0"/>
                  </a:moveTo>
                  <a:cubicBezTo>
                    <a:pt x="10987" y="0"/>
                    <a:pt x="0" y="10864"/>
                    <a:pt x="0" y="25266"/>
                  </a:cubicBezTo>
                  <a:cubicBezTo>
                    <a:pt x="0" y="39710"/>
                    <a:pt x="11070" y="50862"/>
                    <a:pt x="25555" y="50862"/>
                  </a:cubicBezTo>
                  <a:cubicBezTo>
                    <a:pt x="36624" y="50862"/>
                    <a:pt x="45595" y="44525"/>
                    <a:pt x="49134" y="34731"/>
                  </a:cubicBezTo>
                  <a:lnTo>
                    <a:pt x="37159" y="30575"/>
                  </a:lnTo>
                  <a:cubicBezTo>
                    <a:pt x="34937" y="35719"/>
                    <a:pt x="30781" y="38640"/>
                    <a:pt x="25555" y="38640"/>
                  </a:cubicBezTo>
                  <a:cubicBezTo>
                    <a:pt x="18600" y="38640"/>
                    <a:pt x="13168" y="32797"/>
                    <a:pt x="13168" y="25349"/>
                  </a:cubicBezTo>
                  <a:cubicBezTo>
                    <a:pt x="13168" y="17901"/>
                    <a:pt x="18477" y="12222"/>
                    <a:pt x="25555" y="12222"/>
                  </a:cubicBezTo>
                  <a:cubicBezTo>
                    <a:pt x="30740" y="12222"/>
                    <a:pt x="35061" y="14979"/>
                    <a:pt x="37159" y="19711"/>
                  </a:cubicBezTo>
                  <a:lnTo>
                    <a:pt x="48969" y="15637"/>
                  </a:lnTo>
                  <a:cubicBezTo>
                    <a:pt x="45389" y="6091"/>
                    <a:pt x="36583" y="0"/>
                    <a:pt x="25637" y="0"/>
                  </a:cubicBezTo>
                  <a:close/>
                </a:path>
              </a:pathLst>
            </a:custGeom>
            <a:solidFill>
              <a:srgbClr val="009B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solidFill>
                  <a:schemeClr val="accent3"/>
                </a:solidFill>
              </a:endParaRPr>
            </a:p>
          </p:txBody>
        </p:sp>
        <p:sp>
          <p:nvSpPr>
            <p:cNvPr id="308" name="Google Shape;308;p26"/>
            <p:cNvSpPr/>
            <p:nvPr/>
          </p:nvSpPr>
          <p:spPr>
            <a:xfrm>
              <a:off x="238125" y="2407400"/>
              <a:ext cx="1228350" cy="1271550"/>
            </a:xfrm>
            <a:custGeom>
              <a:avLst/>
              <a:gdLst/>
              <a:ahLst/>
              <a:cxnLst/>
              <a:rect l="l" t="t" r="r" b="b"/>
              <a:pathLst>
                <a:path w="49134" h="50862" extrusionOk="0">
                  <a:moveTo>
                    <a:pt x="25637" y="0"/>
                  </a:moveTo>
                  <a:cubicBezTo>
                    <a:pt x="11028" y="0"/>
                    <a:pt x="0" y="10864"/>
                    <a:pt x="0" y="25266"/>
                  </a:cubicBezTo>
                  <a:cubicBezTo>
                    <a:pt x="0" y="39710"/>
                    <a:pt x="11070" y="50862"/>
                    <a:pt x="25555" y="50862"/>
                  </a:cubicBezTo>
                  <a:cubicBezTo>
                    <a:pt x="36665" y="50862"/>
                    <a:pt x="45595" y="44525"/>
                    <a:pt x="49134" y="34731"/>
                  </a:cubicBezTo>
                  <a:lnTo>
                    <a:pt x="37159" y="30575"/>
                  </a:lnTo>
                  <a:cubicBezTo>
                    <a:pt x="34978" y="35719"/>
                    <a:pt x="30822" y="38640"/>
                    <a:pt x="25555" y="38640"/>
                  </a:cubicBezTo>
                  <a:cubicBezTo>
                    <a:pt x="18600" y="38640"/>
                    <a:pt x="13209" y="32797"/>
                    <a:pt x="13209" y="25349"/>
                  </a:cubicBezTo>
                  <a:cubicBezTo>
                    <a:pt x="13209" y="17901"/>
                    <a:pt x="18518" y="12222"/>
                    <a:pt x="25555" y="12222"/>
                  </a:cubicBezTo>
                  <a:cubicBezTo>
                    <a:pt x="30740" y="12222"/>
                    <a:pt x="35060" y="14979"/>
                    <a:pt x="37200" y="19711"/>
                  </a:cubicBezTo>
                  <a:lnTo>
                    <a:pt x="48969" y="15637"/>
                  </a:lnTo>
                  <a:cubicBezTo>
                    <a:pt x="45389" y="6091"/>
                    <a:pt x="36624" y="0"/>
                    <a:pt x="25637" y="0"/>
                  </a:cubicBezTo>
                  <a:close/>
                </a:path>
              </a:pathLst>
            </a:custGeom>
            <a:solidFill>
              <a:srgbClr val="009B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solidFill>
                  <a:schemeClr val="accent3"/>
                </a:solidFill>
              </a:endParaRPr>
            </a:p>
          </p:txBody>
        </p:sp>
        <p:sp>
          <p:nvSpPr>
            <p:cNvPr id="309" name="Google Shape;309;p26"/>
            <p:cNvSpPr/>
            <p:nvPr/>
          </p:nvSpPr>
          <p:spPr>
            <a:xfrm>
              <a:off x="1568300" y="2007225"/>
              <a:ext cx="1130650" cy="1637775"/>
            </a:xfrm>
            <a:custGeom>
              <a:avLst/>
              <a:gdLst/>
              <a:ahLst/>
              <a:cxnLst/>
              <a:rect l="l" t="t" r="r" b="b"/>
              <a:pathLst>
                <a:path w="45226" h="65511" extrusionOk="0">
                  <a:moveTo>
                    <a:pt x="1" y="0"/>
                  </a:moveTo>
                  <a:lnTo>
                    <a:pt x="1" y="65511"/>
                  </a:lnTo>
                  <a:lnTo>
                    <a:pt x="13004" y="65511"/>
                  </a:lnTo>
                  <a:lnTo>
                    <a:pt x="13004" y="40204"/>
                  </a:lnTo>
                  <a:cubicBezTo>
                    <a:pt x="13004" y="32385"/>
                    <a:pt x="17325" y="27653"/>
                    <a:pt x="23827" y="27653"/>
                  </a:cubicBezTo>
                  <a:cubicBezTo>
                    <a:pt x="29670" y="27653"/>
                    <a:pt x="32222" y="31233"/>
                    <a:pt x="32222" y="38434"/>
                  </a:cubicBezTo>
                  <a:lnTo>
                    <a:pt x="32222" y="65511"/>
                  </a:lnTo>
                  <a:lnTo>
                    <a:pt x="45225" y="65511"/>
                  </a:lnTo>
                  <a:lnTo>
                    <a:pt x="45225" y="36253"/>
                  </a:lnTo>
                  <a:cubicBezTo>
                    <a:pt x="45225" y="23990"/>
                    <a:pt x="38477" y="16007"/>
                    <a:pt x="27572" y="16007"/>
                  </a:cubicBezTo>
                  <a:cubicBezTo>
                    <a:pt x="21811" y="16007"/>
                    <a:pt x="16667" y="18353"/>
                    <a:pt x="13004" y="21810"/>
                  </a:cubicBezTo>
                  <a:lnTo>
                    <a:pt x="13004" y="0"/>
                  </a:lnTo>
                  <a:close/>
                </a:path>
              </a:pathLst>
            </a:custGeom>
            <a:solidFill>
              <a:srgbClr val="009B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solidFill>
                  <a:schemeClr val="accent3"/>
                </a:solidFill>
              </a:endParaRPr>
            </a:p>
          </p:txBody>
        </p:sp>
        <p:sp>
          <p:nvSpPr>
            <p:cNvPr id="310" name="Google Shape;310;p26"/>
            <p:cNvSpPr/>
            <p:nvPr/>
          </p:nvSpPr>
          <p:spPr>
            <a:xfrm>
              <a:off x="2803850" y="2407400"/>
              <a:ext cx="1247925" cy="1271550"/>
            </a:xfrm>
            <a:custGeom>
              <a:avLst/>
              <a:gdLst/>
              <a:ahLst/>
              <a:cxnLst/>
              <a:rect l="l" t="t" r="r" b="b"/>
              <a:pathLst>
                <a:path w="49917" h="50862" extrusionOk="0">
                  <a:moveTo>
                    <a:pt x="24979" y="11111"/>
                  </a:moveTo>
                  <a:cubicBezTo>
                    <a:pt x="30781" y="11111"/>
                    <a:pt x="35061" y="14279"/>
                    <a:pt x="36872" y="20164"/>
                  </a:cubicBezTo>
                  <a:lnTo>
                    <a:pt x="13539" y="20164"/>
                  </a:lnTo>
                  <a:cubicBezTo>
                    <a:pt x="15062" y="14485"/>
                    <a:pt x="19177" y="11111"/>
                    <a:pt x="24979" y="11111"/>
                  </a:cubicBezTo>
                  <a:close/>
                  <a:moveTo>
                    <a:pt x="24979" y="0"/>
                  </a:moveTo>
                  <a:cubicBezTo>
                    <a:pt x="10700" y="0"/>
                    <a:pt x="1" y="10905"/>
                    <a:pt x="1" y="25431"/>
                  </a:cubicBezTo>
                  <a:cubicBezTo>
                    <a:pt x="1" y="39916"/>
                    <a:pt x="10741" y="50862"/>
                    <a:pt x="24979" y="50862"/>
                  </a:cubicBezTo>
                  <a:cubicBezTo>
                    <a:pt x="34855" y="50862"/>
                    <a:pt x="43209" y="45636"/>
                    <a:pt x="47447" y="37118"/>
                  </a:cubicBezTo>
                  <a:lnTo>
                    <a:pt x="35637" y="33044"/>
                  </a:lnTo>
                  <a:cubicBezTo>
                    <a:pt x="33003" y="37653"/>
                    <a:pt x="29135" y="39175"/>
                    <a:pt x="24979" y="39257"/>
                  </a:cubicBezTo>
                  <a:cubicBezTo>
                    <a:pt x="24848" y="39261"/>
                    <a:pt x="24717" y="39263"/>
                    <a:pt x="24587" y="39263"/>
                  </a:cubicBezTo>
                  <a:cubicBezTo>
                    <a:pt x="18502" y="39263"/>
                    <a:pt x="14298" y="35500"/>
                    <a:pt x="13210" y="29093"/>
                  </a:cubicBezTo>
                  <a:lnTo>
                    <a:pt x="49628" y="29093"/>
                  </a:lnTo>
                  <a:cubicBezTo>
                    <a:pt x="49793" y="27818"/>
                    <a:pt x="49916" y="26542"/>
                    <a:pt x="49916" y="25266"/>
                  </a:cubicBezTo>
                  <a:cubicBezTo>
                    <a:pt x="49916" y="11399"/>
                    <a:pt x="39752" y="0"/>
                    <a:pt x="24979" y="0"/>
                  </a:cubicBezTo>
                  <a:close/>
                </a:path>
              </a:pathLst>
            </a:custGeom>
            <a:solidFill>
              <a:srgbClr val="009B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solidFill>
                  <a:schemeClr val="accent3"/>
                </a:solidFill>
              </a:endParaRPr>
            </a:p>
          </p:txBody>
        </p:sp>
      </p:grpSp>
      <p:sp>
        <p:nvSpPr>
          <p:cNvPr id="311" name="Google Shape;311;p26"/>
          <p:cNvSpPr txBox="1">
            <a:spLocks noGrp="1"/>
          </p:cNvSpPr>
          <p:nvPr>
            <p:ph type="sldNum" idx="12"/>
          </p:nvPr>
        </p:nvSpPr>
        <p:spPr>
          <a:xfrm>
            <a:off x="390765" y="6181677"/>
            <a:ext cx="731600" cy="524800"/>
          </a:xfrm>
          <a:prstGeom prst="rect">
            <a:avLst/>
          </a:prstGeom>
        </p:spPr>
        <p:txBody>
          <a:bodyPr spcFirstLastPara="1" wrap="square" lIns="0" tIns="91425" rIns="91425" bIns="91425" anchor="t" anchorCtr="0">
            <a:noAutofit/>
          </a:bodyPr>
          <a:lstStyle>
            <a:lvl1pPr lvl="0" algn="l" rtl="0">
              <a:buNone/>
              <a:defRPr sz="1067">
                <a:latin typeface="Public Sans"/>
                <a:ea typeface="Public Sans"/>
                <a:cs typeface="Public Sans"/>
                <a:sym typeface="Public Sans"/>
              </a:defRPr>
            </a:lvl1pPr>
            <a:lvl2pPr lvl="1" algn="l" rtl="0">
              <a:buNone/>
              <a:defRPr sz="1067">
                <a:latin typeface="Public Sans"/>
                <a:ea typeface="Public Sans"/>
                <a:cs typeface="Public Sans"/>
                <a:sym typeface="Public Sans"/>
              </a:defRPr>
            </a:lvl2pPr>
            <a:lvl3pPr lvl="2" algn="l" rtl="0">
              <a:buNone/>
              <a:defRPr sz="1067">
                <a:latin typeface="Public Sans"/>
                <a:ea typeface="Public Sans"/>
                <a:cs typeface="Public Sans"/>
                <a:sym typeface="Public Sans"/>
              </a:defRPr>
            </a:lvl3pPr>
            <a:lvl4pPr lvl="3" algn="l" rtl="0">
              <a:buNone/>
              <a:defRPr sz="1067">
                <a:latin typeface="Public Sans"/>
                <a:ea typeface="Public Sans"/>
                <a:cs typeface="Public Sans"/>
                <a:sym typeface="Public Sans"/>
              </a:defRPr>
            </a:lvl4pPr>
            <a:lvl5pPr lvl="4" algn="l" rtl="0">
              <a:buNone/>
              <a:defRPr sz="1067">
                <a:latin typeface="Public Sans"/>
                <a:ea typeface="Public Sans"/>
                <a:cs typeface="Public Sans"/>
                <a:sym typeface="Public Sans"/>
              </a:defRPr>
            </a:lvl5pPr>
            <a:lvl6pPr lvl="5" algn="l" rtl="0">
              <a:buNone/>
              <a:defRPr sz="1067">
                <a:latin typeface="Public Sans"/>
                <a:ea typeface="Public Sans"/>
                <a:cs typeface="Public Sans"/>
                <a:sym typeface="Public Sans"/>
              </a:defRPr>
            </a:lvl6pPr>
            <a:lvl7pPr lvl="6" algn="l" rtl="0">
              <a:buNone/>
              <a:defRPr sz="1067">
                <a:latin typeface="Public Sans"/>
                <a:ea typeface="Public Sans"/>
                <a:cs typeface="Public Sans"/>
                <a:sym typeface="Public Sans"/>
              </a:defRPr>
            </a:lvl7pPr>
            <a:lvl8pPr lvl="7" algn="l" rtl="0">
              <a:buNone/>
              <a:defRPr sz="1067">
                <a:latin typeface="Public Sans"/>
                <a:ea typeface="Public Sans"/>
                <a:cs typeface="Public Sans"/>
                <a:sym typeface="Public Sans"/>
              </a:defRPr>
            </a:lvl8pPr>
            <a:lvl9pPr lvl="8" algn="l" rtl="0">
              <a:buNone/>
              <a:defRPr sz="1067">
                <a:latin typeface="Public Sans"/>
                <a:ea typeface="Public Sans"/>
                <a:cs typeface="Public Sans"/>
                <a:sym typeface="Public Sans"/>
              </a:defRPr>
            </a:lvl9pPr>
          </a:lstStyle>
          <a:p>
            <a:fld id="{00000000-1234-1234-1234-123412341234}" type="slidenum">
              <a:rPr lang="en" smtClean="0"/>
              <a:pPr/>
              <a:t>‹#›</a:t>
            </a:fld>
            <a:endParaRPr lang="en"/>
          </a:p>
        </p:txBody>
      </p:sp>
      <p:sp>
        <p:nvSpPr>
          <p:cNvPr id="312" name="Google Shape;312;p26"/>
          <p:cNvSpPr txBox="1">
            <a:spLocks noGrp="1"/>
          </p:cNvSpPr>
          <p:nvPr>
            <p:ph type="title"/>
          </p:nvPr>
        </p:nvSpPr>
        <p:spPr>
          <a:xfrm>
            <a:off x="1219200" y="568771"/>
            <a:ext cx="9753600" cy="782000"/>
          </a:xfrm>
          <a:prstGeom prst="rect">
            <a:avLst/>
          </a:prstGeom>
        </p:spPr>
        <p:txBody>
          <a:bodyPr spcFirstLastPara="1" wrap="square" lIns="91425" tIns="91425" rIns="91425" bIns="91425" anchor="t" anchorCtr="0">
            <a:noAutofit/>
          </a:bodyPr>
          <a:lstStyle>
            <a:lvl1pPr marL="0" marR="0" lvl="0" indent="0" algn="ctr" rtl="0">
              <a:lnSpc>
                <a:spcPct val="100000"/>
              </a:lnSpc>
              <a:spcBef>
                <a:spcPts val="0"/>
              </a:spcBef>
              <a:spcAft>
                <a:spcPts val="0"/>
              </a:spcAft>
              <a:buNone/>
              <a:defRPr sz="3333">
                <a:solidFill>
                  <a:srgbClr val="001730"/>
                </a:solidFill>
              </a:defRPr>
            </a:lvl1pPr>
            <a:lvl2pPr marL="0" marR="0" lvl="1" indent="0" algn="ctr" rtl="0">
              <a:lnSpc>
                <a:spcPct val="100000"/>
              </a:lnSpc>
              <a:spcBef>
                <a:spcPts val="0"/>
              </a:spcBef>
              <a:spcAft>
                <a:spcPts val="0"/>
              </a:spcAft>
              <a:buNone/>
              <a:defRPr sz="3333">
                <a:solidFill>
                  <a:srgbClr val="001730"/>
                </a:solidFill>
                <a:latin typeface="Libre Baskerville"/>
                <a:ea typeface="Libre Baskerville"/>
                <a:cs typeface="Libre Baskerville"/>
                <a:sym typeface="Libre Baskerville"/>
              </a:defRPr>
            </a:lvl2pPr>
            <a:lvl3pPr marL="0" marR="0" lvl="2" indent="0" algn="ctr" rtl="0">
              <a:lnSpc>
                <a:spcPct val="100000"/>
              </a:lnSpc>
              <a:spcBef>
                <a:spcPts val="0"/>
              </a:spcBef>
              <a:spcAft>
                <a:spcPts val="0"/>
              </a:spcAft>
              <a:buNone/>
              <a:defRPr sz="3333">
                <a:solidFill>
                  <a:srgbClr val="001730"/>
                </a:solidFill>
                <a:latin typeface="Libre Baskerville"/>
                <a:ea typeface="Libre Baskerville"/>
                <a:cs typeface="Libre Baskerville"/>
                <a:sym typeface="Libre Baskerville"/>
              </a:defRPr>
            </a:lvl3pPr>
            <a:lvl4pPr marL="0" marR="0" lvl="3" indent="0" algn="ctr" rtl="0">
              <a:lnSpc>
                <a:spcPct val="100000"/>
              </a:lnSpc>
              <a:spcBef>
                <a:spcPts val="0"/>
              </a:spcBef>
              <a:spcAft>
                <a:spcPts val="0"/>
              </a:spcAft>
              <a:buNone/>
              <a:defRPr sz="3333">
                <a:solidFill>
                  <a:srgbClr val="001730"/>
                </a:solidFill>
                <a:latin typeface="Libre Baskerville"/>
                <a:ea typeface="Libre Baskerville"/>
                <a:cs typeface="Libre Baskerville"/>
                <a:sym typeface="Libre Baskerville"/>
              </a:defRPr>
            </a:lvl4pPr>
            <a:lvl5pPr marL="0" marR="0" lvl="4" indent="0" algn="ctr" rtl="0">
              <a:lnSpc>
                <a:spcPct val="100000"/>
              </a:lnSpc>
              <a:spcBef>
                <a:spcPts val="0"/>
              </a:spcBef>
              <a:spcAft>
                <a:spcPts val="0"/>
              </a:spcAft>
              <a:buNone/>
              <a:defRPr sz="3333">
                <a:solidFill>
                  <a:srgbClr val="001730"/>
                </a:solidFill>
                <a:latin typeface="Libre Baskerville"/>
                <a:ea typeface="Libre Baskerville"/>
                <a:cs typeface="Libre Baskerville"/>
                <a:sym typeface="Libre Baskerville"/>
              </a:defRPr>
            </a:lvl5pPr>
            <a:lvl6pPr marL="0" marR="0" lvl="5" indent="0" algn="ctr" rtl="0">
              <a:lnSpc>
                <a:spcPct val="100000"/>
              </a:lnSpc>
              <a:spcBef>
                <a:spcPts val="0"/>
              </a:spcBef>
              <a:spcAft>
                <a:spcPts val="0"/>
              </a:spcAft>
              <a:buNone/>
              <a:defRPr sz="3333">
                <a:solidFill>
                  <a:srgbClr val="001730"/>
                </a:solidFill>
                <a:latin typeface="Libre Baskerville"/>
                <a:ea typeface="Libre Baskerville"/>
                <a:cs typeface="Libre Baskerville"/>
                <a:sym typeface="Libre Baskerville"/>
              </a:defRPr>
            </a:lvl6pPr>
            <a:lvl7pPr marL="0" marR="0" lvl="6" indent="0" algn="ctr" rtl="0">
              <a:lnSpc>
                <a:spcPct val="100000"/>
              </a:lnSpc>
              <a:spcBef>
                <a:spcPts val="0"/>
              </a:spcBef>
              <a:spcAft>
                <a:spcPts val="0"/>
              </a:spcAft>
              <a:buNone/>
              <a:defRPr sz="3333">
                <a:solidFill>
                  <a:srgbClr val="001730"/>
                </a:solidFill>
                <a:latin typeface="Libre Baskerville"/>
                <a:ea typeface="Libre Baskerville"/>
                <a:cs typeface="Libre Baskerville"/>
                <a:sym typeface="Libre Baskerville"/>
              </a:defRPr>
            </a:lvl7pPr>
            <a:lvl8pPr marL="0" marR="0" lvl="7" indent="0" algn="ctr" rtl="0">
              <a:lnSpc>
                <a:spcPct val="100000"/>
              </a:lnSpc>
              <a:spcBef>
                <a:spcPts val="0"/>
              </a:spcBef>
              <a:spcAft>
                <a:spcPts val="0"/>
              </a:spcAft>
              <a:buNone/>
              <a:defRPr sz="3333">
                <a:solidFill>
                  <a:srgbClr val="001730"/>
                </a:solidFill>
                <a:latin typeface="Libre Baskerville"/>
                <a:ea typeface="Libre Baskerville"/>
                <a:cs typeface="Libre Baskerville"/>
                <a:sym typeface="Libre Baskerville"/>
              </a:defRPr>
            </a:lvl8pPr>
            <a:lvl9pPr marL="0" marR="0" lvl="8" indent="0" algn="ctr" rtl="0">
              <a:lnSpc>
                <a:spcPct val="100000"/>
              </a:lnSpc>
              <a:spcBef>
                <a:spcPts val="0"/>
              </a:spcBef>
              <a:spcAft>
                <a:spcPts val="0"/>
              </a:spcAft>
              <a:buNone/>
              <a:defRPr sz="3333">
                <a:solidFill>
                  <a:srgbClr val="001730"/>
                </a:solidFill>
                <a:latin typeface="Libre Baskerville"/>
                <a:ea typeface="Libre Baskerville"/>
                <a:cs typeface="Libre Baskerville"/>
                <a:sym typeface="Libre Baskerville"/>
              </a:defRPr>
            </a:lvl9pPr>
          </a:lstStyle>
          <a:p>
            <a:endParaRPr/>
          </a:p>
        </p:txBody>
      </p:sp>
    </p:spTree>
    <p:extLst>
      <p:ext uri="{BB962C8B-B14F-4D97-AF65-F5344CB8AC3E}">
        <p14:creationId xmlns:p14="http://schemas.microsoft.com/office/powerpoint/2010/main" val="1125343026"/>
      </p:ext>
    </p:extLst>
  </p:cSld>
  <p:clrMapOvr>
    <a:masterClrMapping/>
  </p:clrMapOvr>
  <p:extLst>
    <p:ext uri="{DCECCB84-F9BA-43D5-87BE-67443E8EF086}">
      <p15:sldGuideLst xmlns:p15="http://schemas.microsoft.com/office/powerpoint/2012/main">
        <p15:guide id="1" orient="horz" pos="518">
          <p15:clr>
            <a:schemeClr val="accent5"/>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26 | Team Recognition">
  <p:cSld name="26 | Team Recognition">
    <p:spTree>
      <p:nvGrpSpPr>
        <p:cNvPr id="1" name="Shape 313"/>
        <p:cNvGrpSpPr/>
        <p:nvPr/>
      </p:nvGrpSpPr>
      <p:grpSpPr>
        <a:xfrm>
          <a:off x="0" y="0"/>
          <a:ext cx="0" cy="0"/>
          <a:chOff x="0" y="0"/>
          <a:chExt cx="0" cy="0"/>
        </a:xfrm>
      </p:grpSpPr>
      <p:grpSp>
        <p:nvGrpSpPr>
          <p:cNvPr id="314" name="Google Shape;314;p27"/>
          <p:cNvGrpSpPr/>
          <p:nvPr/>
        </p:nvGrpSpPr>
        <p:grpSpPr>
          <a:xfrm>
            <a:off x="10956894" y="6263904"/>
            <a:ext cx="824629" cy="193475"/>
            <a:chOff x="238125" y="2007225"/>
            <a:chExt cx="7125250" cy="1671725"/>
          </a:xfrm>
        </p:grpSpPr>
        <p:sp>
          <p:nvSpPr>
            <p:cNvPr id="315" name="Google Shape;315;p27"/>
            <p:cNvSpPr/>
            <p:nvPr/>
          </p:nvSpPr>
          <p:spPr>
            <a:xfrm>
              <a:off x="6641150" y="2408425"/>
              <a:ext cx="722225" cy="1236575"/>
            </a:xfrm>
            <a:custGeom>
              <a:avLst/>
              <a:gdLst/>
              <a:ahLst/>
              <a:cxnLst/>
              <a:rect l="l" t="t" r="r" b="b"/>
              <a:pathLst>
                <a:path w="28889" h="49463" extrusionOk="0">
                  <a:moveTo>
                    <a:pt x="24609" y="1"/>
                  </a:moveTo>
                  <a:cubicBezTo>
                    <a:pt x="18436" y="1"/>
                    <a:pt x="14074" y="2963"/>
                    <a:pt x="10659" y="7202"/>
                  </a:cubicBezTo>
                  <a:lnTo>
                    <a:pt x="8354" y="1317"/>
                  </a:lnTo>
                  <a:lnTo>
                    <a:pt x="1" y="1317"/>
                  </a:lnTo>
                  <a:lnTo>
                    <a:pt x="1" y="49463"/>
                  </a:lnTo>
                  <a:lnTo>
                    <a:pt x="13004" y="49463"/>
                  </a:lnTo>
                  <a:lnTo>
                    <a:pt x="13004" y="24444"/>
                  </a:lnTo>
                  <a:cubicBezTo>
                    <a:pt x="13004" y="16584"/>
                    <a:pt x="15885" y="12181"/>
                    <a:pt x="23251" y="12181"/>
                  </a:cubicBezTo>
                  <a:lnTo>
                    <a:pt x="28888" y="12181"/>
                  </a:lnTo>
                  <a:lnTo>
                    <a:pt x="28888" y="1"/>
                  </a:lnTo>
                  <a:close/>
                </a:path>
              </a:pathLst>
            </a:custGeom>
            <a:solidFill>
              <a:srgbClr val="009B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solidFill>
                  <a:schemeClr val="accent3"/>
                </a:solidFill>
              </a:endParaRPr>
            </a:p>
          </p:txBody>
        </p:sp>
        <p:sp>
          <p:nvSpPr>
            <p:cNvPr id="316" name="Google Shape;316;p27"/>
            <p:cNvSpPr/>
            <p:nvPr/>
          </p:nvSpPr>
          <p:spPr>
            <a:xfrm>
              <a:off x="5467325" y="2007225"/>
              <a:ext cx="1104925" cy="1637775"/>
            </a:xfrm>
            <a:custGeom>
              <a:avLst/>
              <a:gdLst/>
              <a:ahLst/>
              <a:cxnLst/>
              <a:rect l="l" t="t" r="r" b="b"/>
              <a:pathLst>
                <a:path w="44197" h="65511" extrusionOk="0">
                  <a:moveTo>
                    <a:pt x="1" y="0"/>
                  </a:moveTo>
                  <a:lnTo>
                    <a:pt x="1" y="65511"/>
                  </a:lnTo>
                  <a:lnTo>
                    <a:pt x="13004" y="65511"/>
                  </a:lnTo>
                  <a:lnTo>
                    <a:pt x="13004" y="42467"/>
                  </a:lnTo>
                  <a:lnTo>
                    <a:pt x="28436" y="65511"/>
                  </a:lnTo>
                  <a:lnTo>
                    <a:pt x="44196" y="65511"/>
                  </a:lnTo>
                  <a:lnTo>
                    <a:pt x="26172" y="40286"/>
                  </a:lnTo>
                  <a:lnTo>
                    <a:pt x="42468" y="17365"/>
                  </a:lnTo>
                  <a:lnTo>
                    <a:pt x="27448" y="17365"/>
                  </a:lnTo>
                  <a:lnTo>
                    <a:pt x="13004" y="38763"/>
                  </a:lnTo>
                  <a:lnTo>
                    <a:pt x="13004" y="0"/>
                  </a:lnTo>
                  <a:close/>
                </a:path>
              </a:pathLst>
            </a:custGeom>
            <a:solidFill>
              <a:srgbClr val="009B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solidFill>
                  <a:schemeClr val="accent3"/>
                </a:solidFill>
              </a:endParaRPr>
            </a:p>
          </p:txBody>
        </p:sp>
        <p:sp>
          <p:nvSpPr>
            <p:cNvPr id="317" name="Google Shape;317;p27"/>
            <p:cNvSpPr/>
            <p:nvPr/>
          </p:nvSpPr>
          <p:spPr>
            <a:xfrm>
              <a:off x="4139200" y="2407400"/>
              <a:ext cx="1228375" cy="1271550"/>
            </a:xfrm>
            <a:custGeom>
              <a:avLst/>
              <a:gdLst/>
              <a:ahLst/>
              <a:cxnLst/>
              <a:rect l="l" t="t" r="r" b="b"/>
              <a:pathLst>
                <a:path w="49135" h="50862" extrusionOk="0">
                  <a:moveTo>
                    <a:pt x="25637" y="0"/>
                  </a:moveTo>
                  <a:cubicBezTo>
                    <a:pt x="10987" y="0"/>
                    <a:pt x="0" y="10864"/>
                    <a:pt x="0" y="25266"/>
                  </a:cubicBezTo>
                  <a:cubicBezTo>
                    <a:pt x="0" y="39710"/>
                    <a:pt x="11070" y="50862"/>
                    <a:pt x="25555" y="50862"/>
                  </a:cubicBezTo>
                  <a:cubicBezTo>
                    <a:pt x="36624" y="50862"/>
                    <a:pt x="45595" y="44525"/>
                    <a:pt x="49134" y="34731"/>
                  </a:cubicBezTo>
                  <a:lnTo>
                    <a:pt x="37159" y="30575"/>
                  </a:lnTo>
                  <a:cubicBezTo>
                    <a:pt x="34937" y="35719"/>
                    <a:pt x="30781" y="38640"/>
                    <a:pt x="25555" y="38640"/>
                  </a:cubicBezTo>
                  <a:cubicBezTo>
                    <a:pt x="18600" y="38640"/>
                    <a:pt x="13168" y="32797"/>
                    <a:pt x="13168" y="25349"/>
                  </a:cubicBezTo>
                  <a:cubicBezTo>
                    <a:pt x="13168" y="17901"/>
                    <a:pt x="18477" y="12222"/>
                    <a:pt x="25555" y="12222"/>
                  </a:cubicBezTo>
                  <a:cubicBezTo>
                    <a:pt x="30740" y="12222"/>
                    <a:pt x="35061" y="14979"/>
                    <a:pt x="37159" y="19711"/>
                  </a:cubicBezTo>
                  <a:lnTo>
                    <a:pt x="48969" y="15637"/>
                  </a:lnTo>
                  <a:cubicBezTo>
                    <a:pt x="45389" y="6091"/>
                    <a:pt x="36583" y="0"/>
                    <a:pt x="25637" y="0"/>
                  </a:cubicBezTo>
                  <a:close/>
                </a:path>
              </a:pathLst>
            </a:custGeom>
            <a:solidFill>
              <a:srgbClr val="009B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solidFill>
                  <a:schemeClr val="accent3"/>
                </a:solidFill>
              </a:endParaRPr>
            </a:p>
          </p:txBody>
        </p:sp>
        <p:sp>
          <p:nvSpPr>
            <p:cNvPr id="318" name="Google Shape;318;p27"/>
            <p:cNvSpPr/>
            <p:nvPr/>
          </p:nvSpPr>
          <p:spPr>
            <a:xfrm>
              <a:off x="238125" y="2407400"/>
              <a:ext cx="1228350" cy="1271550"/>
            </a:xfrm>
            <a:custGeom>
              <a:avLst/>
              <a:gdLst/>
              <a:ahLst/>
              <a:cxnLst/>
              <a:rect l="l" t="t" r="r" b="b"/>
              <a:pathLst>
                <a:path w="49134" h="50862" extrusionOk="0">
                  <a:moveTo>
                    <a:pt x="25637" y="0"/>
                  </a:moveTo>
                  <a:cubicBezTo>
                    <a:pt x="11028" y="0"/>
                    <a:pt x="0" y="10864"/>
                    <a:pt x="0" y="25266"/>
                  </a:cubicBezTo>
                  <a:cubicBezTo>
                    <a:pt x="0" y="39710"/>
                    <a:pt x="11070" y="50862"/>
                    <a:pt x="25555" y="50862"/>
                  </a:cubicBezTo>
                  <a:cubicBezTo>
                    <a:pt x="36665" y="50862"/>
                    <a:pt x="45595" y="44525"/>
                    <a:pt x="49134" y="34731"/>
                  </a:cubicBezTo>
                  <a:lnTo>
                    <a:pt x="37159" y="30575"/>
                  </a:lnTo>
                  <a:cubicBezTo>
                    <a:pt x="34978" y="35719"/>
                    <a:pt x="30822" y="38640"/>
                    <a:pt x="25555" y="38640"/>
                  </a:cubicBezTo>
                  <a:cubicBezTo>
                    <a:pt x="18600" y="38640"/>
                    <a:pt x="13209" y="32797"/>
                    <a:pt x="13209" y="25349"/>
                  </a:cubicBezTo>
                  <a:cubicBezTo>
                    <a:pt x="13209" y="17901"/>
                    <a:pt x="18518" y="12222"/>
                    <a:pt x="25555" y="12222"/>
                  </a:cubicBezTo>
                  <a:cubicBezTo>
                    <a:pt x="30740" y="12222"/>
                    <a:pt x="35060" y="14979"/>
                    <a:pt x="37200" y="19711"/>
                  </a:cubicBezTo>
                  <a:lnTo>
                    <a:pt x="48969" y="15637"/>
                  </a:lnTo>
                  <a:cubicBezTo>
                    <a:pt x="45389" y="6091"/>
                    <a:pt x="36624" y="0"/>
                    <a:pt x="25637" y="0"/>
                  </a:cubicBezTo>
                  <a:close/>
                </a:path>
              </a:pathLst>
            </a:custGeom>
            <a:solidFill>
              <a:srgbClr val="009B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solidFill>
                  <a:schemeClr val="accent3"/>
                </a:solidFill>
              </a:endParaRPr>
            </a:p>
          </p:txBody>
        </p:sp>
        <p:sp>
          <p:nvSpPr>
            <p:cNvPr id="319" name="Google Shape;319;p27"/>
            <p:cNvSpPr/>
            <p:nvPr/>
          </p:nvSpPr>
          <p:spPr>
            <a:xfrm>
              <a:off x="1568300" y="2007225"/>
              <a:ext cx="1130650" cy="1637775"/>
            </a:xfrm>
            <a:custGeom>
              <a:avLst/>
              <a:gdLst/>
              <a:ahLst/>
              <a:cxnLst/>
              <a:rect l="l" t="t" r="r" b="b"/>
              <a:pathLst>
                <a:path w="45226" h="65511" extrusionOk="0">
                  <a:moveTo>
                    <a:pt x="1" y="0"/>
                  </a:moveTo>
                  <a:lnTo>
                    <a:pt x="1" y="65511"/>
                  </a:lnTo>
                  <a:lnTo>
                    <a:pt x="13004" y="65511"/>
                  </a:lnTo>
                  <a:lnTo>
                    <a:pt x="13004" y="40204"/>
                  </a:lnTo>
                  <a:cubicBezTo>
                    <a:pt x="13004" y="32385"/>
                    <a:pt x="17325" y="27653"/>
                    <a:pt x="23827" y="27653"/>
                  </a:cubicBezTo>
                  <a:cubicBezTo>
                    <a:pt x="29670" y="27653"/>
                    <a:pt x="32222" y="31233"/>
                    <a:pt x="32222" y="38434"/>
                  </a:cubicBezTo>
                  <a:lnTo>
                    <a:pt x="32222" y="65511"/>
                  </a:lnTo>
                  <a:lnTo>
                    <a:pt x="45225" y="65511"/>
                  </a:lnTo>
                  <a:lnTo>
                    <a:pt x="45225" y="36253"/>
                  </a:lnTo>
                  <a:cubicBezTo>
                    <a:pt x="45225" y="23990"/>
                    <a:pt x="38477" y="16007"/>
                    <a:pt x="27572" y="16007"/>
                  </a:cubicBezTo>
                  <a:cubicBezTo>
                    <a:pt x="21811" y="16007"/>
                    <a:pt x="16667" y="18353"/>
                    <a:pt x="13004" y="21810"/>
                  </a:cubicBezTo>
                  <a:lnTo>
                    <a:pt x="13004" y="0"/>
                  </a:lnTo>
                  <a:close/>
                </a:path>
              </a:pathLst>
            </a:custGeom>
            <a:solidFill>
              <a:srgbClr val="009B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solidFill>
                  <a:schemeClr val="accent3"/>
                </a:solidFill>
              </a:endParaRPr>
            </a:p>
          </p:txBody>
        </p:sp>
        <p:sp>
          <p:nvSpPr>
            <p:cNvPr id="320" name="Google Shape;320;p27"/>
            <p:cNvSpPr/>
            <p:nvPr/>
          </p:nvSpPr>
          <p:spPr>
            <a:xfrm>
              <a:off x="2803850" y="2407400"/>
              <a:ext cx="1247925" cy="1271550"/>
            </a:xfrm>
            <a:custGeom>
              <a:avLst/>
              <a:gdLst/>
              <a:ahLst/>
              <a:cxnLst/>
              <a:rect l="l" t="t" r="r" b="b"/>
              <a:pathLst>
                <a:path w="49917" h="50862" extrusionOk="0">
                  <a:moveTo>
                    <a:pt x="24979" y="11111"/>
                  </a:moveTo>
                  <a:cubicBezTo>
                    <a:pt x="30781" y="11111"/>
                    <a:pt x="35061" y="14279"/>
                    <a:pt x="36872" y="20164"/>
                  </a:cubicBezTo>
                  <a:lnTo>
                    <a:pt x="13539" y="20164"/>
                  </a:lnTo>
                  <a:cubicBezTo>
                    <a:pt x="15062" y="14485"/>
                    <a:pt x="19177" y="11111"/>
                    <a:pt x="24979" y="11111"/>
                  </a:cubicBezTo>
                  <a:close/>
                  <a:moveTo>
                    <a:pt x="24979" y="0"/>
                  </a:moveTo>
                  <a:cubicBezTo>
                    <a:pt x="10700" y="0"/>
                    <a:pt x="1" y="10905"/>
                    <a:pt x="1" y="25431"/>
                  </a:cubicBezTo>
                  <a:cubicBezTo>
                    <a:pt x="1" y="39916"/>
                    <a:pt x="10741" y="50862"/>
                    <a:pt x="24979" y="50862"/>
                  </a:cubicBezTo>
                  <a:cubicBezTo>
                    <a:pt x="34855" y="50862"/>
                    <a:pt x="43209" y="45636"/>
                    <a:pt x="47447" y="37118"/>
                  </a:cubicBezTo>
                  <a:lnTo>
                    <a:pt x="35637" y="33044"/>
                  </a:lnTo>
                  <a:cubicBezTo>
                    <a:pt x="33003" y="37653"/>
                    <a:pt x="29135" y="39175"/>
                    <a:pt x="24979" y="39257"/>
                  </a:cubicBezTo>
                  <a:cubicBezTo>
                    <a:pt x="24848" y="39261"/>
                    <a:pt x="24717" y="39263"/>
                    <a:pt x="24587" y="39263"/>
                  </a:cubicBezTo>
                  <a:cubicBezTo>
                    <a:pt x="18502" y="39263"/>
                    <a:pt x="14298" y="35500"/>
                    <a:pt x="13210" y="29093"/>
                  </a:cubicBezTo>
                  <a:lnTo>
                    <a:pt x="49628" y="29093"/>
                  </a:lnTo>
                  <a:cubicBezTo>
                    <a:pt x="49793" y="27818"/>
                    <a:pt x="49916" y="26542"/>
                    <a:pt x="49916" y="25266"/>
                  </a:cubicBezTo>
                  <a:cubicBezTo>
                    <a:pt x="49916" y="11399"/>
                    <a:pt x="39752" y="0"/>
                    <a:pt x="24979" y="0"/>
                  </a:cubicBezTo>
                  <a:close/>
                </a:path>
              </a:pathLst>
            </a:custGeom>
            <a:solidFill>
              <a:srgbClr val="009B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solidFill>
                  <a:schemeClr val="accent3"/>
                </a:solidFill>
              </a:endParaRPr>
            </a:p>
          </p:txBody>
        </p:sp>
      </p:grpSp>
      <p:sp>
        <p:nvSpPr>
          <p:cNvPr id="321" name="Google Shape;321;p27"/>
          <p:cNvSpPr txBox="1">
            <a:spLocks noGrp="1"/>
          </p:cNvSpPr>
          <p:nvPr>
            <p:ph type="sldNum" idx="12"/>
          </p:nvPr>
        </p:nvSpPr>
        <p:spPr>
          <a:xfrm>
            <a:off x="390765" y="6181677"/>
            <a:ext cx="731600" cy="524800"/>
          </a:xfrm>
          <a:prstGeom prst="rect">
            <a:avLst/>
          </a:prstGeom>
        </p:spPr>
        <p:txBody>
          <a:bodyPr spcFirstLastPara="1" wrap="square" lIns="0" tIns="91425" rIns="91425" bIns="91425" anchor="t" anchorCtr="0">
            <a:noAutofit/>
          </a:bodyPr>
          <a:lstStyle>
            <a:lvl1pPr lvl="0" algn="l" rtl="0">
              <a:buNone/>
              <a:defRPr sz="1067">
                <a:latin typeface="Public Sans"/>
                <a:ea typeface="Public Sans"/>
                <a:cs typeface="Public Sans"/>
                <a:sym typeface="Public Sans"/>
              </a:defRPr>
            </a:lvl1pPr>
            <a:lvl2pPr lvl="1" algn="l" rtl="0">
              <a:buNone/>
              <a:defRPr sz="1067">
                <a:latin typeface="Public Sans"/>
                <a:ea typeface="Public Sans"/>
                <a:cs typeface="Public Sans"/>
                <a:sym typeface="Public Sans"/>
              </a:defRPr>
            </a:lvl2pPr>
            <a:lvl3pPr lvl="2" algn="l" rtl="0">
              <a:buNone/>
              <a:defRPr sz="1067">
                <a:latin typeface="Public Sans"/>
                <a:ea typeface="Public Sans"/>
                <a:cs typeface="Public Sans"/>
                <a:sym typeface="Public Sans"/>
              </a:defRPr>
            </a:lvl3pPr>
            <a:lvl4pPr lvl="3" algn="l" rtl="0">
              <a:buNone/>
              <a:defRPr sz="1067">
                <a:latin typeface="Public Sans"/>
                <a:ea typeface="Public Sans"/>
                <a:cs typeface="Public Sans"/>
                <a:sym typeface="Public Sans"/>
              </a:defRPr>
            </a:lvl4pPr>
            <a:lvl5pPr lvl="4" algn="l" rtl="0">
              <a:buNone/>
              <a:defRPr sz="1067">
                <a:latin typeface="Public Sans"/>
                <a:ea typeface="Public Sans"/>
                <a:cs typeface="Public Sans"/>
                <a:sym typeface="Public Sans"/>
              </a:defRPr>
            </a:lvl5pPr>
            <a:lvl6pPr lvl="5" algn="l" rtl="0">
              <a:buNone/>
              <a:defRPr sz="1067">
                <a:latin typeface="Public Sans"/>
                <a:ea typeface="Public Sans"/>
                <a:cs typeface="Public Sans"/>
                <a:sym typeface="Public Sans"/>
              </a:defRPr>
            </a:lvl6pPr>
            <a:lvl7pPr lvl="6" algn="l" rtl="0">
              <a:buNone/>
              <a:defRPr sz="1067">
                <a:latin typeface="Public Sans"/>
                <a:ea typeface="Public Sans"/>
                <a:cs typeface="Public Sans"/>
                <a:sym typeface="Public Sans"/>
              </a:defRPr>
            </a:lvl7pPr>
            <a:lvl8pPr lvl="7" algn="l" rtl="0">
              <a:buNone/>
              <a:defRPr sz="1067">
                <a:latin typeface="Public Sans"/>
                <a:ea typeface="Public Sans"/>
                <a:cs typeface="Public Sans"/>
                <a:sym typeface="Public Sans"/>
              </a:defRPr>
            </a:lvl8pPr>
            <a:lvl9pPr lvl="8" algn="l" rtl="0">
              <a:buNone/>
              <a:defRPr sz="1067">
                <a:latin typeface="Public Sans"/>
                <a:ea typeface="Public Sans"/>
                <a:cs typeface="Public Sans"/>
                <a:sym typeface="Public Sans"/>
              </a:defRPr>
            </a:lvl9pPr>
          </a:lstStyle>
          <a:p>
            <a:fld id="{00000000-1234-1234-1234-123412341234}" type="slidenum">
              <a:rPr lang="en" smtClean="0"/>
              <a:pPr/>
              <a:t>‹#›</a:t>
            </a:fld>
            <a:endParaRPr lang="en"/>
          </a:p>
        </p:txBody>
      </p:sp>
      <p:sp>
        <p:nvSpPr>
          <p:cNvPr id="322" name="Google Shape;322;p27"/>
          <p:cNvSpPr>
            <a:spLocks noGrp="1"/>
          </p:cNvSpPr>
          <p:nvPr>
            <p:ph type="pic" idx="2"/>
          </p:nvPr>
        </p:nvSpPr>
        <p:spPr>
          <a:xfrm>
            <a:off x="1513884" y="3932933"/>
            <a:ext cx="1097200" cy="1097200"/>
          </a:xfrm>
          <a:prstGeom prst="ellipse">
            <a:avLst/>
          </a:prstGeom>
          <a:noFill/>
          <a:ln>
            <a:noFill/>
          </a:ln>
          <a:effectLst>
            <a:outerShdw blurRad="285750" dist="19050" algn="bl" rotWithShape="0">
              <a:srgbClr val="000000">
                <a:alpha val="5000"/>
              </a:srgbClr>
            </a:outerShdw>
          </a:effectLst>
        </p:spPr>
      </p:sp>
      <p:sp>
        <p:nvSpPr>
          <p:cNvPr id="323" name="Google Shape;323;p27"/>
          <p:cNvSpPr>
            <a:spLocks noGrp="1"/>
          </p:cNvSpPr>
          <p:nvPr>
            <p:ph type="pic" idx="3"/>
          </p:nvPr>
        </p:nvSpPr>
        <p:spPr>
          <a:xfrm>
            <a:off x="3127291" y="3932933"/>
            <a:ext cx="1097200" cy="1097200"/>
          </a:xfrm>
          <a:prstGeom prst="ellipse">
            <a:avLst/>
          </a:prstGeom>
          <a:noFill/>
          <a:ln>
            <a:noFill/>
          </a:ln>
          <a:effectLst>
            <a:outerShdw blurRad="285750" dist="19050" algn="bl" rotWithShape="0">
              <a:srgbClr val="000000">
                <a:alpha val="5000"/>
              </a:srgbClr>
            </a:outerShdw>
          </a:effectLst>
        </p:spPr>
      </p:sp>
      <p:sp>
        <p:nvSpPr>
          <p:cNvPr id="324" name="Google Shape;324;p27"/>
          <p:cNvSpPr>
            <a:spLocks noGrp="1"/>
          </p:cNvSpPr>
          <p:nvPr>
            <p:ph type="pic" idx="4"/>
          </p:nvPr>
        </p:nvSpPr>
        <p:spPr>
          <a:xfrm>
            <a:off x="4740697" y="3932933"/>
            <a:ext cx="1097200" cy="1097200"/>
          </a:xfrm>
          <a:prstGeom prst="ellipse">
            <a:avLst/>
          </a:prstGeom>
          <a:noFill/>
          <a:ln>
            <a:noFill/>
          </a:ln>
          <a:effectLst>
            <a:outerShdw blurRad="285750" dist="19050" algn="bl" rotWithShape="0">
              <a:srgbClr val="000000">
                <a:alpha val="5000"/>
              </a:srgbClr>
            </a:outerShdw>
          </a:effectLst>
        </p:spPr>
      </p:sp>
      <p:sp>
        <p:nvSpPr>
          <p:cNvPr id="325" name="Google Shape;325;p27"/>
          <p:cNvSpPr>
            <a:spLocks noGrp="1"/>
          </p:cNvSpPr>
          <p:nvPr>
            <p:ph type="pic" idx="5"/>
          </p:nvPr>
        </p:nvSpPr>
        <p:spPr>
          <a:xfrm>
            <a:off x="6354104" y="3932933"/>
            <a:ext cx="1097200" cy="1097200"/>
          </a:xfrm>
          <a:prstGeom prst="ellipse">
            <a:avLst/>
          </a:prstGeom>
          <a:noFill/>
          <a:ln>
            <a:noFill/>
          </a:ln>
          <a:effectLst>
            <a:outerShdw blurRad="285750" dist="19050" algn="bl" rotWithShape="0">
              <a:srgbClr val="000000">
                <a:alpha val="5000"/>
              </a:srgbClr>
            </a:outerShdw>
          </a:effectLst>
        </p:spPr>
      </p:sp>
      <p:sp>
        <p:nvSpPr>
          <p:cNvPr id="326" name="Google Shape;326;p27"/>
          <p:cNvSpPr>
            <a:spLocks noGrp="1"/>
          </p:cNvSpPr>
          <p:nvPr>
            <p:ph type="pic" idx="6"/>
          </p:nvPr>
        </p:nvSpPr>
        <p:spPr>
          <a:xfrm>
            <a:off x="7967511" y="3932933"/>
            <a:ext cx="1097200" cy="1097200"/>
          </a:xfrm>
          <a:prstGeom prst="ellipse">
            <a:avLst/>
          </a:prstGeom>
          <a:noFill/>
          <a:ln>
            <a:noFill/>
          </a:ln>
          <a:effectLst>
            <a:outerShdw blurRad="285750" dist="19050" algn="bl" rotWithShape="0">
              <a:srgbClr val="000000">
                <a:alpha val="5000"/>
              </a:srgbClr>
            </a:outerShdw>
          </a:effectLst>
        </p:spPr>
      </p:sp>
      <p:sp>
        <p:nvSpPr>
          <p:cNvPr id="327" name="Google Shape;327;p27"/>
          <p:cNvSpPr>
            <a:spLocks noGrp="1"/>
          </p:cNvSpPr>
          <p:nvPr>
            <p:ph type="pic" idx="7"/>
          </p:nvPr>
        </p:nvSpPr>
        <p:spPr>
          <a:xfrm>
            <a:off x="9580917" y="3932933"/>
            <a:ext cx="1097200" cy="1097200"/>
          </a:xfrm>
          <a:prstGeom prst="ellipse">
            <a:avLst/>
          </a:prstGeom>
          <a:noFill/>
          <a:ln>
            <a:noFill/>
          </a:ln>
          <a:effectLst>
            <a:outerShdw blurRad="285750" dist="19050" algn="bl" rotWithShape="0">
              <a:srgbClr val="000000">
                <a:alpha val="5000"/>
              </a:srgbClr>
            </a:outerShdw>
          </a:effectLst>
        </p:spPr>
      </p:sp>
      <p:sp>
        <p:nvSpPr>
          <p:cNvPr id="328" name="Google Shape;328;p27"/>
          <p:cNvSpPr>
            <a:spLocks noGrp="1"/>
          </p:cNvSpPr>
          <p:nvPr>
            <p:ph type="pic" idx="8"/>
          </p:nvPr>
        </p:nvSpPr>
        <p:spPr>
          <a:xfrm>
            <a:off x="1513867" y="1863567"/>
            <a:ext cx="1097200" cy="1097200"/>
          </a:xfrm>
          <a:prstGeom prst="ellipse">
            <a:avLst/>
          </a:prstGeom>
          <a:noFill/>
          <a:ln>
            <a:noFill/>
          </a:ln>
          <a:effectLst>
            <a:outerShdw blurRad="285750" dist="19050" algn="bl" rotWithShape="0">
              <a:srgbClr val="000000">
                <a:alpha val="5000"/>
              </a:srgbClr>
            </a:outerShdw>
          </a:effectLst>
        </p:spPr>
      </p:sp>
      <p:sp>
        <p:nvSpPr>
          <p:cNvPr id="329" name="Google Shape;329;p27"/>
          <p:cNvSpPr>
            <a:spLocks noGrp="1"/>
          </p:cNvSpPr>
          <p:nvPr>
            <p:ph type="pic" idx="9"/>
          </p:nvPr>
        </p:nvSpPr>
        <p:spPr>
          <a:xfrm>
            <a:off x="3127273" y="1863567"/>
            <a:ext cx="1097200" cy="1097200"/>
          </a:xfrm>
          <a:prstGeom prst="ellipse">
            <a:avLst/>
          </a:prstGeom>
          <a:noFill/>
          <a:ln>
            <a:noFill/>
          </a:ln>
          <a:effectLst>
            <a:outerShdw blurRad="285750" dist="19050" algn="bl" rotWithShape="0">
              <a:srgbClr val="000000">
                <a:alpha val="5000"/>
              </a:srgbClr>
            </a:outerShdw>
          </a:effectLst>
        </p:spPr>
      </p:sp>
      <p:sp>
        <p:nvSpPr>
          <p:cNvPr id="330" name="Google Shape;330;p27"/>
          <p:cNvSpPr>
            <a:spLocks noGrp="1"/>
          </p:cNvSpPr>
          <p:nvPr>
            <p:ph type="pic" idx="13"/>
          </p:nvPr>
        </p:nvSpPr>
        <p:spPr>
          <a:xfrm>
            <a:off x="4740680" y="1863567"/>
            <a:ext cx="1097200" cy="1097200"/>
          </a:xfrm>
          <a:prstGeom prst="ellipse">
            <a:avLst/>
          </a:prstGeom>
          <a:noFill/>
          <a:ln>
            <a:noFill/>
          </a:ln>
          <a:effectLst>
            <a:outerShdw blurRad="285750" dist="19050" algn="bl" rotWithShape="0">
              <a:srgbClr val="000000">
                <a:alpha val="5000"/>
              </a:srgbClr>
            </a:outerShdw>
          </a:effectLst>
        </p:spPr>
      </p:sp>
      <p:sp>
        <p:nvSpPr>
          <p:cNvPr id="331" name="Google Shape;331;p27"/>
          <p:cNvSpPr>
            <a:spLocks noGrp="1"/>
          </p:cNvSpPr>
          <p:nvPr>
            <p:ph type="pic" idx="14"/>
          </p:nvPr>
        </p:nvSpPr>
        <p:spPr>
          <a:xfrm>
            <a:off x="6354087" y="1863567"/>
            <a:ext cx="1097200" cy="1097200"/>
          </a:xfrm>
          <a:prstGeom prst="ellipse">
            <a:avLst/>
          </a:prstGeom>
          <a:noFill/>
          <a:ln>
            <a:noFill/>
          </a:ln>
          <a:effectLst>
            <a:outerShdw blurRad="285750" dist="19050" algn="bl" rotWithShape="0">
              <a:srgbClr val="000000">
                <a:alpha val="5000"/>
              </a:srgbClr>
            </a:outerShdw>
          </a:effectLst>
        </p:spPr>
      </p:sp>
      <p:sp>
        <p:nvSpPr>
          <p:cNvPr id="332" name="Google Shape;332;p27"/>
          <p:cNvSpPr>
            <a:spLocks noGrp="1"/>
          </p:cNvSpPr>
          <p:nvPr>
            <p:ph type="pic" idx="15"/>
          </p:nvPr>
        </p:nvSpPr>
        <p:spPr>
          <a:xfrm>
            <a:off x="7967493" y="1863567"/>
            <a:ext cx="1097200" cy="1097200"/>
          </a:xfrm>
          <a:prstGeom prst="ellipse">
            <a:avLst/>
          </a:prstGeom>
          <a:noFill/>
          <a:ln>
            <a:noFill/>
          </a:ln>
          <a:effectLst>
            <a:outerShdw blurRad="285750" dist="19050" algn="bl" rotWithShape="0">
              <a:srgbClr val="000000">
                <a:alpha val="5000"/>
              </a:srgbClr>
            </a:outerShdw>
          </a:effectLst>
        </p:spPr>
      </p:sp>
      <p:sp>
        <p:nvSpPr>
          <p:cNvPr id="333" name="Google Shape;333;p27"/>
          <p:cNvSpPr>
            <a:spLocks noGrp="1"/>
          </p:cNvSpPr>
          <p:nvPr>
            <p:ph type="pic" idx="16"/>
          </p:nvPr>
        </p:nvSpPr>
        <p:spPr>
          <a:xfrm>
            <a:off x="9580900" y="1863567"/>
            <a:ext cx="1097200" cy="1097200"/>
          </a:xfrm>
          <a:prstGeom prst="ellipse">
            <a:avLst/>
          </a:prstGeom>
          <a:noFill/>
          <a:ln>
            <a:noFill/>
          </a:ln>
          <a:effectLst>
            <a:outerShdw blurRad="285750" dist="19050" algn="bl" rotWithShape="0">
              <a:srgbClr val="000000">
                <a:alpha val="5000"/>
              </a:srgbClr>
            </a:outerShdw>
          </a:effectLst>
        </p:spPr>
      </p:sp>
      <p:sp>
        <p:nvSpPr>
          <p:cNvPr id="334" name="Google Shape;334;p27"/>
          <p:cNvSpPr txBox="1">
            <a:spLocks noGrp="1"/>
          </p:cNvSpPr>
          <p:nvPr>
            <p:ph type="title"/>
          </p:nvPr>
        </p:nvSpPr>
        <p:spPr>
          <a:xfrm>
            <a:off x="1219200" y="568771"/>
            <a:ext cx="9753600" cy="782000"/>
          </a:xfrm>
          <a:prstGeom prst="rect">
            <a:avLst/>
          </a:prstGeom>
        </p:spPr>
        <p:txBody>
          <a:bodyPr spcFirstLastPara="1" wrap="square" lIns="91425" tIns="91425" rIns="91425" bIns="91425" anchor="t" anchorCtr="0">
            <a:noAutofit/>
          </a:bodyPr>
          <a:lstStyle>
            <a:lvl1pPr marL="0" marR="0" lvl="0" indent="0" algn="ctr" rtl="0">
              <a:lnSpc>
                <a:spcPct val="100000"/>
              </a:lnSpc>
              <a:spcBef>
                <a:spcPts val="0"/>
              </a:spcBef>
              <a:spcAft>
                <a:spcPts val="0"/>
              </a:spcAft>
              <a:buNone/>
              <a:defRPr sz="3333">
                <a:solidFill>
                  <a:srgbClr val="001730"/>
                </a:solidFill>
              </a:defRPr>
            </a:lvl1pPr>
            <a:lvl2pPr marL="0" marR="0" lvl="1" indent="0" algn="ctr" rtl="0">
              <a:lnSpc>
                <a:spcPct val="100000"/>
              </a:lnSpc>
              <a:spcBef>
                <a:spcPts val="0"/>
              </a:spcBef>
              <a:spcAft>
                <a:spcPts val="0"/>
              </a:spcAft>
              <a:buNone/>
              <a:defRPr sz="3333">
                <a:solidFill>
                  <a:srgbClr val="001730"/>
                </a:solidFill>
                <a:latin typeface="Libre Baskerville"/>
                <a:ea typeface="Libre Baskerville"/>
                <a:cs typeface="Libre Baskerville"/>
                <a:sym typeface="Libre Baskerville"/>
              </a:defRPr>
            </a:lvl2pPr>
            <a:lvl3pPr marL="0" marR="0" lvl="2" indent="0" algn="ctr" rtl="0">
              <a:lnSpc>
                <a:spcPct val="100000"/>
              </a:lnSpc>
              <a:spcBef>
                <a:spcPts val="0"/>
              </a:spcBef>
              <a:spcAft>
                <a:spcPts val="0"/>
              </a:spcAft>
              <a:buNone/>
              <a:defRPr sz="3333">
                <a:solidFill>
                  <a:srgbClr val="001730"/>
                </a:solidFill>
                <a:latin typeface="Libre Baskerville"/>
                <a:ea typeface="Libre Baskerville"/>
                <a:cs typeface="Libre Baskerville"/>
                <a:sym typeface="Libre Baskerville"/>
              </a:defRPr>
            </a:lvl3pPr>
            <a:lvl4pPr marL="0" marR="0" lvl="3" indent="0" algn="ctr" rtl="0">
              <a:lnSpc>
                <a:spcPct val="100000"/>
              </a:lnSpc>
              <a:spcBef>
                <a:spcPts val="0"/>
              </a:spcBef>
              <a:spcAft>
                <a:spcPts val="0"/>
              </a:spcAft>
              <a:buNone/>
              <a:defRPr sz="3333">
                <a:solidFill>
                  <a:srgbClr val="001730"/>
                </a:solidFill>
                <a:latin typeface="Libre Baskerville"/>
                <a:ea typeface="Libre Baskerville"/>
                <a:cs typeface="Libre Baskerville"/>
                <a:sym typeface="Libre Baskerville"/>
              </a:defRPr>
            </a:lvl4pPr>
            <a:lvl5pPr marL="0" marR="0" lvl="4" indent="0" algn="ctr" rtl="0">
              <a:lnSpc>
                <a:spcPct val="100000"/>
              </a:lnSpc>
              <a:spcBef>
                <a:spcPts val="0"/>
              </a:spcBef>
              <a:spcAft>
                <a:spcPts val="0"/>
              </a:spcAft>
              <a:buNone/>
              <a:defRPr sz="3333">
                <a:solidFill>
                  <a:srgbClr val="001730"/>
                </a:solidFill>
                <a:latin typeface="Libre Baskerville"/>
                <a:ea typeface="Libre Baskerville"/>
                <a:cs typeface="Libre Baskerville"/>
                <a:sym typeface="Libre Baskerville"/>
              </a:defRPr>
            </a:lvl5pPr>
            <a:lvl6pPr marL="0" marR="0" lvl="5" indent="0" algn="ctr" rtl="0">
              <a:lnSpc>
                <a:spcPct val="100000"/>
              </a:lnSpc>
              <a:spcBef>
                <a:spcPts val="0"/>
              </a:spcBef>
              <a:spcAft>
                <a:spcPts val="0"/>
              </a:spcAft>
              <a:buNone/>
              <a:defRPr sz="3333">
                <a:solidFill>
                  <a:srgbClr val="001730"/>
                </a:solidFill>
                <a:latin typeface="Libre Baskerville"/>
                <a:ea typeface="Libre Baskerville"/>
                <a:cs typeface="Libre Baskerville"/>
                <a:sym typeface="Libre Baskerville"/>
              </a:defRPr>
            </a:lvl6pPr>
            <a:lvl7pPr marL="0" marR="0" lvl="6" indent="0" algn="ctr" rtl="0">
              <a:lnSpc>
                <a:spcPct val="100000"/>
              </a:lnSpc>
              <a:spcBef>
                <a:spcPts val="0"/>
              </a:spcBef>
              <a:spcAft>
                <a:spcPts val="0"/>
              </a:spcAft>
              <a:buNone/>
              <a:defRPr sz="3333">
                <a:solidFill>
                  <a:srgbClr val="001730"/>
                </a:solidFill>
                <a:latin typeface="Libre Baskerville"/>
                <a:ea typeface="Libre Baskerville"/>
                <a:cs typeface="Libre Baskerville"/>
                <a:sym typeface="Libre Baskerville"/>
              </a:defRPr>
            </a:lvl7pPr>
            <a:lvl8pPr marL="0" marR="0" lvl="7" indent="0" algn="ctr" rtl="0">
              <a:lnSpc>
                <a:spcPct val="100000"/>
              </a:lnSpc>
              <a:spcBef>
                <a:spcPts val="0"/>
              </a:spcBef>
              <a:spcAft>
                <a:spcPts val="0"/>
              </a:spcAft>
              <a:buNone/>
              <a:defRPr sz="3333">
                <a:solidFill>
                  <a:srgbClr val="001730"/>
                </a:solidFill>
                <a:latin typeface="Libre Baskerville"/>
                <a:ea typeface="Libre Baskerville"/>
                <a:cs typeface="Libre Baskerville"/>
                <a:sym typeface="Libre Baskerville"/>
              </a:defRPr>
            </a:lvl8pPr>
            <a:lvl9pPr marL="0" marR="0" lvl="8" indent="0" algn="ctr" rtl="0">
              <a:lnSpc>
                <a:spcPct val="100000"/>
              </a:lnSpc>
              <a:spcBef>
                <a:spcPts val="0"/>
              </a:spcBef>
              <a:spcAft>
                <a:spcPts val="0"/>
              </a:spcAft>
              <a:buNone/>
              <a:defRPr sz="3333">
                <a:solidFill>
                  <a:srgbClr val="001730"/>
                </a:solidFill>
                <a:latin typeface="Libre Baskerville"/>
                <a:ea typeface="Libre Baskerville"/>
                <a:cs typeface="Libre Baskerville"/>
                <a:sym typeface="Libre Baskerville"/>
              </a:defRPr>
            </a:lvl9pPr>
          </a:lstStyle>
          <a:p>
            <a:endParaRPr/>
          </a:p>
        </p:txBody>
      </p:sp>
    </p:spTree>
    <p:extLst>
      <p:ext uri="{BB962C8B-B14F-4D97-AF65-F5344CB8AC3E}">
        <p14:creationId xmlns:p14="http://schemas.microsoft.com/office/powerpoint/2010/main" val="3993208099"/>
      </p:ext>
    </p:extLst>
  </p:cSld>
  <p:clrMapOvr>
    <a:masterClrMapping/>
  </p:clrMapOvr>
  <p:extLst>
    <p:ext uri="{DCECCB84-F9BA-43D5-87BE-67443E8EF086}">
      <p15:sldGuideLst xmlns:p15="http://schemas.microsoft.com/office/powerpoint/2012/main">
        <p15:guide id="1" orient="horz" pos="518">
          <p15:clr>
            <a:schemeClr val="accent5"/>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27 | Graph | 2-column">
  <p:cSld name="27 | Graph | 2-column">
    <p:spTree>
      <p:nvGrpSpPr>
        <p:cNvPr id="1" name="Shape 335"/>
        <p:cNvGrpSpPr/>
        <p:nvPr/>
      </p:nvGrpSpPr>
      <p:grpSpPr>
        <a:xfrm>
          <a:off x="0" y="0"/>
          <a:ext cx="0" cy="0"/>
          <a:chOff x="0" y="0"/>
          <a:chExt cx="0" cy="0"/>
        </a:xfrm>
      </p:grpSpPr>
      <p:sp>
        <p:nvSpPr>
          <p:cNvPr id="336" name="Google Shape;336;p28"/>
          <p:cNvSpPr txBox="1">
            <a:spLocks noGrp="1"/>
          </p:cNvSpPr>
          <p:nvPr>
            <p:ph type="subTitle" idx="1"/>
          </p:nvPr>
        </p:nvSpPr>
        <p:spPr>
          <a:xfrm>
            <a:off x="5601167" y="5703445"/>
            <a:ext cx="5371600" cy="280000"/>
          </a:xfrm>
          <a:prstGeom prst="rect">
            <a:avLst/>
          </a:prstGeom>
        </p:spPr>
        <p:txBody>
          <a:bodyPr spcFirstLastPara="1" wrap="square" lIns="91425" tIns="91425" rIns="91425" bIns="91425" anchor="t" anchorCtr="0">
            <a:noAutofit/>
          </a:bodyPr>
          <a:lstStyle>
            <a:lvl1pPr lvl="0" rtl="0">
              <a:spcBef>
                <a:spcPts val="0"/>
              </a:spcBef>
              <a:spcAft>
                <a:spcPts val="0"/>
              </a:spcAft>
              <a:buNone/>
              <a:defRPr sz="933" i="1">
                <a:solidFill>
                  <a:srgbClr val="576C82"/>
                </a:solidFill>
              </a:defRPr>
            </a:lvl1pPr>
            <a:lvl2pPr lvl="1" rtl="0">
              <a:spcBef>
                <a:spcPts val="2133"/>
              </a:spcBef>
              <a:spcAft>
                <a:spcPts val="0"/>
              </a:spcAft>
              <a:buNone/>
              <a:defRPr sz="933" i="1">
                <a:solidFill>
                  <a:srgbClr val="576C82"/>
                </a:solidFill>
              </a:defRPr>
            </a:lvl2pPr>
            <a:lvl3pPr lvl="2" rtl="0">
              <a:spcBef>
                <a:spcPts val="2133"/>
              </a:spcBef>
              <a:spcAft>
                <a:spcPts val="0"/>
              </a:spcAft>
              <a:buNone/>
              <a:defRPr sz="933" i="1">
                <a:solidFill>
                  <a:srgbClr val="576C82"/>
                </a:solidFill>
              </a:defRPr>
            </a:lvl3pPr>
            <a:lvl4pPr lvl="3" rtl="0">
              <a:spcBef>
                <a:spcPts val="2133"/>
              </a:spcBef>
              <a:spcAft>
                <a:spcPts val="0"/>
              </a:spcAft>
              <a:buNone/>
              <a:defRPr sz="933" i="1">
                <a:solidFill>
                  <a:srgbClr val="576C82"/>
                </a:solidFill>
              </a:defRPr>
            </a:lvl4pPr>
            <a:lvl5pPr lvl="4" rtl="0">
              <a:spcBef>
                <a:spcPts val="2133"/>
              </a:spcBef>
              <a:spcAft>
                <a:spcPts val="0"/>
              </a:spcAft>
              <a:buNone/>
              <a:defRPr sz="933" i="1">
                <a:solidFill>
                  <a:srgbClr val="576C82"/>
                </a:solidFill>
              </a:defRPr>
            </a:lvl5pPr>
            <a:lvl6pPr lvl="5" rtl="0">
              <a:spcBef>
                <a:spcPts val="2133"/>
              </a:spcBef>
              <a:spcAft>
                <a:spcPts val="0"/>
              </a:spcAft>
              <a:buNone/>
              <a:defRPr sz="933" i="1">
                <a:solidFill>
                  <a:srgbClr val="576C82"/>
                </a:solidFill>
              </a:defRPr>
            </a:lvl6pPr>
            <a:lvl7pPr lvl="6" rtl="0">
              <a:spcBef>
                <a:spcPts val="2133"/>
              </a:spcBef>
              <a:spcAft>
                <a:spcPts val="0"/>
              </a:spcAft>
              <a:buNone/>
              <a:defRPr sz="933" i="1">
                <a:solidFill>
                  <a:srgbClr val="576C82"/>
                </a:solidFill>
              </a:defRPr>
            </a:lvl7pPr>
            <a:lvl8pPr lvl="7" rtl="0">
              <a:spcBef>
                <a:spcPts val="2133"/>
              </a:spcBef>
              <a:spcAft>
                <a:spcPts val="0"/>
              </a:spcAft>
              <a:buNone/>
              <a:defRPr sz="933" i="1">
                <a:solidFill>
                  <a:srgbClr val="576C82"/>
                </a:solidFill>
              </a:defRPr>
            </a:lvl8pPr>
            <a:lvl9pPr lvl="8" rtl="0">
              <a:spcBef>
                <a:spcPts val="2133"/>
              </a:spcBef>
              <a:spcAft>
                <a:spcPts val="2133"/>
              </a:spcAft>
              <a:buNone/>
              <a:defRPr sz="933" i="1">
                <a:solidFill>
                  <a:srgbClr val="576C82"/>
                </a:solidFill>
              </a:defRPr>
            </a:lvl9pPr>
          </a:lstStyle>
          <a:p>
            <a:endParaRPr/>
          </a:p>
        </p:txBody>
      </p:sp>
      <p:sp>
        <p:nvSpPr>
          <p:cNvPr id="337" name="Google Shape;337;p28"/>
          <p:cNvSpPr/>
          <p:nvPr/>
        </p:nvSpPr>
        <p:spPr>
          <a:xfrm>
            <a:off x="0" y="11733"/>
            <a:ext cx="4882000" cy="6858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338" name="Google Shape;338;p28"/>
          <p:cNvSpPr txBox="1">
            <a:spLocks noGrp="1"/>
          </p:cNvSpPr>
          <p:nvPr>
            <p:ph type="body" idx="2"/>
          </p:nvPr>
        </p:nvSpPr>
        <p:spPr>
          <a:xfrm>
            <a:off x="1219200" y="2242100"/>
            <a:ext cx="3339600" cy="3701600"/>
          </a:xfrm>
          <a:prstGeom prst="rect">
            <a:avLst/>
          </a:prstGeom>
        </p:spPr>
        <p:txBody>
          <a:bodyPr spcFirstLastPara="1" wrap="square" lIns="0" tIns="0" rIns="0" bIns="0" anchor="t" anchorCtr="0">
            <a:noAutofit/>
          </a:bodyPr>
          <a:lstStyle>
            <a:lvl1pPr marL="609585" lvl="0" indent="-423323" rtl="0">
              <a:spcBef>
                <a:spcPts val="0"/>
              </a:spcBef>
              <a:spcAft>
                <a:spcPts val="0"/>
              </a:spcAft>
              <a:buClr>
                <a:schemeClr val="accent3"/>
              </a:buClr>
              <a:buSzPts val="1400"/>
              <a:buChar char="●"/>
              <a:defRPr/>
            </a:lvl1pPr>
            <a:lvl2pPr marL="1219170" lvl="1" indent="-406390" rtl="0">
              <a:spcBef>
                <a:spcPts val="2133"/>
              </a:spcBef>
              <a:spcAft>
                <a:spcPts val="0"/>
              </a:spcAft>
              <a:buClr>
                <a:schemeClr val="dk2"/>
              </a:buClr>
              <a:buSzPts val="1200"/>
              <a:buChar char="●"/>
              <a:defRPr/>
            </a:lvl2pPr>
            <a:lvl3pPr marL="1828754" lvl="2" indent="-406390" rtl="0">
              <a:spcBef>
                <a:spcPts val="2133"/>
              </a:spcBef>
              <a:spcAft>
                <a:spcPts val="0"/>
              </a:spcAft>
              <a:buSzPts val="1200"/>
              <a:buChar char="−"/>
              <a:defRPr sz="1600"/>
            </a:lvl3pPr>
            <a:lvl4pPr marL="2438339" lvl="3" indent="-406390" rtl="0">
              <a:spcBef>
                <a:spcPts val="2133"/>
              </a:spcBef>
              <a:spcAft>
                <a:spcPts val="0"/>
              </a:spcAft>
              <a:buSzPts val="1200"/>
              <a:buChar char="●"/>
              <a:defRPr sz="1600"/>
            </a:lvl4pPr>
            <a:lvl5pPr marL="3047924" lvl="4" indent="-406390" rtl="0">
              <a:spcBef>
                <a:spcPts val="2133"/>
              </a:spcBef>
              <a:spcAft>
                <a:spcPts val="0"/>
              </a:spcAft>
              <a:buSzPts val="1200"/>
              <a:buChar char="○"/>
              <a:defRPr sz="1600"/>
            </a:lvl5pPr>
            <a:lvl6pPr marL="3657509" lvl="5" indent="-406390" rtl="0">
              <a:spcBef>
                <a:spcPts val="2133"/>
              </a:spcBef>
              <a:spcAft>
                <a:spcPts val="0"/>
              </a:spcAft>
              <a:buSzPts val="1200"/>
              <a:buChar char="■"/>
              <a:defRPr sz="1600"/>
            </a:lvl6pPr>
            <a:lvl7pPr marL="4267093" lvl="6" indent="-406390" rtl="0">
              <a:spcBef>
                <a:spcPts val="2133"/>
              </a:spcBef>
              <a:spcAft>
                <a:spcPts val="0"/>
              </a:spcAft>
              <a:buSzPts val="1200"/>
              <a:buChar char="●"/>
              <a:defRPr sz="1600"/>
            </a:lvl7pPr>
            <a:lvl8pPr marL="4876678" lvl="7" indent="-406390" rtl="0">
              <a:spcBef>
                <a:spcPts val="2133"/>
              </a:spcBef>
              <a:spcAft>
                <a:spcPts val="0"/>
              </a:spcAft>
              <a:buSzPts val="1200"/>
              <a:buChar char="○"/>
              <a:defRPr sz="1600"/>
            </a:lvl8pPr>
            <a:lvl9pPr marL="5486263" lvl="8" indent="-406390" rtl="0">
              <a:spcBef>
                <a:spcPts val="2133"/>
              </a:spcBef>
              <a:spcAft>
                <a:spcPts val="2133"/>
              </a:spcAft>
              <a:buSzPts val="1200"/>
              <a:buChar char="■"/>
              <a:defRPr sz="1600"/>
            </a:lvl9pPr>
          </a:lstStyle>
          <a:p>
            <a:endParaRPr/>
          </a:p>
        </p:txBody>
      </p:sp>
      <p:grpSp>
        <p:nvGrpSpPr>
          <p:cNvPr id="339" name="Google Shape;339;p28"/>
          <p:cNvGrpSpPr/>
          <p:nvPr/>
        </p:nvGrpSpPr>
        <p:grpSpPr>
          <a:xfrm>
            <a:off x="10956894" y="6263904"/>
            <a:ext cx="824629" cy="193475"/>
            <a:chOff x="238125" y="2007225"/>
            <a:chExt cx="7125250" cy="1671725"/>
          </a:xfrm>
        </p:grpSpPr>
        <p:sp>
          <p:nvSpPr>
            <p:cNvPr id="340" name="Google Shape;340;p28"/>
            <p:cNvSpPr/>
            <p:nvPr/>
          </p:nvSpPr>
          <p:spPr>
            <a:xfrm>
              <a:off x="6641150" y="2408425"/>
              <a:ext cx="722225" cy="1236575"/>
            </a:xfrm>
            <a:custGeom>
              <a:avLst/>
              <a:gdLst/>
              <a:ahLst/>
              <a:cxnLst/>
              <a:rect l="l" t="t" r="r" b="b"/>
              <a:pathLst>
                <a:path w="28889" h="49463" extrusionOk="0">
                  <a:moveTo>
                    <a:pt x="24609" y="1"/>
                  </a:moveTo>
                  <a:cubicBezTo>
                    <a:pt x="18436" y="1"/>
                    <a:pt x="14074" y="2963"/>
                    <a:pt x="10659" y="7202"/>
                  </a:cubicBezTo>
                  <a:lnTo>
                    <a:pt x="8354" y="1317"/>
                  </a:lnTo>
                  <a:lnTo>
                    <a:pt x="1" y="1317"/>
                  </a:lnTo>
                  <a:lnTo>
                    <a:pt x="1" y="49463"/>
                  </a:lnTo>
                  <a:lnTo>
                    <a:pt x="13004" y="49463"/>
                  </a:lnTo>
                  <a:lnTo>
                    <a:pt x="13004" y="24444"/>
                  </a:lnTo>
                  <a:cubicBezTo>
                    <a:pt x="13004" y="16584"/>
                    <a:pt x="15885" y="12181"/>
                    <a:pt x="23251" y="12181"/>
                  </a:cubicBezTo>
                  <a:lnTo>
                    <a:pt x="28888" y="12181"/>
                  </a:lnTo>
                  <a:lnTo>
                    <a:pt x="28888" y="1"/>
                  </a:lnTo>
                  <a:close/>
                </a:path>
              </a:pathLst>
            </a:custGeom>
            <a:solidFill>
              <a:srgbClr val="009B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solidFill>
                  <a:schemeClr val="accent3"/>
                </a:solidFill>
              </a:endParaRPr>
            </a:p>
          </p:txBody>
        </p:sp>
        <p:sp>
          <p:nvSpPr>
            <p:cNvPr id="341" name="Google Shape;341;p28"/>
            <p:cNvSpPr/>
            <p:nvPr/>
          </p:nvSpPr>
          <p:spPr>
            <a:xfrm>
              <a:off x="5467325" y="2007225"/>
              <a:ext cx="1104925" cy="1637775"/>
            </a:xfrm>
            <a:custGeom>
              <a:avLst/>
              <a:gdLst/>
              <a:ahLst/>
              <a:cxnLst/>
              <a:rect l="l" t="t" r="r" b="b"/>
              <a:pathLst>
                <a:path w="44197" h="65511" extrusionOk="0">
                  <a:moveTo>
                    <a:pt x="1" y="0"/>
                  </a:moveTo>
                  <a:lnTo>
                    <a:pt x="1" y="65511"/>
                  </a:lnTo>
                  <a:lnTo>
                    <a:pt x="13004" y="65511"/>
                  </a:lnTo>
                  <a:lnTo>
                    <a:pt x="13004" y="42467"/>
                  </a:lnTo>
                  <a:lnTo>
                    <a:pt x="28436" y="65511"/>
                  </a:lnTo>
                  <a:lnTo>
                    <a:pt x="44196" y="65511"/>
                  </a:lnTo>
                  <a:lnTo>
                    <a:pt x="26172" y="40286"/>
                  </a:lnTo>
                  <a:lnTo>
                    <a:pt x="42468" y="17365"/>
                  </a:lnTo>
                  <a:lnTo>
                    <a:pt x="27448" y="17365"/>
                  </a:lnTo>
                  <a:lnTo>
                    <a:pt x="13004" y="38763"/>
                  </a:lnTo>
                  <a:lnTo>
                    <a:pt x="13004" y="0"/>
                  </a:lnTo>
                  <a:close/>
                </a:path>
              </a:pathLst>
            </a:custGeom>
            <a:solidFill>
              <a:srgbClr val="009B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solidFill>
                  <a:schemeClr val="accent3"/>
                </a:solidFill>
              </a:endParaRPr>
            </a:p>
          </p:txBody>
        </p:sp>
        <p:sp>
          <p:nvSpPr>
            <p:cNvPr id="342" name="Google Shape;342;p28"/>
            <p:cNvSpPr/>
            <p:nvPr/>
          </p:nvSpPr>
          <p:spPr>
            <a:xfrm>
              <a:off x="4139200" y="2407400"/>
              <a:ext cx="1228375" cy="1271550"/>
            </a:xfrm>
            <a:custGeom>
              <a:avLst/>
              <a:gdLst/>
              <a:ahLst/>
              <a:cxnLst/>
              <a:rect l="l" t="t" r="r" b="b"/>
              <a:pathLst>
                <a:path w="49135" h="50862" extrusionOk="0">
                  <a:moveTo>
                    <a:pt x="25637" y="0"/>
                  </a:moveTo>
                  <a:cubicBezTo>
                    <a:pt x="10987" y="0"/>
                    <a:pt x="0" y="10864"/>
                    <a:pt x="0" y="25266"/>
                  </a:cubicBezTo>
                  <a:cubicBezTo>
                    <a:pt x="0" y="39710"/>
                    <a:pt x="11070" y="50862"/>
                    <a:pt x="25555" y="50862"/>
                  </a:cubicBezTo>
                  <a:cubicBezTo>
                    <a:pt x="36624" y="50862"/>
                    <a:pt x="45595" y="44525"/>
                    <a:pt x="49134" y="34731"/>
                  </a:cubicBezTo>
                  <a:lnTo>
                    <a:pt x="37159" y="30575"/>
                  </a:lnTo>
                  <a:cubicBezTo>
                    <a:pt x="34937" y="35719"/>
                    <a:pt x="30781" y="38640"/>
                    <a:pt x="25555" y="38640"/>
                  </a:cubicBezTo>
                  <a:cubicBezTo>
                    <a:pt x="18600" y="38640"/>
                    <a:pt x="13168" y="32797"/>
                    <a:pt x="13168" y="25349"/>
                  </a:cubicBezTo>
                  <a:cubicBezTo>
                    <a:pt x="13168" y="17901"/>
                    <a:pt x="18477" y="12222"/>
                    <a:pt x="25555" y="12222"/>
                  </a:cubicBezTo>
                  <a:cubicBezTo>
                    <a:pt x="30740" y="12222"/>
                    <a:pt x="35061" y="14979"/>
                    <a:pt x="37159" y="19711"/>
                  </a:cubicBezTo>
                  <a:lnTo>
                    <a:pt x="48969" y="15637"/>
                  </a:lnTo>
                  <a:cubicBezTo>
                    <a:pt x="45389" y="6091"/>
                    <a:pt x="36583" y="0"/>
                    <a:pt x="25637" y="0"/>
                  </a:cubicBezTo>
                  <a:close/>
                </a:path>
              </a:pathLst>
            </a:custGeom>
            <a:solidFill>
              <a:srgbClr val="009B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solidFill>
                  <a:schemeClr val="accent3"/>
                </a:solidFill>
              </a:endParaRPr>
            </a:p>
          </p:txBody>
        </p:sp>
        <p:sp>
          <p:nvSpPr>
            <p:cNvPr id="343" name="Google Shape;343;p28"/>
            <p:cNvSpPr/>
            <p:nvPr/>
          </p:nvSpPr>
          <p:spPr>
            <a:xfrm>
              <a:off x="238125" y="2407400"/>
              <a:ext cx="1228350" cy="1271550"/>
            </a:xfrm>
            <a:custGeom>
              <a:avLst/>
              <a:gdLst/>
              <a:ahLst/>
              <a:cxnLst/>
              <a:rect l="l" t="t" r="r" b="b"/>
              <a:pathLst>
                <a:path w="49134" h="50862" extrusionOk="0">
                  <a:moveTo>
                    <a:pt x="25637" y="0"/>
                  </a:moveTo>
                  <a:cubicBezTo>
                    <a:pt x="11028" y="0"/>
                    <a:pt x="0" y="10864"/>
                    <a:pt x="0" y="25266"/>
                  </a:cubicBezTo>
                  <a:cubicBezTo>
                    <a:pt x="0" y="39710"/>
                    <a:pt x="11070" y="50862"/>
                    <a:pt x="25555" y="50862"/>
                  </a:cubicBezTo>
                  <a:cubicBezTo>
                    <a:pt x="36665" y="50862"/>
                    <a:pt x="45595" y="44525"/>
                    <a:pt x="49134" y="34731"/>
                  </a:cubicBezTo>
                  <a:lnTo>
                    <a:pt x="37159" y="30575"/>
                  </a:lnTo>
                  <a:cubicBezTo>
                    <a:pt x="34978" y="35719"/>
                    <a:pt x="30822" y="38640"/>
                    <a:pt x="25555" y="38640"/>
                  </a:cubicBezTo>
                  <a:cubicBezTo>
                    <a:pt x="18600" y="38640"/>
                    <a:pt x="13209" y="32797"/>
                    <a:pt x="13209" y="25349"/>
                  </a:cubicBezTo>
                  <a:cubicBezTo>
                    <a:pt x="13209" y="17901"/>
                    <a:pt x="18518" y="12222"/>
                    <a:pt x="25555" y="12222"/>
                  </a:cubicBezTo>
                  <a:cubicBezTo>
                    <a:pt x="30740" y="12222"/>
                    <a:pt x="35060" y="14979"/>
                    <a:pt x="37200" y="19711"/>
                  </a:cubicBezTo>
                  <a:lnTo>
                    <a:pt x="48969" y="15637"/>
                  </a:lnTo>
                  <a:cubicBezTo>
                    <a:pt x="45389" y="6091"/>
                    <a:pt x="36624" y="0"/>
                    <a:pt x="25637" y="0"/>
                  </a:cubicBezTo>
                  <a:close/>
                </a:path>
              </a:pathLst>
            </a:custGeom>
            <a:solidFill>
              <a:srgbClr val="009B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solidFill>
                  <a:schemeClr val="accent3"/>
                </a:solidFill>
              </a:endParaRPr>
            </a:p>
          </p:txBody>
        </p:sp>
        <p:sp>
          <p:nvSpPr>
            <p:cNvPr id="344" name="Google Shape;344;p28"/>
            <p:cNvSpPr/>
            <p:nvPr/>
          </p:nvSpPr>
          <p:spPr>
            <a:xfrm>
              <a:off x="1568300" y="2007225"/>
              <a:ext cx="1130650" cy="1637775"/>
            </a:xfrm>
            <a:custGeom>
              <a:avLst/>
              <a:gdLst/>
              <a:ahLst/>
              <a:cxnLst/>
              <a:rect l="l" t="t" r="r" b="b"/>
              <a:pathLst>
                <a:path w="45226" h="65511" extrusionOk="0">
                  <a:moveTo>
                    <a:pt x="1" y="0"/>
                  </a:moveTo>
                  <a:lnTo>
                    <a:pt x="1" y="65511"/>
                  </a:lnTo>
                  <a:lnTo>
                    <a:pt x="13004" y="65511"/>
                  </a:lnTo>
                  <a:lnTo>
                    <a:pt x="13004" y="40204"/>
                  </a:lnTo>
                  <a:cubicBezTo>
                    <a:pt x="13004" y="32385"/>
                    <a:pt x="17325" y="27653"/>
                    <a:pt x="23827" y="27653"/>
                  </a:cubicBezTo>
                  <a:cubicBezTo>
                    <a:pt x="29670" y="27653"/>
                    <a:pt x="32222" y="31233"/>
                    <a:pt x="32222" y="38434"/>
                  </a:cubicBezTo>
                  <a:lnTo>
                    <a:pt x="32222" y="65511"/>
                  </a:lnTo>
                  <a:lnTo>
                    <a:pt x="45225" y="65511"/>
                  </a:lnTo>
                  <a:lnTo>
                    <a:pt x="45225" y="36253"/>
                  </a:lnTo>
                  <a:cubicBezTo>
                    <a:pt x="45225" y="23990"/>
                    <a:pt x="38477" y="16007"/>
                    <a:pt x="27572" y="16007"/>
                  </a:cubicBezTo>
                  <a:cubicBezTo>
                    <a:pt x="21811" y="16007"/>
                    <a:pt x="16667" y="18353"/>
                    <a:pt x="13004" y="21810"/>
                  </a:cubicBezTo>
                  <a:lnTo>
                    <a:pt x="13004" y="0"/>
                  </a:lnTo>
                  <a:close/>
                </a:path>
              </a:pathLst>
            </a:custGeom>
            <a:solidFill>
              <a:srgbClr val="009B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solidFill>
                  <a:schemeClr val="accent3"/>
                </a:solidFill>
              </a:endParaRPr>
            </a:p>
          </p:txBody>
        </p:sp>
        <p:sp>
          <p:nvSpPr>
            <p:cNvPr id="345" name="Google Shape;345;p28"/>
            <p:cNvSpPr/>
            <p:nvPr/>
          </p:nvSpPr>
          <p:spPr>
            <a:xfrm>
              <a:off x="2803850" y="2407400"/>
              <a:ext cx="1247925" cy="1271550"/>
            </a:xfrm>
            <a:custGeom>
              <a:avLst/>
              <a:gdLst/>
              <a:ahLst/>
              <a:cxnLst/>
              <a:rect l="l" t="t" r="r" b="b"/>
              <a:pathLst>
                <a:path w="49917" h="50862" extrusionOk="0">
                  <a:moveTo>
                    <a:pt x="24979" y="11111"/>
                  </a:moveTo>
                  <a:cubicBezTo>
                    <a:pt x="30781" y="11111"/>
                    <a:pt x="35061" y="14279"/>
                    <a:pt x="36872" y="20164"/>
                  </a:cubicBezTo>
                  <a:lnTo>
                    <a:pt x="13539" y="20164"/>
                  </a:lnTo>
                  <a:cubicBezTo>
                    <a:pt x="15062" y="14485"/>
                    <a:pt x="19177" y="11111"/>
                    <a:pt x="24979" y="11111"/>
                  </a:cubicBezTo>
                  <a:close/>
                  <a:moveTo>
                    <a:pt x="24979" y="0"/>
                  </a:moveTo>
                  <a:cubicBezTo>
                    <a:pt x="10700" y="0"/>
                    <a:pt x="1" y="10905"/>
                    <a:pt x="1" y="25431"/>
                  </a:cubicBezTo>
                  <a:cubicBezTo>
                    <a:pt x="1" y="39916"/>
                    <a:pt x="10741" y="50862"/>
                    <a:pt x="24979" y="50862"/>
                  </a:cubicBezTo>
                  <a:cubicBezTo>
                    <a:pt x="34855" y="50862"/>
                    <a:pt x="43209" y="45636"/>
                    <a:pt x="47447" y="37118"/>
                  </a:cubicBezTo>
                  <a:lnTo>
                    <a:pt x="35637" y="33044"/>
                  </a:lnTo>
                  <a:cubicBezTo>
                    <a:pt x="33003" y="37653"/>
                    <a:pt x="29135" y="39175"/>
                    <a:pt x="24979" y="39257"/>
                  </a:cubicBezTo>
                  <a:cubicBezTo>
                    <a:pt x="24848" y="39261"/>
                    <a:pt x="24717" y="39263"/>
                    <a:pt x="24587" y="39263"/>
                  </a:cubicBezTo>
                  <a:cubicBezTo>
                    <a:pt x="18502" y="39263"/>
                    <a:pt x="14298" y="35500"/>
                    <a:pt x="13210" y="29093"/>
                  </a:cubicBezTo>
                  <a:lnTo>
                    <a:pt x="49628" y="29093"/>
                  </a:lnTo>
                  <a:cubicBezTo>
                    <a:pt x="49793" y="27818"/>
                    <a:pt x="49916" y="26542"/>
                    <a:pt x="49916" y="25266"/>
                  </a:cubicBezTo>
                  <a:cubicBezTo>
                    <a:pt x="49916" y="11399"/>
                    <a:pt x="39752" y="0"/>
                    <a:pt x="24979" y="0"/>
                  </a:cubicBezTo>
                  <a:close/>
                </a:path>
              </a:pathLst>
            </a:custGeom>
            <a:solidFill>
              <a:srgbClr val="009B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solidFill>
                  <a:schemeClr val="accent3"/>
                </a:solidFill>
              </a:endParaRPr>
            </a:p>
          </p:txBody>
        </p:sp>
      </p:grpSp>
      <p:sp>
        <p:nvSpPr>
          <p:cNvPr id="346" name="Google Shape;346;p28"/>
          <p:cNvSpPr txBox="1">
            <a:spLocks noGrp="1"/>
          </p:cNvSpPr>
          <p:nvPr>
            <p:ph type="sldNum" idx="12"/>
          </p:nvPr>
        </p:nvSpPr>
        <p:spPr>
          <a:xfrm>
            <a:off x="390765" y="6181677"/>
            <a:ext cx="731600" cy="524800"/>
          </a:xfrm>
          <a:prstGeom prst="rect">
            <a:avLst/>
          </a:prstGeom>
        </p:spPr>
        <p:txBody>
          <a:bodyPr spcFirstLastPara="1" wrap="square" lIns="0" tIns="91425" rIns="91425" bIns="91425" anchor="t" anchorCtr="0">
            <a:noAutofit/>
          </a:bodyPr>
          <a:lstStyle>
            <a:lvl1pPr lvl="0" algn="l" rtl="0">
              <a:buNone/>
              <a:defRPr sz="1067">
                <a:solidFill>
                  <a:srgbClr val="D9CFC4"/>
                </a:solidFill>
                <a:latin typeface="Public Sans"/>
                <a:ea typeface="Public Sans"/>
                <a:cs typeface="Public Sans"/>
                <a:sym typeface="Public Sans"/>
              </a:defRPr>
            </a:lvl1pPr>
            <a:lvl2pPr lvl="1" algn="l" rtl="0">
              <a:buNone/>
              <a:defRPr sz="1067">
                <a:solidFill>
                  <a:srgbClr val="D9CFC4"/>
                </a:solidFill>
                <a:latin typeface="Public Sans"/>
                <a:ea typeface="Public Sans"/>
                <a:cs typeface="Public Sans"/>
                <a:sym typeface="Public Sans"/>
              </a:defRPr>
            </a:lvl2pPr>
            <a:lvl3pPr lvl="2" algn="l" rtl="0">
              <a:buNone/>
              <a:defRPr sz="1067">
                <a:solidFill>
                  <a:srgbClr val="D9CFC4"/>
                </a:solidFill>
                <a:latin typeface="Public Sans"/>
                <a:ea typeface="Public Sans"/>
                <a:cs typeface="Public Sans"/>
                <a:sym typeface="Public Sans"/>
              </a:defRPr>
            </a:lvl3pPr>
            <a:lvl4pPr lvl="3" algn="l" rtl="0">
              <a:buNone/>
              <a:defRPr sz="1067">
                <a:solidFill>
                  <a:srgbClr val="D9CFC4"/>
                </a:solidFill>
                <a:latin typeface="Public Sans"/>
                <a:ea typeface="Public Sans"/>
                <a:cs typeface="Public Sans"/>
                <a:sym typeface="Public Sans"/>
              </a:defRPr>
            </a:lvl4pPr>
            <a:lvl5pPr lvl="4" algn="l" rtl="0">
              <a:buNone/>
              <a:defRPr sz="1067">
                <a:solidFill>
                  <a:srgbClr val="D9CFC4"/>
                </a:solidFill>
                <a:latin typeface="Public Sans"/>
                <a:ea typeface="Public Sans"/>
                <a:cs typeface="Public Sans"/>
                <a:sym typeface="Public Sans"/>
              </a:defRPr>
            </a:lvl5pPr>
            <a:lvl6pPr lvl="5" algn="l" rtl="0">
              <a:buNone/>
              <a:defRPr sz="1067">
                <a:solidFill>
                  <a:srgbClr val="D9CFC4"/>
                </a:solidFill>
                <a:latin typeface="Public Sans"/>
                <a:ea typeface="Public Sans"/>
                <a:cs typeface="Public Sans"/>
                <a:sym typeface="Public Sans"/>
              </a:defRPr>
            </a:lvl6pPr>
            <a:lvl7pPr lvl="6" algn="l" rtl="0">
              <a:buNone/>
              <a:defRPr sz="1067">
                <a:solidFill>
                  <a:srgbClr val="D9CFC4"/>
                </a:solidFill>
                <a:latin typeface="Public Sans"/>
                <a:ea typeface="Public Sans"/>
                <a:cs typeface="Public Sans"/>
                <a:sym typeface="Public Sans"/>
              </a:defRPr>
            </a:lvl7pPr>
            <a:lvl8pPr lvl="7" algn="l" rtl="0">
              <a:buNone/>
              <a:defRPr sz="1067">
                <a:solidFill>
                  <a:srgbClr val="D9CFC4"/>
                </a:solidFill>
                <a:latin typeface="Public Sans"/>
                <a:ea typeface="Public Sans"/>
                <a:cs typeface="Public Sans"/>
                <a:sym typeface="Public Sans"/>
              </a:defRPr>
            </a:lvl8pPr>
            <a:lvl9pPr lvl="8" algn="l" rtl="0">
              <a:buNone/>
              <a:defRPr sz="1067">
                <a:solidFill>
                  <a:srgbClr val="D9CFC4"/>
                </a:solidFill>
                <a:latin typeface="Public Sans"/>
                <a:ea typeface="Public Sans"/>
                <a:cs typeface="Public Sans"/>
                <a:sym typeface="Public Sans"/>
              </a:defRPr>
            </a:lvl9pPr>
          </a:lstStyle>
          <a:p>
            <a:fld id="{00000000-1234-1234-1234-123412341234}" type="slidenum">
              <a:rPr lang="en" smtClean="0"/>
              <a:pPr/>
              <a:t>‹#›</a:t>
            </a:fld>
            <a:endParaRPr lang="en"/>
          </a:p>
        </p:txBody>
      </p:sp>
      <p:sp>
        <p:nvSpPr>
          <p:cNvPr id="347" name="Google Shape;347;p28"/>
          <p:cNvSpPr txBox="1">
            <a:spLocks noGrp="1"/>
          </p:cNvSpPr>
          <p:nvPr>
            <p:ph type="title"/>
          </p:nvPr>
        </p:nvSpPr>
        <p:spPr>
          <a:xfrm>
            <a:off x="1083567" y="565171"/>
            <a:ext cx="3339600" cy="7188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333"/>
            </a:lvl1pPr>
            <a:lvl2pPr lvl="1" rtl="0">
              <a:spcBef>
                <a:spcPts val="0"/>
              </a:spcBef>
              <a:spcAft>
                <a:spcPts val="0"/>
              </a:spcAft>
              <a:buNone/>
              <a:defRPr sz="3333">
                <a:latin typeface="Proxima Nova"/>
                <a:ea typeface="Proxima Nova"/>
                <a:cs typeface="Proxima Nova"/>
                <a:sym typeface="Proxima Nova"/>
              </a:defRPr>
            </a:lvl2pPr>
            <a:lvl3pPr lvl="2" rtl="0">
              <a:spcBef>
                <a:spcPts val="0"/>
              </a:spcBef>
              <a:spcAft>
                <a:spcPts val="0"/>
              </a:spcAft>
              <a:buNone/>
              <a:defRPr sz="3333">
                <a:latin typeface="Proxima Nova"/>
                <a:ea typeface="Proxima Nova"/>
                <a:cs typeface="Proxima Nova"/>
                <a:sym typeface="Proxima Nova"/>
              </a:defRPr>
            </a:lvl3pPr>
            <a:lvl4pPr lvl="3" rtl="0">
              <a:spcBef>
                <a:spcPts val="0"/>
              </a:spcBef>
              <a:spcAft>
                <a:spcPts val="0"/>
              </a:spcAft>
              <a:buNone/>
              <a:defRPr sz="3333">
                <a:latin typeface="Proxima Nova"/>
                <a:ea typeface="Proxima Nova"/>
                <a:cs typeface="Proxima Nova"/>
                <a:sym typeface="Proxima Nova"/>
              </a:defRPr>
            </a:lvl4pPr>
            <a:lvl5pPr lvl="4" rtl="0">
              <a:spcBef>
                <a:spcPts val="0"/>
              </a:spcBef>
              <a:spcAft>
                <a:spcPts val="0"/>
              </a:spcAft>
              <a:buNone/>
              <a:defRPr sz="3333">
                <a:latin typeface="Proxima Nova"/>
                <a:ea typeface="Proxima Nova"/>
                <a:cs typeface="Proxima Nova"/>
                <a:sym typeface="Proxima Nova"/>
              </a:defRPr>
            </a:lvl5pPr>
            <a:lvl6pPr lvl="5" rtl="0">
              <a:spcBef>
                <a:spcPts val="0"/>
              </a:spcBef>
              <a:spcAft>
                <a:spcPts val="0"/>
              </a:spcAft>
              <a:buNone/>
              <a:defRPr sz="3333">
                <a:latin typeface="Proxima Nova"/>
                <a:ea typeface="Proxima Nova"/>
                <a:cs typeface="Proxima Nova"/>
                <a:sym typeface="Proxima Nova"/>
              </a:defRPr>
            </a:lvl6pPr>
            <a:lvl7pPr lvl="6" rtl="0">
              <a:spcBef>
                <a:spcPts val="0"/>
              </a:spcBef>
              <a:spcAft>
                <a:spcPts val="0"/>
              </a:spcAft>
              <a:buNone/>
              <a:defRPr sz="3333">
                <a:latin typeface="Proxima Nova"/>
                <a:ea typeface="Proxima Nova"/>
                <a:cs typeface="Proxima Nova"/>
                <a:sym typeface="Proxima Nova"/>
              </a:defRPr>
            </a:lvl7pPr>
            <a:lvl8pPr lvl="7" rtl="0">
              <a:spcBef>
                <a:spcPts val="0"/>
              </a:spcBef>
              <a:spcAft>
                <a:spcPts val="0"/>
              </a:spcAft>
              <a:buNone/>
              <a:defRPr sz="3333">
                <a:latin typeface="Proxima Nova"/>
                <a:ea typeface="Proxima Nova"/>
                <a:cs typeface="Proxima Nova"/>
                <a:sym typeface="Proxima Nova"/>
              </a:defRPr>
            </a:lvl8pPr>
            <a:lvl9pPr lvl="8" rtl="0">
              <a:spcBef>
                <a:spcPts val="0"/>
              </a:spcBef>
              <a:spcAft>
                <a:spcPts val="0"/>
              </a:spcAft>
              <a:buNone/>
              <a:defRPr sz="3333">
                <a:latin typeface="Proxima Nova"/>
                <a:ea typeface="Proxima Nova"/>
                <a:cs typeface="Proxima Nova"/>
                <a:sym typeface="Proxima Nova"/>
              </a:defRPr>
            </a:lvl9pPr>
          </a:lstStyle>
          <a:p>
            <a:endParaRPr/>
          </a:p>
        </p:txBody>
      </p:sp>
      <p:sp>
        <p:nvSpPr>
          <p:cNvPr id="348" name="Google Shape;348;p28"/>
          <p:cNvSpPr txBox="1">
            <a:spLocks noGrp="1"/>
          </p:cNvSpPr>
          <p:nvPr>
            <p:ph type="subTitle" idx="3"/>
          </p:nvPr>
        </p:nvSpPr>
        <p:spPr>
          <a:xfrm>
            <a:off x="1083567" y="1235700"/>
            <a:ext cx="3339600" cy="9588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867">
                <a:solidFill>
                  <a:srgbClr val="576C82"/>
                </a:solidFill>
              </a:defRPr>
            </a:lvl1pPr>
            <a:lvl2pPr lvl="1" rtl="0">
              <a:spcBef>
                <a:spcPts val="2133"/>
              </a:spcBef>
              <a:spcAft>
                <a:spcPts val="0"/>
              </a:spcAft>
              <a:buNone/>
              <a:defRPr sz="2133">
                <a:solidFill>
                  <a:srgbClr val="576C82"/>
                </a:solidFill>
              </a:defRPr>
            </a:lvl2pPr>
            <a:lvl3pPr lvl="2" rtl="0">
              <a:spcBef>
                <a:spcPts val="2133"/>
              </a:spcBef>
              <a:spcAft>
                <a:spcPts val="0"/>
              </a:spcAft>
              <a:buNone/>
              <a:defRPr sz="2133">
                <a:solidFill>
                  <a:srgbClr val="576C82"/>
                </a:solidFill>
              </a:defRPr>
            </a:lvl3pPr>
            <a:lvl4pPr lvl="3" rtl="0">
              <a:spcBef>
                <a:spcPts val="2133"/>
              </a:spcBef>
              <a:spcAft>
                <a:spcPts val="0"/>
              </a:spcAft>
              <a:buNone/>
              <a:defRPr sz="2133">
                <a:solidFill>
                  <a:srgbClr val="576C82"/>
                </a:solidFill>
              </a:defRPr>
            </a:lvl4pPr>
            <a:lvl5pPr lvl="4" rtl="0">
              <a:spcBef>
                <a:spcPts val="2133"/>
              </a:spcBef>
              <a:spcAft>
                <a:spcPts val="0"/>
              </a:spcAft>
              <a:buNone/>
              <a:defRPr sz="2133">
                <a:solidFill>
                  <a:srgbClr val="576C82"/>
                </a:solidFill>
              </a:defRPr>
            </a:lvl5pPr>
            <a:lvl6pPr lvl="5" rtl="0">
              <a:spcBef>
                <a:spcPts val="2133"/>
              </a:spcBef>
              <a:spcAft>
                <a:spcPts val="0"/>
              </a:spcAft>
              <a:buNone/>
              <a:defRPr sz="2133">
                <a:solidFill>
                  <a:srgbClr val="576C82"/>
                </a:solidFill>
              </a:defRPr>
            </a:lvl6pPr>
            <a:lvl7pPr lvl="6" rtl="0">
              <a:spcBef>
                <a:spcPts val="2133"/>
              </a:spcBef>
              <a:spcAft>
                <a:spcPts val="0"/>
              </a:spcAft>
              <a:buNone/>
              <a:defRPr sz="2133">
                <a:solidFill>
                  <a:srgbClr val="576C82"/>
                </a:solidFill>
              </a:defRPr>
            </a:lvl7pPr>
            <a:lvl8pPr lvl="7" rtl="0">
              <a:spcBef>
                <a:spcPts val="2133"/>
              </a:spcBef>
              <a:spcAft>
                <a:spcPts val="0"/>
              </a:spcAft>
              <a:buNone/>
              <a:defRPr sz="2133">
                <a:solidFill>
                  <a:srgbClr val="576C82"/>
                </a:solidFill>
              </a:defRPr>
            </a:lvl8pPr>
            <a:lvl9pPr lvl="8" rtl="0">
              <a:spcBef>
                <a:spcPts val="2133"/>
              </a:spcBef>
              <a:spcAft>
                <a:spcPts val="2133"/>
              </a:spcAft>
              <a:buNone/>
              <a:defRPr sz="2133">
                <a:solidFill>
                  <a:srgbClr val="576C82"/>
                </a:solidFill>
              </a:defRPr>
            </a:lvl9pPr>
          </a:lstStyle>
          <a:p>
            <a:endParaRPr/>
          </a:p>
        </p:txBody>
      </p:sp>
    </p:spTree>
    <p:extLst>
      <p:ext uri="{BB962C8B-B14F-4D97-AF65-F5344CB8AC3E}">
        <p14:creationId xmlns:p14="http://schemas.microsoft.com/office/powerpoint/2010/main" val="27761085"/>
      </p:ext>
    </p:extLst>
  </p:cSld>
  <p:clrMapOvr>
    <a:masterClrMapping/>
  </p:clrMapOvr>
  <p:extLst>
    <p:ext uri="{DCECCB84-F9BA-43D5-87BE-67443E8EF086}">
      <p15:sldGuideLst xmlns:p15="http://schemas.microsoft.com/office/powerpoint/2012/main">
        <p15:guide id="1" orient="horz" pos="518">
          <p15:clr>
            <a:schemeClr val="accent5"/>
          </p15:clr>
        </p15:guide>
        <p15:guide id="2" orient="horz" pos="749">
          <p15:clr>
            <a:schemeClr val="accent5"/>
          </p15:clr>
        </p15:guide>
        <p15:guide id="3" orient="horz" pos="1152">
          <p15:clr>
            <a:schemeClr val="accent5"/>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31 | Closing | Logo">
  <p:cSld name="31 | Closing | Logo">
    <p:bg>
      <p:bgPr>
        <a:solidFill>
          <a:schemeClr val="accent1"/>
        </a:solidFill>
        <a:effectLst/>
      </p:bgPr>
    </p:bg>
    <p:spTree>
      <p:nvGrpSpPr>
        <p:cNvPr id="1" name="Shape 349"/>
        <p:cNvGrpSpPr/>
        <p:nvPr/>
      </p:nvGrpSpPr>
      <p:grpSpPr>
        <a:xfrm>
          <a:off x="0" y="0"/>
          <a:ext cx="0" cy="0"/>
          <a:chOff x="0" y="0"/>
          <a:chExt cx="0" cy="0"/>
        </a:xfrm>
      </p:grpSpPr>
      <p:grpSp>
        <p:nvGrpSpPr>
          <p:cNvPr id="350" name="Google Shape;350;p29"/>
          <p:cNvGrpSpPr/>
          <p:nvPr/>
        </p:nvGrpSpPr>
        <p:grpSpPr>
          <a:xfrm>
            <a:off x="4873783" y="3142245"/>
            <a:ext cx="2444436" cy="573513"/>
            <a:chOff x="238125" y="2007225"/>
            <a:chExt cx="7125250" cy="1671725"/>
          </a:xfrm>
        </p:grpSpPr>
        <p:sp>
          <p:nvSpPr>
            <p:cNvPr id="351" name="Google Shape;351;p29"/>
            <p:cNvSpPr/>
            <p:nvPr/>
          </p:nvSpPr>
          <p:spPr>
            <a:xfrm>
              <a:off x="6641150" y="2408425"/>
              <a:ext cx="722225" cy="1236575"/>
            </a:xfrm>
            <a:custGeom>
              <a:avLst/>
              <a:gdLst/>
              <a:ahLst/>
              <a:cxnLst/>
              <a:rect l="l" t="t" r="r" b="b"/>
              <a:pathLst>
                <a:path w="28889" h="49463" extrusionOk="0">
                  <a:moveTo>
                    <a:pt x="24609" y="1"/>
                  </a:moveTo>
                  <a:cubicBezTo>
                    <a:pt x="18436" y="1"/>
                    <a:pt x="14074" y="2963"/>
                    <a:pt x="10659" y="7202"/>
                  </a:cubicBezTo>
                  <a:lnTo>
                    <a:pt x="8354" y="1317"/>
                  </a:lnTo>
                  <a:lnTo>
                    <a:pt x="1" y="1317"/>
                  </a:lnTo>
                  <a:lnTo>
                    <a:pt x="1" y="49463"/>
                  </a:lnTo>
                  <a:lnTo>
                    <a:pt x="13004" y="49463"/>
                  </a:lnTo>
                  <a:lnTo>
                    <a:pt x="13004" y="24444"/>
                  </a:lnTo>
                  <a:cubicBezTo>
                    <a:pt x="13004" y="16584"/>
                    <a:pt x="15885" y="12181"/>
                    <a:pt x="23251" y="12181"/>
                  </a:cubicBezTo>
                  <a:lnTo>
                    <a:pt x="28888" y="12181"/>
                  </a:lnTo>
                  <a:lnTo>
                    <a:pt x="2888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solidFill>
                  <a:schemeClr val="accent3"/>
                </a:solidFill>
              </a:endParaRPr>
            </a:p>
          </p:txBody>
        </p:sp>
        <p:sp>
          <p:nvSpPr>
            <p:cNvPr id="352" name="Google Shape;352;p29"/>
            <p:cNvSpPr/>
            <p:nvPr/>
          </p:nvSpPr>
          <p:spPr>
            <a:xfrm>
              <a:off x="5467325" y="2007225"/>
              <a:ext cx="1104925" cy="1637775"/>
            </a:xfrm>
            <a:custGeom>
              <a:avLst/>
              <a:gdLst/>
              <a:ahLst/>
              <a:cxnLst/>
              <a:rect l="l" t="t" r="r" b="b"/>
              <a:pathLst>
                <a:path w="44197" h="65511" extrusionOk="0">
                  <a:moveTo>
                    <a:pt x="1" y="0"/>
                  </a:moveTo>
                  <a:lnTo>
                    <a:pt x="1" y="65511"/>
                  </a:lnTo>
                  <a:lnTo>
                    <a:pt x="13004" y="65511"/>
                  </a:lnTo>
                  <a:lnTo>
                    <a:pt x="13004" y="42467"/>
                  </a:lnTo>
                  <a:lnTo>
                    <a:pt x="28436" y="65511"/>
                  </a:lnTo>
                  <a:lnTo>
                    <a:pt x="44196" y="65511"/>
                  </a:lnTo>
                  <a:lnTo>
                    <a:pt x="26172" y="40286"/>
                  </a:lnTo>
                  <a:lnTo>
                    <a:pt x="42468" y="17365"/>
                  </a:lnTo>
                  <a:lnTo>
                    <a:pt x="27448" y="17365"/>
                  </a:lnTo>
                  <a:lnTo>
                    <a:pt x="13004" y="38763"/>
                  </a:lnTo>
                  <a:lnTo>
                    <a:pt x="1300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solidFill>
                  <a:schemeClr val="accent3"/>
                </a:solidFill>
              </a:endParaRPr>
            </a:p>
          </p:txBody>
        </p:sp>
        <p:sp>
          <p:nvSpPr>
            <p:cNvPr id="353" name="Google Shape;353;p29"/>
            <p:cNvSpPr/>
            <p:nvPr/>
          </p:nvSpPr>
          <p:spPr>
            <a:xfrm>
              <a:off x="4139200" y="2407400"/>
              <a:ext cx="1228375" cy="1271550"/>
            </a:xfrm>
            <a:custGeom>
              <a:avLst/>
              <a:gdLst/>
              <a:ahLst/>
              <a:cxnLst/>
              <a:rect l="l" t="t" r="r" b="b"/>
              <a:pathLst>
                <a:path w="49135" h="50862" extrusionOk="0">
                  <a:moveTo>
                    <a:pt x="25637" y="0"/>
                  </a:moveTo>
                  <a:cubicBezTo>
                    <a:pt x="10987" y="0"/>
                    <a:pt x="0" y="10864"/>
                    <a:pt x="0" y="25266"/>
                  </a:cubicBezTo>
                  <a:cubicBezTo>
                    <a:pt x="0" y="39710"/>
                    <a:pt x="11070" y="50862"/>
                    <a:pt x="25555" y="50862"/>
                  </a:cubicBezTo>
                  <a:cubicBezTo>
                    <a:pt x="36624" y="50862"/>
                    <a:pt x="45595" y="44525"/>
                    <a:pt x="49134" y="34731"/>
                  </a:cubicBezTo>
                  <a:lnTo>
                    <a:pt x="37159" y="30575"/>
                  </a:lnTo>
                  <a:cubicBezTo>
                    <a:pt x="34937" y="35719"/>
                    <a:pt x="30781" y="38640"/>
                    <a:pt x="25555" y="38640"/>
                  </a:cubicBezTo>
                  <a:cubicBezTo>
                    <a:pt x="18600" y="38640"/>
                    <a:pt x="13168" y="32797"/>
                    <a:pt x="13168" y="25349"/>
                  </a:cubicBezTo>
                  <a:cubicBezTo>
                    <a:pt x="13168" y="17901"/>
                    <a:pt x="18477" y="12222"/>
                    <a:pt x="25555" y="12222"/>
                  </a:cubicBezTo>
                  <a:cubicBezTo>
                    <a:pt x="30740" y="12222"/>
                    <a:pt x="35061" y="14979"/>
                    <a:pt x="37159" y="19711"/>
                  </a:cubicBezTo>
                  <a:lnTo>
                    <a:pt x="48969" y="15637"/>
                  </a:lnTo>
                  <a:cubicBezTo>
                    <a:pt x="45389" y="6091"/>
                    <a:pt x="36583" y="0"/>
                    <a:pt x="256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solidFill>
                  <a:schemeClr val="accent3"/>
                </a:solidFill>
              </a:endParaRPr>
            </a:p>
          </p:txBody>
        </p:sp>
        <p:sp>
          <p:nvSpPr>
            <p:cNvPr id="354" name="Google Shape;354;p29"/>
            <p:cNvSpPr/>
            <p:nvPr/>
          </p:nvSpPr>
          <p:spPr>
            <a:xfrm>
              <a:off x="238125" y="2407400"/>
              <a:ext cx="1228350" cy="1271550"/>
            </a:xfrm>
            <a:custGeom>
              <a:avLst/>
              <a:gdLst/>
              <a:ahLst/>
              <a:cxnLst/>
              <a:rect l="l" t="t" r="r" b="b"/>
              <a:pathLst>
                <a:path w="49134" h="50862" extrusionOk="0">
                  <a:moveTo>
                    <a:pt x="25637" y="0"/>
                  </a:moveTo>
                  <a:cubicBezTo>
                    <a:pt x="11028" y="0"/>
                    <a:pt x="0" y="10864"/>
                    <a:pt x="0" y="25266"/>
                  </a:cubicBezTo>
                  <a:cubicBezTo>
                    <a:pt x="0" y="39710"/>
                    <a:pt x="11070" y="50862"/>
                    <a:pt x="25555" y="50862"/>
                  </a:cubicBezTo>
                  <a:cubicBezTo>
                    <a:pt x="36665" y="50862"/>
                    <a:pt x="45595" y="44525"/>
                    <a:pt x="49134" y="34731"/>
                  </a:cubicBezTo>
                  <a:lnTo>
                    <a:pt x="37159" y="30575"/>
                  </a:lnTo>
                  <a:cubicBezTo>
                    <a:pt x="34978" y="35719"/>
                    <a:pt x="30822" y="38640"/>
                    <a:pt x="25555" y="38640"/>
                  </a:cubicBezTo>
                  <a:cubicBezTo>
                    <a:pt x="18600" y="38640"/>
                    <a:pt x="13209" y="32797"/>
                    <a:pt x="13209" y="25349"/>
                  </a:cubicBezTo>
                  <a:cubicBezTo>
                    <a:pt x="13209" y="17901"/>
                    <a:pt x="18518" y="12222"/>
                    <a:pt x="25555" y="12222"/>
                  </a:cubicBezTo>
                  <a:cubicBezTo>
                    <a:pt x="30740" y="12222"/>
                    <a:pt x="35060" y="14979"/>
                    <a:pt x="37200" y="19711"/>
                  </a:cubicBezTo>
                  <a:lnTo>
                    <a:pt x="48969" y="15637"/>
                  </a:lnTo>
                  <a:cubicBezTo>
                    <a:pt x="45389" y="6091"/>
                    <a:pt x="36624" y="0"/>
                    <a:pt x="256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solidFill>
                  <a:schemeClr val="accent3"/>
                </a:solidFill>
              </a:endParaRPr>
            </a:p>
          </p:txBody>
        </p:sp>
        <p:sp>
          <p:nvSpPr>
            <p:cNvPr id="355" name="Google Shape;355;p29"/>
            <p:cNvSpPr/>
            <p:nvPr/>
          </p:nvSpPr>
          <p:spPr>
            <a:xfrm>
              <a:off x="1568300" y="2007225"/>
              <a:ext cx="1130650" cy="1637775"/>
            </a:xfrm>
            <a:custGeom>
              <a:avLst/>
              <a:gdLst/>
              <a:ahLst/>
              <a:cxnLst/>
              <a:rect l="l" t="t" r="r" b="b"/>
              <a:pathLst>
                <a:path w="45226" h="65511" extrusionOk="0">
                  <a:moveTo>
                    <a:pt x="1" y="0"/>
                  </a:moveTo>
                  <a:lnTo>
                    <a:pt x="1" y="65511"/>
                  </a:lnTo>
                  <a:lnTo>
                    <a:pt x="13004" y="65511"/>
                  </a:lnTo>
                  <a:lnTo>
                    <a:pt x="13004" y="40204"/>
                  </a:lnTo>
                  <a:cubicBezTo>
                    <a:pt x="13004" y="32385"/>
                    <a:pt x="17325" y="27653"/>
                    <a:pt x="23827" y="27653"/>
                  </a:cubicBezTo>
                  <a:cubicBezTo>
                    <a:pt x="29670" y="27653"/>
                    <a:pt x="32222" y="31233"/>
                    <a:pt x="32222" y="38434"/>
                  </a:cubicBezTo>
                  <a:lnTo>
                    <a:pt x="32222" y="65511"/>
                  </a:lnTo>
                  <a:lnTo>
                    <a:pt x="45225" y="65511"/>
                  </a:lnTo>
                  <a:lnTo>
                    <a:pt x="45225" y="36253"/>
                  </a:lnTo>
                  <a:cubicBezTo>
                    <a:pt x="45225" y="23990"/>
                    <a:pt x="38477" y="16007"/>
                    <a:pt x="27572" y="16007"/>
                  </a:cubicBezTo>
                  <a:cubicBezTo>
                    <a:pt x="21811" y="16007"/>
                    <a:pt x="16667" y="18353"/>
                    <a:pt x="13004" y="21810"/>
                  </a:cubicBezTo>
                  <a:lnTo>
                    <a:pt x="1300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solidFill>
                  <a:schemeClr val="accent3"/>
                </a:solidFill>
              </a:endParaRPr>
            </a:p>
          </p:txBody>
        </p:sp>
        <p:sp>
          <p:nvSpPr>
            <p:cNvPr id="356" name="Google Shape;356;p29"/>
            <p:cNvSpPr/>
            <p:nvPr/>
          </p:nvSpPr>
          <p:spPr>
            <a:xfrm>
              <a:off x="2803850" y="2407400"/>
              <a:ext cx="1247925" cy="1271550"/>
            </a:xfrm>
            <a:custGeom>
              <a:avLst/>
              <a:gdLst/>
              <a:ahLst/>
              <a:cxnLst/>
              <a:rect l="l" t="t" r="r" b="b"/>
              <a:pathLst>
                <a:path w="49917" h="50862" extrusionOk="0">
                  <a:moveTo>
                    <a:pt x="24979" y="11111"/>
                  </a:moveTo>
                  <a:cubicBezTo>
                    <a:pt x="30781" y="11111"/>
                    <a:pt x="35061" y="14279"/>
                    <a:pt x="36872" y="20164"/>
                  </a:cubicBezTo>
                  <a:lnTo>
                    <a:pt x="13539" y="20164"/>
                  </a:lnTo>
                  <a:cubicBezTo>
                    <a:pt x="15062" y="14485"/>
                    <a:pt x="19177" y="11111"/>
                    <a:pt x="24979" y="11111"/>
                  </a:cubicBezTo>
                  <a:close/>
                  <a:moveTo>
                    <a:pt x="24979" y="0"/>
                  </a:moveTo>
                  <a:cubicBezTo>
                    <a:pt x="10700" y="0"/>
                    <a:pt x="1" y="10905"/>
                    <a:pt x="1" y="25431"/>
                  </a:cubicBezTo>
                  <a:cubicBezTo>
                    <a:pt x="1" y="39916"/>
                    <a:pt x="10741" y="50862"/>
                    <a:pt x="24979" y="50862"/>
                  </a:cubicBezTo>
                  <a:cubicBezTo>
                    <a:pt x="34855" y="50862"/>
                    <a:pt x="43209" y="45636"/>
                    <a:pt x="47447" y="37118"/>
                  </a:cubicBezTo>
                  <a:lnTo>
                    <a:pt x="35637" y="33044"/>
                  </a:lnTo>
                  <a:cubicBezTo>
                    <a:pt x="33003" y="37653"/>
                    <a:pt x="29135" y="39175"/>
                    <a:pt x="24979" y="39257"/>
                  </a:cubicBezTo>
                  <a:cubicBezTo>
                    <a:pt x="24848" y="39261"/>
                    <a:pt x="24717" y="39263"/>
                    <a:pt x="24587" y="39263"/>
                  </a:cubicBezTo>
                  <a:cubicBezTo>
                    <a:pt x="18502" y="39263"/>
                    <a:pt x="14298" y="35500"/>
                    <a:pt x="13210" y="29093"/>
                  </a:cubicBezTo>
                  <a:lnTo>
                    <a:pt x="49628" y="29093"/>
                  </a:lnTo>
                  <a:cubicBezTo>
                    <a:pt x="49793" y="27818"/>
                    <a:pt x="49916" y="26542"/>
                    <a:pt x="49916" y="25266"/>
                  </a:cubicBezTo>
                  <a:cubicBezTo>
                    <a:pt x="49916" y="11399"/>
                    <a:pt x="39752" y="0"/>
                    <a:pt x="249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solidFill>
                  <a:schemeClr val="accent3"/>
                </a:solidFill>
              </a:endParaRPr>
            </a:p>
          </p:txBody>
        </p:sp>
      </p:grpSp>
    </p:spTree>
    <p:extLst>
      <p:ext uri="{BB962C8B-B14F-4D97-AF65-F5344CB8AC3E}">
        <p14:creationId xmlns:p14="http://schemas.microsoft.com/office/powerpoint/2010/main" val="301050557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30 | Closing | Thank You">
  <p:cSld name="30 | Closing | Thank You">
    <p:bg>
      <p:bgPr>
        <a:solidFill>
          <a:schemeClr val="accent1"/>
        </a:solidFill>
        <a:effectLst/>
      </p:bgPr>
    </p:bg>
    <p:spTree>
      <p:nvGrpSpPr>
        <p:cNvPr id="1" name="Shape 357"/>
        <p:cNvGrpSpPr/>
        <p:nvPr/>
      </p:nvGrpSpPr>
      <p:grpSpPr>
        <a:xfrm>
          <a:off x="0" y="0"/>
          <a:ext cx="0" cy="0"/>
          <a:chOff x="0" y="0"/>
          <a:chExt cx="0" cy="0"/>
        </a:xfrm>
      </p:grpSpPr>
      <p:sp>
        <p:nvSpPr>
          <p:cNvPr id="358" name="Google Shape;358;p30"/>
          <p:cNvSpPr txBox="1"/>
          <p:nvPr/>
        </p:nvSpPr>
        <p:spPr>
          <a:xfrm>
            <a:off x="2438400" y="1895356"/>
            <a:ext cx="7315200" cy="1434000"/>
          </a:xfrm>
          <a:prstGeom prst="rect">
            <a:avLst/>
          </a:prstGeom>
          <a:noFill/>
          <a:ln>
            <a:noFill/>
          </a:ln>
        </p:spPr>
        <p:txBody>
          <a:bodyPr spcFirstLastPara="1" wrap="square" lIns="121900" tIns="121900" rIns="121900" bIns="121900" anchor="b" anchorCtr="0">
            <a:noAutofit/>
          </a:bodyPr>
          <a:lstStyle/>
          <a:p>
            <a:pPr marL="0" lvl="0" indent="0" algn="ctr" rtl="0">
              <a:spcBef>
                <a:spcPts val="0"/>
              </a:spcBef>
              <a:spcAft>
                <a:spcPts val="0"/>
              </a:spcAft>
              <a:buNone/>
            </a:pPr>
            <a:r>
              <a:rPr lang="en" sz="5333" b="1">
                <a:solidFill>
                  <a:srgbClr val="F9F9F9"/>
                </a:solidFill>
                <a:latin typeface="Libre Baskerville"/>
                <a:ea typeface="Libre Baskerville"/>
                <a:cs typeface="Libre Baskerville"/>
                <a:sym typeface="Libre Baskerville"/>
              </a:rPr>
              <a:t>Thank you</a:t>
            </a:r>
            <a:endParaRPr sz="5333" b="1">
              <a:solidFill>
                <a:srgbClr val="F9F9F9"/>
              </a:solidFill>
              <a:latin typeface="Libre Baskerville"/>
              <a:ea typeface="Libre Baskerville"/>
              <a:cs typeface="Libre Baskerville"/>
              <a:sym typeface="Libre Baskerville"/>
            </a:endParaRPr>
          </a:p>
        </p:txBody>
      </p:sp>
      <p:grpSp>
        <p:nvGrpSpPr>
          <p:cNvPr id="359" name="Google Shape;359;p30"/>
          <p:cNvGrpSpPr/>
          <p:nvPr/>
        </p:nvGrpSpPr>
        <p:grpSpPr>
          <a:xfrm>
            <a:off x="5458053" y="3978292"/>
            <a:ext cx="1275895" cy="299351"/>
            <a:chOff x="238125" y="2007225"/>
            <a:chExt cx="7125250" cy="1671725"/>
          </a:xfrm>
        </p:grpSpPr>
        <p:sp>
          <p:nvSpPr>
            <p:cNvPr id="360" name="Google Shape;360;p30"/>
            <p:cNvSpPr/>
            <p:nvPr/>
          </p:nvSpPr>
          <p:spPr>
            <a:xfrm>
              <a:off x="6641150" y="2408425"/>
              <a:ext cx="722225" cy="1236575"/>
            </a:xfrm>
            <a:custGeom>
              <a:avLst/>
              <a:gdLst/>
              <a:ahLst/>
              <a:cxnLst/>
              <a:rect l="l" t="t" r="r" b="b"/>
              <a:pathLst>
                <a:path w="28889" h="49463" extrusionOk="0">
                  <a:moveTo>
                    <a:pt x="24609" y="1"/>
                  </a:moveTo>
                  <a:cubicBezTo>
                    <a:pt x="18436" y="1"/>
                    <a:pt x="14074" y="2963"/>
                    <a:pt x="10659" y="7202"/>
                  </a:cubicBezTo>
                  <a:lnTo>
                    <a:pt x="8354" y="1317"/>
                  </a:lnTo>
                  <a:lnTo>
                    <a:pt x="1" y="1317"/>
                  </a:lnTo>
                  <a:lnTo>
                    <a:pt x="1" y="49463"/>
                  </a:lnTo>
                  <a:lnTo>
                    <a:pt x="13004" y="49463"/>
                  </a:lnTo>
                  <a:lnTo>
                    <a:pt x="13004" y="24444"/>
                  </a:lnTo>
                  <a:cubicBezTo>
                    <a:pt x="13004" y="16584"/>
                    <a:pt x="15885" y="12181"/>
                    <a:pt x="23251" y="12181"/>
                  </a:cubicBezTo>
                  <a:lnTo>
                    <a:pt x="28888" y="12181"/>
                  </a:lnTo>
                  <a:lnTo>
                    <a:pt x="28888" y="1"/>
                  </a:lnTo>
                  <a:close/>
                </a:path>
              </a:pathLst>
            </a:custGeom>
            <a:solidFill>
              <a:srgbClr val="009B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solidFill>
                  <a:srgbClr val="009BB5"/>
                </a:solidFill>
              </a:endParaRPr>
            </a:p>
          </p:txBody>
        </p:sp>
        <p:sp>
          <p:nvSpPr>
            <p:cNvPr id="361" name="Google Shape;361;p30"/>
            <p:cNvSpPr/>
            <p:nvPr/>
          </p:nvSpPr>
          <p:spPr>
            <a:xfrm>
              <a:off x="5467325" y="2007225"/>
              <a:ext cx="1104925" cy="1637775"/>
            </a:xfrm>
            <a:custGeom>
              <a:avLst/>
              <a:gdLst/>
              <a:ahLst/>
              <a:cxnLst/>
              <a:rect l="l" t="t" r="r" b="b"/>
              <a:pathLst>
                <a:path w="44197" h="65511" extrusionOk="0">
                  <a:moveTo>
                    <a:pt x="1" y="0"/>
                  </a:moveTo>
                  <a:lnTo>
                    <a:pt x="1" y="65511"/>
                  </a:lnTo>
                  <a:lnTo>
                    <a:pt x="13004" y="65511"/>
                  </a:lnTo>
                  <a:lnTo>
                    <a:pt x="13004" y="42467"/>
                  </a:lnTo>
                  <a:lnTo>
                    <a:pt x="28436" y="65511"/>
                  </a:lnTo>
                  <a:lnTo>
                    <a:pt x="44196" y="65511"/>
                  </a:lnTo>
                  <a:lnTo>
                    <a:pt x="26172" y="40286"/>
                  </a:lnTo>
                  <a:lnTo>
                    <a:pt x="42468" y="17365"/>
                  </a:lnTo>
                  <a:lnTo>
                    <a:pt x="27448" y="17365"/>
                  </a:lnTo>
                  <a:lnTo>
                    <a:pt x="13004" y="38763"/>
                  </a:lnTo>
                  <a:lnTo>
                    <a:pt x="13004" y="0"/>
                  </a:lnTo>
                  <a:close/>
                </a:path>
              </a:pathLst>
            </a:custGeom>
            <a:solidFill>
              <a:srgbClr val="009B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solidFill>
                  <a:srgbClr val="009BB5"/>
                </a:solidFill>
              </a:endParaRPr>
            </a:p>
          </p:txBody>
        </p:sp>
        <p:sp>
          <p:nvSpPr>
            <p:cNvPr id="362" name="Google Shape;362;p30"/>
            <p:cNvSpPr/>
            <p:nvPr/>
          </p:nvSpPr>
          <p:spPr>
            <a:xfrm>
              <a:off x="4139200" y="2407400"/>
              <a:ext cx="1228375" cy="1271550"/>
            </a:xfrm>
            <a:custGeom>
              <a:avLst/>
              <a:gdLst/>
              <a:ahLst/>
              <a:cxnLst/>
              <a:rect l="l" t="t" r="r" b="b"/>
              <a:pathLst>
                <a:path w="49135" h="50862" extrusionOk="0">
                  <a:moveTo>
                    <a:pt x="25637" y="0"/>
                  </a:moveTo>
                  <a:cubicBezTo>
                    <a:pt x="10987" y="0"/>
                    <a:pt x="0" y="10864"/>
                    <a:pt x="0" y="25266"/>
                  </a:cubicBezTo>
                  <a:cubicBezTo>
                    <a:pt x="0" y="39710"/>
                    <a:pt x="11070" y="50862"/>
                    <a:pt x="25555" y="50862"/>
                  </a:cubicBezTo>
                  <a:cubicBezTo>
                    <a:pt x="36624" y="50862"/>
                    <a:pt x="45595" y="44525"/>
                    <a:pt x="49134" y="34731"/>
                  </a:cubicBezTo>
                  <a:lnTo>
                    <a:pt x="37159" y="30575"/>
                  </a:lnTo>
                  <a:cubicBezTo>
                    <a:pt x="34937" y="35719"/>
                    <a:pt x="30781" y="38640"/>
                    <a:pt x="25555" y="38640"/>
                  </a:cubicBezTo>
                  <a:cubicBezTo>
                    <a:pt x="18600" y="38640"/>
                    <a:pt x="13168" y="32797"/>
                    <a:pt x="13168" y="25349"/>
                  </a:cubicBezTo>
                  <a:cubicBezTo>
                    <a:pt x="13168" y="17901"/>
                    <a:pt x="18477" y="12222"/>
                    <a:pt x="25555" y="12222"/>
                  </a:cubicBezTo>
                  <a:cubicBezTo>
                    <a:pt x="30740" y="12222"/>
                    <a:pt x="35061" y="14979"/>
                    <a:pt x="37159" y="19711"/>
                  </a:cubicBezTo>
                  <a:lnTo>
                    <a:pt x="48969" y="15637"/>
                  </a:lnTo>
                  <a:cubicBezTo>
                    <a:pt x="45389" y="6091"/>
                    <a:pt x="36583" y="0"/>
                    <a:pt x="25637" y="0"/>
                  </a:cubicBezTo>
                  <a:close/>
                </a:path>
              </a:pathLst>
            </a:custGeom>
            <a:solidFill>
              <a:srgbClr val="009B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solidFill>
                  <a:srgbClr val="009BB5"/>
                </a:solidFill>
              </a:endParaRPr>
            </a:p>
          </p:txBody>
        </p:sp>
        <p:sp>
          <p:nvSpPr>
            <p:cNvPr id="363" name="Google Shape;363;p30"/>
            <p:cNvSpPr/>
            <p:nvPr/>
          </p:nvSpPr>
          <p:spPr>
            <a:xfrm>
              <a:off x="238125" y="2407400"/>
              <a:ext cx="1228350" cy="1271550"/>
            </a:xfrm>
            <a:custGeom>
              <a:avLst/>
              <a:gdLst/>
              <a:ahLst/>
              <a:cxnLst/>
              <a:rect l="l" t="t" r="r" b="b"/>
              <a:pathLst>
                <a:path w="49134" h="50862" extrusionOk="0">
                  <a:moveTo>
                    <a:pt x="25637" y="0"/>
                  </a:moveTo>
                  <a:cubicBezTo>
                    <a:pt x="11028" y="0"/>
                    <a:pt x="0" y="10864"/>
                    <a:pt x="0" y="25266"/>
                  </a:cubicBezTo>
                  <a:cubicBezTo>
                    <a:pt x="0" y="39710"/>
                    <a:pt x="11070" y="50862"/>
                    <a:pt x="25555" y="50862"/>
                  </a:cubicBezTo>
                  <a:cubicBezTo>
                    <a:pt x="36665" y="50862"/>
                    <a:pt x="45595" y="44525"/>
                    <a:pt x="49134" y="34731"/>
                  </a:cubicBezTo>
                  <a:lnTo>
                    <a:pt x="37159" y="30575"/>
                  </a:lnTo>
                  <a:cubicBezTo>
                    <a:pt x="34978" y="35719"/>
                    <a:pt x="30822" y="38640"/>
                    <a:pt x="25555" y="38640"/>
                  </a:cubicBezTo>
                  <a:cubicBezTo>
                    <a:pt x="18600" y="38640"/>
                    <a:pt x="13209" y="32797"/>
                    <a:pt x="13209" y="25349"/>
                  </a:cubicBezTo>
                  <a:cubicBezTo>
                    <a:pt x="13209" y="17901"/>
                    <a:pt x="18518" y="12222"/>
                    <a:pt x="25555" y="12222"/>
                  </a:cubicBezTo>
                  <a:cubicBezTo>
                    <a:pt x="30740" y="12222"/>
                    <a:pt x="35060" y="14979"/>
                    <a:pt x="37200" y="19711"/>
                  </a:cubicBezTo>
                  <a:lnTo>
                    <a:pt x="48969" y="15637"/>
                  </a:lnTo>
                  <a:cubicBezTo>
                    <a:pt x="45389" y="6091"/>
                    <a:pt x="36624" y="0"/>
                    <a:pt x="25637" y="0"/>
                  </a:cubicBezTo>
                  <a:close/>
                </a:path>
              </a:pathLst>
            </a:custGeom>
            <a:solidFill>
              <a:srgbClr val="009B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solidFill>
                  <a:srgbClr val="009BB5"/>
                </a:solidFill>
              </a:endParaRPr>
            </a:p>
          </p:txBody>
        </p:sp>
        <p:sp>
          <p:nvSpPr>
            <p:cNvPr id="364" name="Google Shape;364;p30"/>
            <p:cNvSpPr/>
            <p:nvPr/>
          </p:nvSpPr>
          <p:spPr>
            <a:xfrm>
              <a:off x="1568300" y="2007225"/>
              <a:ext cx="1130650" cy="1637775"/>
            </a:xfrm>
            <a:custGeom>
              <a:avLst/>
              <a:gdLst/>
              <a:ahLst/>
              <a:cxnLst/>
              <a:rect l="l" t="t" r="r" b="b"/>
              <a:pathLst>
                <a:path w="45226" h="65511" extrusionOk="0">
                  <a:moveTo>
                    <a:pt x="1" y="0"/>
                  </a:moveTo>
                  <a:lnTo>
                    <a:pt x="1" y="65511"/>
                  </a:lnTo>
                  <a:lnTo>
                    <a:pt x="13004" y="65511"/>
                  </a:lnTo>
                  <a:lnTo>
                    <a:pt x="13004" y="40204"/>
                  </a:lnTo>
                  <a:cubicBezTo>
                    <a:pt x="13004" y="32385"/>
                    <a:pt x="17325" y="27653"/>
                    <a:pt x="23827" y="27653"/>
                  </a:cubicBezTo>
                  <a:cubicBezTo>
                    <a:pt x="29670" y="27653"/>
                    <a:pt x="32222" y="31233"/>
                    <a:pt x="32222" y="38434"/>
                  </a:cubicBezTo>
                  <a:lnTo>
                    <a:pt x="32222" y="65511"/>
                  </a:lnTo>
                  <a:lnTo>
                    <a:pt x="45225" y="65511"/>
                  </a:lnTo>
                  <a:lnTo>
                    <a:pt x="45225" y="36253"/>
                  </a:lnTo>
                  <a:cubicBezTo>
                    <a:pt x="45225" y="23990"/>
                    <a:pt x="38477" y="16007"/>
                    <a:pt x="27572" y="16007"/>
                  </a:cubicBezTo>
                  <a:cubicBezTo>
                    <a:pt x="21811" y="16007"/>
                    <a:pt x="16667" y="18353"/>
                    <a:pt x="13004" y="21810"/>
                  </a:cubicBezTo>
                  <a:lnTo>
                    <a:pt x="13004" y="0"/>
                  </a:lnTo>
                  <a:close/>
                </a:path>
              </a:pathLst>
            </a:custGeom>
            <a:solidFill>
              <a:srgbClr val="009B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solidFill>
                  <a:srgbClr val="009BB5"/>
                </a:solidFill>
              </a:endParaRPr>
            </a:p>
          </p:txBody>
        </p:sp>
        <p:sp>
          <p:nvSpPr>
            <p:cNvPr id="365" name="Google Shape;365;p30"/>
            <p:cNvSpPr/>
            <p:nvPr/>
          </p:nvSpPr>
          <p:spPr>
            <a:xfrm>
              <a:off x="2803850" y="2407400"/>
              <a:ext cx="1247925" cy="1271550"/>
            </a:xfrm>
            <a:custGeom>
              <a:avLst/>
              <a:gdLst/>
              <a:ahLst/>
              <a:cxnLst/>
              <a:rect l="l" t="t" r="r" b="b"/>
              <a:pathLst>
                <a:path w="49917" h="50862" extrusionOk="0">
                  <a:moveTo>
                    <a:pt x="24979" y="11111"/>
                  </a:moveTo>
                  <a:cubicBezTo>
                    <a:pt x="30781" y="11111"/>
                    <a:pt x="35061" y="14279"/>
                    <a:pt x="36872" y="20164"/>
                  </a:cubicBezTo>
                  <a:lnTo>
                    <a:pt x="13539" y="20164"/>
                  </a:lnTo>
                  <a:cubicBezTo>
                    <a:pt x="15062" y="14485"/>
                    <a:pt x="19177" y="11111"/>
                    <a:pt x="24979" y="11111"/>
                  </a:cubicBezTo>
                  <a:close/>
                  <a:moveTo>
                    <a:pt x="24979" y="0"/>
                  </a:moveTo>
                  <a:cubicBezTo>
                    <a:pt x="10700" y="0"/>
                    <a:pt x="1" y="10905"/>
                    <a:pt x="1" y="25431"/>
                  </a:cubicBezTo>
                  <a:cubicBezTo>
                    <a:pt x="1" y="39916"/>
                    <a:pt x="10741" y="50862"/>
                    <a:pt x="24979" y="50862"/>
                  </a:cubicBezTo>
                  <a:cubicBezTo>
                    <a:pt x="34855" y="50862"/>
                    <a:pt x="43209" y="45636"/>
                    <a:pt x="47447" y="37118"/>
                  </a:cubicBezTo>
                  <a:lnTo>
                    <a:pt x="35637" y="33044"/>
                  </a:lnTo>
                  <a:cubicBezTo>
                    <a:pt x="33003" y="37653"/>
                    <a:pt x="29135" y="39175"/>
                    <a:pt x="24979" y="39257"/>
                  </a:cubicBezTo>
                  <a:cubicBezTo>
                    <a:pt x="24848" y="39261"/>
                    <a:pt x="24717" y="39263"/>
                    <a:pt x="24587" y="39263"/>
                  </a:cubicBezTo>
                  <a:cubicBezTo>
                    <a:pt x="18502" y="39263"/>
                    <a:pt x="14298" y="35500"/>
                    <a:pt x="13210" y="29093"/>
                  </a:cubicBezTo>
                  <a:lnTo>
                    <a:pt x="49628" y="29093"/>
                  </a:lnTo>
                  <a:cubicBezTo>
                    <a:pt x="49793" y="27818"/>
                    <a:pt x="49916" y="26542"/>
                    <a:pt x="49916" y="25266"/>
                  </a:cubicBezTo>
                  <a:cubicBezTo>
                    <a:pt x="49916" y="11399"/>
                    <a:pt x="39752" y="0"/>
                    <a:pt x="24979" y="0"/>
                  </a:cubicBezTo>
                  <a:close/>
                </a:path>
              </a:pathLst>
            </a:custGeom>
            <a:solidFill>
              <a:srgbClr val="009B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solidFill>
                  <a:srgbClr val="009BB5"/>
                </a:solidFill>
              </a:endParaRPr>
            </a:p>
          </p:txBody>
        </p:sp>
      </p:grpSp>
    </p:spTree>
    <p:extLst>
      <p:ext uri="{BB962C8B-B14F-4D97-AF65-F5344CB8AC3E}">
        <p14:creationId xmlns:p14="http://schemas.microsoft.com/office/powerpoint/2010/main" val="2712116147"/>
      </p:ext>
    </p:extLst>
  </p:cSld>
  <p:clrMapOvr>
    <a:masterClrMapping/>
  </p:clrMapOvr>
  <p:extLst>
    <p:ext uri="{DCECCB84-F9BA-43D5-87BE-67443E8EF086}">
      <p15:sldGuideLst xmlns:p15="http://schemas.microsoft.com/office/powerpoint/2012/main">
        <p15:guide id="1" orient="horz" pos="1440">
          <p15:clr>
            <a:schemeClr val="accent5"/>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28 | Closing | Thank You Contact | Dark">
  <p:cSld name="28 | Closing | Thank You Contact | Dark">
    <p:bg>
      <p:bgPr>
        <a:solidFill>
          <a:schemeClr val="accent1"/>
        </a:solidFill>
        <a:effectLst/>
      </p:bgPr>
    </p:bg>
    <p:spTree>
      <p:nvGrpSpPr>
        <p:cNvPr id="1" name="Shape 366"/>
        <p:cNvGrpSpPr/>
        <p:nvPr/>
      </p:nvGrpSpPr>
      <p:grpSpPr>
        <a:xfrm>
          <a:off x="0" y="0"/>
          <a:ext cx="0" cy="0"/>
          <a:chOff x="0" y="0"/>
          <a:chExt cx="0" cy="0"/>
        </a:xfrm>
      </p:grpSpPr>
      <p:sp>
        <p:nvSpPr>
          <p:cNvPr id="367" name="Google Shape;367;p31"/>
          <p:cNvSpPr/>
          <p:nvPr/>
        </p:nvSpPr>
        <p:spPr>
          <a:xfrm rot="-5400000">
            <a:off x="8763814" y="1717099"/>
            <a:ext cx="1711831" cy="1712696"/>
          </a:xfrm>
          <a:custGeom>
            <a:avLst/>
            <a:gdLst/>
            <a:ahLst/>
            <a:cxnLst/>
            <a:rect l="l" t="t" r="r" b="b"/>
            <a:pathLst>
              <a:path w="20933" h="20947" extrusionOk="0">
                <a:moveTo>
                  <a:pt x="1" y="1"/>
                </a:moveTo>
                <a:lnTo>
                  <a:pt x="1" y="20946"/>
                </a:lnTo>
                <a:cubicBezTo>
                  <a:pt x="11566" y="20946"/>
                  <a:pt x="20933" y="11566"/>
                  <a:pt x="20933" y="1"/>
                </a:cubicBezTo>
                <a:close/>
              </a:path>
            </a:pathLst>
          </a:custGeom>
          <a:solidFill>
            <a:srgbClr val="00397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368" name="Google Shape;368;p31"/>
          <p:cNvSpPr/>
          <p:nvPr/>
        </p:nvSpPr>
        <p:spPr>
          <a:xfrm rot="10800000">
            <a:off x="8763377" y="705"/>
            <a:ext cx="1711831" cy="1712836"/>
          </a:xfrm>
          <a:custGeom>
            <a:avLst/>
            <a:gdLst/>
            <a:ahLst/>
            <a:cxnLst/>
            <a:rect l="l" t="t" r="r" b="b"/>
            <a:pathLst>
              <a:path w="20933" h="20947" extrusionOk="0">
                <a:moveTo>
                  <a:pt x="1" y="1"/>
                </a:moveTo>
                <a:lnTo>
                  <a:pt x="1" y="20946"/>
                </a:lnTo>
                <a:cubicBezTo>
                  <a:pt x="11566" y="20946"/>
                  <a:pt x="20933" y="11566"/>
                  <a:pt x="20933" y="1"/>
                </a:cubicBezTo>
                <a:close/>
              </a:path>
            </a:pathLst>
          </a:custGeom>
          <a:solidFill>
            <a:srgbClr val="00397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369" name="Google Shape;369;p31"/>
          <p:cNvSpPr/>
          <p:nvPr/>
        </p:nvSpPr>
        <p:spPr>
          <a:xfrm>
            <a:off x="10478477" y="1017"/>
            <a:ext cx="1713508" cy="1713689"/>
          </a:xfrm>
          <a:custGeom>
            <a:avLst/>
            <a:gdLst/>
            <a:ahLst/>
            <a:cxnLst/>
            <a:rect l="l" t="t" r="r" b="b"/>
            <a:pathLst>
              <a:path w="41878" h="41879" extrusionOk="0">
                <a:moveTo>
                  <a:pt x="20946" y="1"/>
                </a:moveTo>
                <a:cubicBezTo>
                  <a:pt x="9381" y="1"/>
                  <a:pt x="0" y="9381"/>
                  <a:pt x="0" y="20946"/>
                </a:cubicBezTo>
                <a:cubicBezTo>
                  <a:pt x="0" y="32498"/>
                  <a:pt x="9381" y="41879"/>
                  <a:pt x="20946" y="41879"/>
                </a:cubicBezTo>
                <a:cubicBezTo>
                  <a:pt x="32497" y="41879"/>
                  <a:pt x="41878" y="32498"/>
                  <a:pt x="41878" y="20946"/>
                </a:cubicBezTo>
                <a:cubicBezTo>
                  <a:pt x="41878" y="9381"/>
                  <a:pt x="32497" y="1"/>
                  <a:pt x="20946"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370" name="Google Shape;370;p31"/>
          <p:cNvSpPr/>
          <p:nvPr/>
        </p:nvSpPr>
        <p:spPr>
          <a:xfrm rot="5400000" flipH="1">
            <a:off x="8764308" y="3431240"/>
            <a:ext cx="3425825" cy="3427697"/>
          </a:xfrm>
          <a:custGeom>
            <a:avLst/>
            <a:gdLst/>
            <a:ahLst/>
            <a:cxnLst/>
            <a:rect l="l" t="t" r="r" b="b"/>
            <a:pathLst>
              <a:path w="20933" h="20947" extrusionOk="0">
                <a:moveTo>
                  <a:pt x="1" y="1"/>
                </a:moveTo>
                <a:lnTo>
                  <a:pt x="1" y="20946"/>
                </a:lnTo>
                <a:cubicBezTo>
                  <a:pt x="11566" y="20946"/>
                  <a:pt x="20933" y="11566"/>
                  <a:pt x="20933"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371" name="Google Shape;371;p31"/>
          <p:cNvSpPr/>
          <p:nvPr/>
        </p:nvSpPr>
        <p:spPr>
          <a:xfrm>
            <a:off x="10479237" y="1718431"/>
            <a:ext cx="1712000" cy="1710000"/>
          </a:xfrm>
          <a:prstGeom prst="triangle">
            <a:avLst>
              <a:gd name="adj" fmla="val 50000"/>
            </a:avLst>
          </a:prstGeom>
          <a:solidFill>
            <a:srgbClr val="00397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372" name="Google Shape;372;p31"/>
          <p:cNvSpPr txBox="1">
            <a:spLocks noGrp="1"/>
          </p:cNvSpPr>
          <p:nvPr>
            <p:ph type="title"/>
          </p:nvPr>
        </p:nvSpPr>
        <p:spPr>
          <a:xfrm>
            <a:off x="1083300" y="1052600"/>
            <a:ext cx="7033200" cy="99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5333">
                <a:solidFill>
                  <a:schemeClr val="lt1"/>
                </a:solidFill>
              </a:defRPr>
            </a:lvl1pPr>
            <a:lvl2pPr lvl="1" rtl="0">
              <a:spcBef>
                <a:spcPts val="0"/>
              </a:spcBef>
              <a:spcAft>
                <a:spcPts val="0"/>
              </a:spcAft>
              <a:buNone/>
              <a:defRPr sz="5600">
                <a:solidFill>
                  <a:schemeClr val="lt1"/>
                </a:solidFill>
                <a:latin typeface="Proxima Nova"/>
                <a:ea typeface="Proxima Nova"/>
                <a:cs typeface="Proxima Nova"/>
                <a:sym typeface="Proxima Nova"/>
              </a:defRPr>
            </a:lvl2pPr>
            <a:lvl3pPr lvl="2" rtl="0">
              <a:spcBef>
                <a:spcPts val="0"/>
              </a:spcBef>
              <a:spcAft>
                <a:spcPts val="0"/>
              </a:spcAft>
              <a:buNone/>
              <a:defRPr sz="5600">
                <a:solidFill>
                  <a:schemeClr val="lt1"/>
                </a:solidFill>
                <a:latin typeface="Proxima Nova"/>
                <a:ea typeface="Proxima Nova"/>
                <a:cs typeface="Proxima Nova"/>
                <a:sym typeface="Proxima Nova"/>
              </a:defRPr>
            </a:lvl3pPr>
            <a:lvl4pPr lvl="3" rtl="0">
              <a:spcBef>
                <a:spcPts val="0"/>
              </a:spcBef>
              <a:spcAft>
                <a:spcPts val="0"/>
              </a:spcAft>
              <a:buNone/>
              <a:defRPr sz="5600">
                <a:solidFill>
                  <a:schemeClr val="lt1"/>
                </a:solidFill>
                <a:latin typeface="Proxima Nova"/>
                <a:ea typeface="Proxima Nova"/>
                <a:cs typeface="Proxima Nova"/>
                <a:sym typeface="Proxima Nova"/>
              </a:defRPr>
            </a:lvl4pPr>
            <a:lvl5pPr lvl="4" rtl="0">
              <a:spcBef>
                <a:spcPts val="0"/>
              </a:spcBef>
              <a:spcAft>
                <a:spcPts val="0"/>
              </a:spcAft>
              <a:buNone/>
              <a:defRPr sz="5600">
                <a:solidFill>
                  <a:schemeClr val="lt1"/>
                </a:solidFill>
                <a:latin typeface="Proxima Nova"/>
                <a:ea typeface="Proxima Nova"/>
                <a:cs typeface="Proxima Nova"/>
                <a:sym typeface="Proxima Nova"/>
              </a:defRPr>
            </a:lvl5pPr>
            <a:lvl6pPr lvl="5" rtl="0">
              <a:spcBef>
                <a:spcPts val="0"/>
              </a:spcBef>
              <a:spcAft>
                <a:spcPts val="0"/>
              </a:spcAft>
              <a:buNone/>
              <a:defRPr sz="5600">
                <a:solidFill>
                  <a:schemeClr val="lt1"/>
                </a:solidFill>
                <a:latin typeface="Proxima Nova"/>
                <a:ea typeface="Proxima Nova"/>
                <a:cs typeface="Proxima Nova"/>
                <a:sym typeface="Proxima Nova"/>
              </a:defRPr>
            </a:lvl6pPr>
            <a:lvl7pPr lvl="6" rtl="0">
              <a:spcBef>
                <a:spcPts val="0"/>
              </a:spcBef>
              <a:spcAft>
                <a:spcPts val="0"/>
              </a:spcAft>
              <a:buNone/>
              <a:defRPr sz="5600">
                <a:solidFill>
                  <a:schemeClr val="lt1"/>
                </a:solidFill>
                <a:latin typeface="Proxima Nova"/>
                <a:ea typeface="Proxima Nova"/>
                <a:cs typeface="Proxima Nova"/>
                <a:sym typeface="Proxima Nova"/>
              </a:defRPr>
            </a:lvl7pPr>
            <a:lvl8pPr lvl="7" rtl="0">
              <a:spcBef>
                <a:spcPts val="0"/>
              </a:spcBef>
              <a:spcAft>
                <a:spcPts val="0"/>
              </a:spcAft>
              <a:buNone/>
              <a:defRPr sz="5600">
                <a:solidFill>
                  <a:schemeClr val="lt1"/>
                </a:solidFill>
                <a:latin typeface="Proxima Nova"/>
                <a:ea typeface="Proxima Nova"/>
                <a:cs typeface="Proxima Nova"/>
                <a:sym typeface="Proxima Nova"/>
              </a:defRPr>
            </a:lvl8pPr>
            <a:lvl9pPr lvl="8" rtl="0">
              <a:spcBef>
                <a:spcPts val="0"/>
              </a:spcBef>
              <a:spcAft>
                <a:spcPts val="0"/>
              </a:spcAft>
              <a:buNone/>
              <a:defRPr sz="5600">
                <a:solidFill>
                  <a:schemeClr val="lt1"/>
                </a:solidFill>
                <a:latin typeface="Proxima Nova"/>
                <a:ea typeface="Proxima Nova"/>
                <a:cs typeface="Proxima Nova"/>
                <a:sym typeface="Proxima Nova"/>
              </a:defRPr>
            </a:lvl9pPr>
          </a:lstStyle>
          <a:p>
            <a:endParaRPr/>
          </a:p>
        </p:txBody>
      </p:sp>
      <p:sp>
        <p:nvSpPr>
          <p:cNvPr id="373" name="Google Shape;373;p31"/>
          <p:cNvSpPr txBox="1">
            <a:spLocks noGrp="1"/>
          </p:cNvSpPr>
          <p:nvPr>
            <p:ph type="body" idx="1"/>
          </p:nvPr>
        </p:nvSpPr>
        <p:spPr>
          <a:xfrm>
            <a:off x="1083301" y="2330441"/>
            <a:ext cx="7519600" cy="3565600"/>
          </a:xfrm>
          <a:prstGeom prst="rect">
            <a:avLst/>
          </a:prstGeom>
        </p:spPr>
        <p:txBody>
          <a:bodyPr spcFirstLastPara="1" wrap="square" lIns="91425" tIns="91425" rIns="91425" bIns="91425" anchor="t" anchorCtr="0">
            <a:noAutofit/>
          </a:bodyPr>
          <a:lstStyle>
            <a:lvl1pPr marL="609585" lvl="0" indent="-431789" rtl="0">
              <a:spcBef>
                <a:spcPts val="0"/>
              </a:spcBef>
              <a:spcAft>
                <a:spcPts val="0"/>
              </a:spcAft>
              <a:buSzPts val="1500"/>
              <a:buChar char="●"/>
              <a:defRPr>
                <a:solidFill>
                  <a:schemeClr val="lt1"/>
                </a:solidFill>
              </a:defRPr>
            </a:lvl1pPr>
            <a:lvl2pPr marL="1219170" lvl="1" indent="-397923" rtl="0">
              <a:spcBef>
                <a:spcPts val="1333"/>
              </a:spcBef>
              <a:spcAft>
                <a:spcPts val="0"/>
              </a:spcAft>
              <a:buClr>
                <a:schemeClr val="lt1"/>
              </a:buClr>
              <a:buSzPts val="1100"/>
              <a:buChar char="●"/>
              <a:defRPr>
                <a:solidFill>
                  <a:schemeClr val="lt1"/>
                </a:solidFill>
              </a:defRPr>
            </a:lvl2pPr>
            <a:lvl3pPr marL="1828754" lvl="2" indent="-406390" rtl="0">
              <a:spcBef>
                <a:spcPts val="1333"/>
              </a:spcBef>
              <a:spcAft>
                <a:spcPts val="0"/>
              </a:spcAft>
              <a:buClr>
                <a:schemeClr val="lt1"/>
              </a:buClr>
              <a:buSzPts val="1200"/>
              <a:buChar char="−"/>
              <a:defRPr>
                <a:solidFill>
                  <a:schemeClr val="lt1"/>
                </a:solidFill>
              </a:defRPr>
            </a:lvl3pPr>
            <a:lvl4pPr marL="2438339" lvl="3" indent="-423323" rtl="0">
              <a:spcBef>
                <a:spcPts val="1333"/>
              </a:spcBef>
              <a:spcAft>
                <a:spcPts val="0"/>
              </a:spcAft>
              <a:buClr>
                <a:schemeClr val="lt1"/>
              </a:buClr>
              <a:buSzPts val="1400"/>
              <a:buChar char="●"/>
              <a:defRPr>
                <a:solidFill>
                  <a:schemeClr val="lt1"/>
                </a:solidFill>
              </a:defRPr>
            </a:lvl4pPr>
            <a:lvl5pPr marL="3047924" lvl="4" indent="-423323" rtl="0">
              <a:spcBef>
                <a:spcPts val="1333"/>
              </a:spcBef>
              <a:spcAft>
                <a:spcPts val="0"/>
              </a:spcAft>
              <a:buClr>
                <a:schemeClr val="lt1"/>
              </a:buClr>
              <a:buSzPts val="1400"/>
              <a:buChar char="○"/>
              <a:defRPr>
                <a:solidFill>
                  <a:schemeClr val="lt1"/>
                </a:solidFill>
              </a:defRPr>
            </a:lvl5pPr>
            <a:lvl6pPr marL="3657509" lvl="5" indent="-423323" rtl="0">
              <a:spcBef>
                <a:spcPts val="1333"/>
              </a:spcBef>
              <a:spcAft>
                <a:spcPts val="0"/>
              </a:spcAft>
              <a:buClr>
                <a:schemeClr val="lt1"/>
              </a:buClr>
              <a:buSzPts val="1400"/>
              <a:buChar char="■"/>
              <a:defRPr>
                <a:solidFill>
                  <a:schemeClr val="lt1"/>
                </a:solidFill>
              </a:defRPr>
            </a:lvl6pPr>
            <a:lvl7pPr marL="4267093" lvl="6" indent="-423323" rtl="0">
              <a:spcBef>
                <a:spcPts val="1333"/>
              </a:spcBef>
              <a:spcAft>
                <a:spcPts val="0"/>
              </a:spcAft>
              <a:buClr>
                <a:schemeClr val="lt1"/>
              </a:buClr>
              <a:buSzPts val="1400"/>
              <a:buChar char="●"/>
              <a:defRPr>
                <a:solidFill>
                  <a:schemeClr val="lt1"/>
                </a:solidFill>
              </a:defRPr>
            </a:lvl7pPr>
            <a:lvl8pPr marL="4876678" lvl="7" indent="-423323" rtl="0">
              <a:spcBef>
                <a:spcPts val="1333"/>
              </a:spcBef>
              <a:spcAft>
                <a:spcPts val="0"/>
              </a:spcAft>
              <a:buClr>
                <a:schemeClr val="lt1"/>
              </a:buClr>
              <a:buSzPts val="1400"/>
              <a:buChar char="○"/>
              <a:defRPr>
                <a:solidFill>
                  <a:schemeClr val="lt1"/>
                </a:solidFill>
              </a:defRPr>
            </a:lvl8pPr>
            <a:lvl9pPr marL="5486263" lvl="8" indent="-423323" rtl="0">
              <a:spcBef>
                <a:spcPts val="1333"/>
              </a:spcBef>
              <a:spcAft>
                <a:spcPts val="1333"/>
              </a:spcAft>
              <a:buClr>
                <a:schemeClr val="lt1"/>
              </a:buClr>
              <a:buSzPts val="1400"/>
              <a:buChar char="■"/>
              <a:defRPr>
                <a:solidFill>
                  <a:schemeClr val="lt1"/>
                </a:solidFill>
              </a:defRPr>
            </a:lvl9pPr>
          </a:lstStyle>
          <a:p>
            <a:endParaRPr/>
          </a:p>
        </p:txBody>
      </p:sp>
      <p:grpSp>
        <p:nvGrpSpPr>
          <p:cNvPr id="374" name="Google Shape;374;p31"/>
          <p:cNvGrpSpPr/>
          <p:nvPr/>
        </p:nvGrpSpPr>
        <p:grpSpPr>
          <a:xfrm>
            <a:off x="10956894" y="6263904"/>
            <a:ext cx="824629" cy="193475"/>
            <a:chOff x="238125" y="2007225"/>
            <a:chExt cx="7125250" cy="1671725"/>
          </a:xfrm>
        </p:grpSpPr>
        <p:sp>
          <p:nvSpPr>
            <p:cNvPr id="375" name="Google Shape;375;p31"/>
            <p:cNvSpPr/>
            <p:nvPr/>
          </p:nvSpPr>
          <p:spPr>
            <a:xfrm>
              <a:off x="6641150" y="2408425"/>
              <a:ext cx="722225" cy="1236575"/>
            </a:xfrm>
            <a:custGeom>
              <a:avLst/>
              <a:gdLst/>
              <a:ahLst/>
              <a:cxnLst/>
              <a:rect l="l" t="t" r="r" b="b"/>
              <a:pathLst>
                <a:path w="28889" h="49463" extrusionOk="0">
                  <a:moveTo>
                    <a:pt x="24609" y="1"/>
                  </a:moveTo>
                  <a:cubicBezTo>
                    <a:pt x="18436" y="1"/>
                    <a:pt x="14074" y="2963"/>
                    <a:pt x="10659" y="7202"/>
                  </a:cubicBezTo>
                  <a:lnTo>
                    <a:pt x="8354" y="1317"/>
                  </a:lnTo>
                  <a:lnTo>
                    <a:pt x="1" y="1317"/>
                  </a:lnTo>
                  <a:lnTo>
                    <a:pt x="1" y="49463"/>
                  </a:lnTo>
                  <a:lnTo>
                    <a:pt x="13004" y="49463"/>
                  </a:lnTo>
                  <a:lnTo>
                    <a:pt x="13004" y="24444"/>
                  </a:lnTo>
                  <a:cubicBezTo>
                    <a:pt x="13004" y="16584"/>
                    <a:pt x="15885" y="12181"/>
                    <a:pt x="23251" y="12181"/>
                  </a:cubicBezTo>
                  <a:lnTo>
                    <a:pt x="28888" y="12181"/>
                  </a:lnTo>
                  <a:lnTo>
                    <a:pt x="2888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solidFill>
                  <a:schemeClr val="accent3"/>
                </a:solidFill>
              </a:endParaRPr>
            </a:p>
          </p:txBody>
        </p:sp>
        <p:sp>
          <p:nvSpPr>
            <p:cNvPr id="376" name="Google Shape;376;p31"/>
            <p:cNvSpPr/>
            <p:nvPr/>
          </p:nvSpPr>
          <p:spPr>
            <a:xfrm>
              <a:off x="5467325" y="2007225"/>
              <a:ext cx="1104925" cy="1637775"/>
            </a:xfrm>
            <a:custGeom>
              <a:avLst/>
              <a:gdLst/>
              <a:ahLst/>
              <a:cxnLst/>
              <a:rect l="l" t="t" r="r" b="b"/>
              <a:pathLst>
                <a:path w="44197" h="65511" extrusionOk="0">
                  <a:moveTo>
                    <a:pt x="1" y="0"/>
                  </a:moveTo>
                  <a:lnTo>
                    <a:pt x="1" y="65511"/>
                  </a:lnTo>
                  <a:lnTo>
                    <a:pt x="13004" y="65511"/>
                  </a:lnTo>
                  <a:lnTo>
                    <a:pt x="13004" y="42467"/>
                  </a:lnTo>
                  <a:lnTo>
                    <a:pt x="28436" y="65511"/>
                  </a:lnTo>
                  <a:lnTo>
                    <a:pt x="44196" y="65511"/>
                  </a:lnTo>
                  <a:lnTo>
                    <a:pt x="26172" y="40286"/>
                  </a:lnTo>
                  <a:lnTo>
                    <a:pt x="42468" y="17365"/>
                  </a:lnTo>
                  <a:lnTo>
                    <a:pt x="27448" y="17365"/>
                  </a:lnTo>
                  <a:lnTo>
                    <a:pt x="13004" y="38763"/>
                  </a:lnTo>
                  <a:lnTo>
                    <a:pt x="1300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solidFill>
                  <a:schemeClr val="accent3"/>
                </a:solidFill>
              </a:endParaRPr>
            </a:p>
          </p:txBody>
        </p:sp>
        <p:sp>
          <p:nvSpPr>
            <p:cNvPr id="377" name="Google Shape;377;p31"/>
            <p:cNvSpPr/>
            <p:nvPr/>
          </p:nvSpPr>
          <p:spPr>
            <a:xfrm>
              <a:off x="4139200" y="2407400"/>
              <a:ext cx="1228375" cy="1271550"/>
            </a:xfrm>
            <a:custGeom>
              <a:avLst/>
              <a:gdLst/>
              <a:ahLst/>
              <a:cxnLst/>
              <a:rect l="l" t="t" r="r" b="b"/>
              <a:pathLst>
                <a:path w="49135" h="50862" extrusionOk="0">
                  <a:moveTo>
                    <a:pt x="25637" y="0"/>
                  </a:moveTo>
                  <a:cubicBezTo>
                    <a:pt x="10987" y="0"/>
                    <a:pt x="0" y="10864"/>
                    <a:pt x="0" y="25266"/>
                  </a:cubicBezTo>
                  <a:cubicBezTo>
                    <a:pt x="0" y="39710"/>
                    <a:pt x="11070" y="50862"/>
                    <a:pt x="25555" y="50862"/>
                  </a:cubicBezTo>
                  <a:cubicBezTo>
                    <a:pt x="36624" y="50862"/>
                    <a:pt x="45595" y="44525"/>
                    <a:pt x="49134" y="34731"/>
                  </a:cubicBezTo>
                  <a:lnTo>
                    <a:pt x="37159" y="30575"/>
                  </a:lnTo>
                  <a:cubicBezTo>
                    <a:pt x="34937" y="35719"/>
                    <a:pt x="30781" y="38640"/>
                    <a:pt x="25555" y="38640"/>
                  </a:cubicBezTo>
                  <a:cubicBezTo>
                    <a:pt x="18600" y="38640"/>
                    <a:pt x="13168" y="32797"/>
                    <a:pt x="13168" y="25349"/>
                  </a:cubicBezTo>
                  <a:cubicBezTo>
                    <a:pt x="13168" y="17901"/>
                    <a:pt x="18477" y="12222"/>
                    <a:pt x="25555" y="12222"/>
                  </a:cubicBezTo>
                  <a:cubicBezTo>
                    <a:pt x="30740" y="12222"/>
                    <a:pt x="35061" y="14979"/>
                    <a:pt x="37159" y="19711"/>
                  </a:cubicBezTo>
                  <a:lnTo>
                    <a:pt x="48969" y="15637"/>
                  </a:lnTo>
                  <a:cubicBezTo>
                    <a:pt x="45389" y="6091"/>
                    <a:pt x="36583" y="0"/>
                    <a:pt x="256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solidFill>
                  <a:schemeClr val="accent3"/>
                </a:solidFill>
              </a:endParaRPr>
            </a:p>
          </p:txBody>
        </p:sp>
        <p:sp>
          <p:nvSpPr>
            <p:cNvPr id="378" name="Google Shape;378;p31"/>
            <p:cNvSpPr/>
            <p:nvPr/>
          </p:nvSpPr>
          <p:spPr>
            <a:xfrm>
              <a:off x="238125" y="2407400"/>
              <a:ext cx="1228350" cy="1271550"/>
            </a:xfrm>
            <a:custGeom>
              <a:avLst/>
              <a:gdLst/>
              <a:ahLst/>
              <a:cxnLst/>
              <a:rect l="l" t="t" r="r" b="b"/>
              <a:pathLst>
                <a:path w="49134" h="50862" extrusionOk="0">
                  <a:moveTo>
                    <a:pt x="25637" y="0"/>
                  </a:moveTo>
                  <a:cubicBezTo>
                    <a:pt x="11028" y="0"/>
                    <a:pt x="0" y="10864"/>
                    <a:pt x="0" y="25266"/>
                  </a:cubicBezTo>
                  <a:cubicBezTo>
                    <a:pt x="0" y="39710"/>
                    <a:pt x="11070" y="50862"/>
                    <a:pt x="25555" y="50862"/>
                  </a:cubicBezTo>
                  <a:cubicBezTo>
                    <a:pt x="36665" y="50862"/>
                    <a:pt x="45595" y="44525"/>
                    <a:pt x="49134" y="34731"/>
                  </a:cubicBezTo>
                  <a:lnTo>
                    <a:pt x="37159" y="30575"/>
                  </a:lnTo>
                  <a:cubicBezTo>
                    <a:pt x="34978" y="35719"/>
                    <a:pt x="30822" y="38640"/>
                    <a:pt x="25555" y="38640"/>
                  </a:cubicBezTo>
                  <a:cubicBezTo>
                    <a:pt x="18600" y="38640"/>
                    <a:pt x="13209" y="32797"/>
                    <a:pt x="13209" y="25349"/>
                  </a:cubicBezTo>
                  <a:cubicBezTo>
                    <a:pt x="13209" y="17901"/>
                    <a:pt x="18518" y="12222"/>
                    <a:pt x="25555" y="12222"/>
                  </a:cubicBezTo>
                  <a:cubicBezTo>
                    <a:pt x="30740" y="12222"/>
                    <a:pt x="35060" y="14979"/>
                    <a:pt x="37200" y="19711"/>
                  </a:cubicBezTo>
                  <a:lnTo>
                    <a:pt x="48969" y="15637"/>
                  </a:lnTo>
                  <a:cubicBezTo>
                    <a:pt x="45389" y="6091"/>
                    <a:pt x="36624" y="0"/>
                    <a:pt x="256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solidFill>
                  <a:schemeClr val="accent3"/>
                </a:solidFill>
              </a:endParaRPr>
            </a:p>
          </p:txBody>
        </p:sp>
        <p:sp>
          <p:nvSpPr>
            <p:cNvPr id="379" name="Google Shape;379;p31"/>
            <p:cNvSpPr/>
            <p:nvPr/>
          </p:nvSpPr>
          <p:spPr>
            <a:xfrm>
              <a:off x="1568300" y="2007225"/>
              <a:ext cx="1130650" cy="1637775"/>
            </a:xfrm>
            <a:custGeom>
              <a:avLst/>
              <a:gdLst/>
              <a:ahLst/>
              <a:cxnLst/>
              <a:rect l="l" t="t" r="r" b="b"/>
              <a:pathLst>
                <a:path w="45226" h="65511" extrusionOk="0">
                  <a:moveTo>
                    <a:pt x="1" y="0"/>
                  </a:moveTo>
                  <a:lnTo>
                    <a:pt x="1" y="65511"/>
                  </a:lnTo>
                  <a:lnTo>
                    <a:pt x="13004" y="65511"/>
                  </a:lnTo>
                  <a:lnTo>
                    <a:pt x="13004" y="40204"/>
                  </a:lnTo>
                  <a:cubicBezTo>
                    <a:pt x="13004" y="32385"/>
                    <a:pt x="17325" y="27653"/>
                    <a:pt x="23827" y="27653"/>
                  </a:cubicBezTo>
                  <a:cubicBezTo>
                    <a:pt x="29670" y="27653"/>
                    <a:pt x="32222" y="31233"/>
                    <a:pt x="32222" y="38434"/>
                  </a:cubicBezTo>
                  <a:lnTo>
                    <a:pt x="32222" y="65511"/>
                  </a:lnTo>
                  <a:lnTo>
                    <a:pt x="45225" y="65511"/>
                  </a:lnTo>
                  <a:lnTo>
                    <a:pt x="45225" y="36253"/>
                  </a:lnTo>
                  <a:cubicBezTo>
                    <a:pt x="45225" y="23990"/>
                    <a:pt x="38477" y="16007"/>
                    <a:pt x="27572" y="16007"/>
                  </a:cubicBezTo>
                  <a:cubicBezTo>
                    <a:pt x="21811" y="16007"/>
                    <a:pt x="16667" y="18353"/>
                    <a:pt x="13004" y="21810"/>
                  </a:cubicBezTo>
                  <a:lnTo>
                    <a:pt x="1300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solidFill>
                  <a:schemeClr val="accent3"/>
                </a:solidFill>
              </a:endParaRPr>
            </a:p>
          </p:txBody>
        </p:sp>
        <p:sp>
          <p:nvSpPr>
            <p:cNvPr id="380" name="Google Shape;380;p31"/>
            <p:cNvSpPr/>
            <p:nvPr/>
          </p:nvSpPr>
          <p:spPr>
            <a:xfrm>
              <a:off x="2803850" y="2407400"/>
              <a:ext cx="1247925" cy="1271550"/>
            </a:xfrm>
            <a:custGeom>
              <a:avLst/>
              <a:gdLst/>
              <a:ahLst/>
              <a:cxnLst/>
              <a:rect l="l" t="t" r="r" b="b"/>
              <a:pathLst>
                <a:path w="49917" h="50862" extrusionOk="0">
                  <a:moveTo>
                    <a:pt x="24979" y="11111"/>
                  </a:moveTo>
                  <a:cubicBezTo>
                    <a:pt x="30781" y="11111"/>
                    <a:pt x="35061" y="14279"/>
                    <a:pt x="36872" y="20164"/>
                  </a:cubicBezTo>
                  <a:lnTo>
                    <a:pt x="13539" y="20164"/>
                  </a:lnTo>
                  <a:cubicBezTo>
                    <a:pt x="15062" y="14485"/>
                    <a:pt x="19177" y="11111"/>
                    <a:pt x="24979" y="11111"/>
                  </a:cubicBezTo>
                  <a:close/>
                  <a:moveTo>
                    <a:pt x="24979" y="0"/>
                  </a:moveTo>
                  <a:cubicBezTo>
                    <a:pt x="10700" y="0"/>
                    <a:pt x="1" y="10905"/>
                    <a:pt x="1" y="25431"/>
                  </a:cubicBezTo>
                  <a:cubicBezTo>
                    <a:pt x="1" y="39916"/>
                    <a:pt x="10741" y="50862"/>
                    <a:pt x="24979" y="50862"/>
                  </a:cubicBezTo>
                  <a:cubicBezTo>
                    <a:pt x="34855" y="50862"/>
                    <a:pt x="43209" y="45636"/>
                    <a:pt x="47447" y="37118"/>
                  </a:cubicBezTo>
                  <a:lnTo>
                    <a:pt x="35637" y="33044"/>
                  </a:lnTo>
                  <a:cubicBezTo>
                    <a:pt x="33003" y="37653"/>
                    <a:pt x="29135" y="39175"/>
                    <a:pt x="24979" y="39257"/>
                  </a:cubicBezTo>
                  <a:cubicBezTo>
                    <a:pt x="24848" y="39261"/>
                    <a:pt x="24717" y="39263"/>
                    <a:pt x="24587" y="39263"/>
                  </a:cubicBezTo>
                  <a:cubicBezTo>
                    <a:pt x="18502" y="39263"/>
                    <a:pt x="14298" y="35500"/>
                    <a:pt x="13210" y="29093"/>
                  </a:cubicBezTo>
                  <a:lnTo>
                    <a:pt x="49628" y="29093"/>
                  </a:lnTo>
                  <a:cubicBezTo>
                    <a:pt x="49793" y="27818"/>
                    <a:pt x="49916" y="26542"/>
                    <a:pt x="49916" y="25266"/>
                  </a:cubicBezTo>
                  <a:cubicBezTo>
                    <a:pt x="49916" y="11399"/>
                    <a:pt x="39752" y="0"/>
                    <a:pt x="249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solidFill>
                  <a:schemeClr val="accent3"/>
                </a:solidFill>
              </a:endParaRPr>
            </a:p>
          </p:txBody>
        </p:sp>
      </p:grpSp>
    </p:spTree>
    <p:extLst>
      <p:ext uri="{BB962C8B-B14F-4D97-AF65-F5344CB8AC3E}">
        <p14:creationId xmlns:p14="http://schemas.microsoft.com/office/powerpoint/2010/main" val="2120271161"/>
      </p:ext>
    </p:extLst>
  </p:cSld>
  <p:clrMapOvr>
    <a:masterClrMapping/>
  </p:clrMapOvr>
  <p:extLst>
    <p:ext uri="{DCECCB84-F9BA-43D5-87BE-67443E8EF086}">
      <p15:sldGuideLst xmlns:p15="http://schemas.microsoft.com/office/powerpoint/2012/main">
        <p15:guide id="1" orient="horz" pos="864">
          <p15:clr>
            <a:schemeClr val="accent5"/>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29 | Closing | Thank You Contact | Light">
  <p:cSld name="29 | Closing | Thank You Contact | Light">
    <p:bg>
      <p:bgPr>
        <a:solidFill>
          <a:schemeClr val="lt1"/>
        </a:solidFill>
        <a:effectLst/>
      </p:bgPr>
    </p:bg>
    <p:spTree>
      <p:nvGrpSpPr>
        <p:cNvPr id="1" name="Shape 381"/>
        <p:cNvGrpSpPr/>
        <p:nvPr/>
      </p:nvGrpSpPr>
      <p:grpSpPr>
        <a:xfrm>
          <a:off x="0" y="0"/>
          <a:ext cx="0" cy="0"/>
          <a:chOff x="0" y="0"/>
          <a:chExt cx="0" cy="0"/>
        </a:xfrm>
      </p:grpSpPr>
      <p:sp>
        <p:nvSpPr>
          <p:cNvPr id="382" name="Google Shape;382;p32"/>
          <p:cNvSpPr/>
          <p:nvPr/>
        </p:nvSpPr>
        <p:spPr>
          <a:xfrm rot="-5400000">
            <a:off x="8763814" y="1717099"/>
            <a:ext cx="1711831" cy="1712696"/>
          </a:xfrm>
          <a:custGeom>
            <a:avLst/>
            <a:gdLst/>
            <a:ahLst/>
            <a:cxnLst/>
            <a:rect l="l" t="t" r="r" b="b"/>
            <a:pathLst>
              <a:path w="20933" h="20947" extrusionOk="0">
                <a:moveTo>
                  <a:pt x="1" y="1"/>
                </a:moveTo>
                <a:lnTo>
                  <a:pt x="1" y="20946"/>
                </a:lnTo>
                <a:cubicBezTo>
                  <a:pt x="11566" y="20946"/>
                  <a:pt x="20933" y="11566"/>
                  <a:pt x="20933" y="1"/>
                </a:cubicBezTo>
                <a:close/>
              </a:path>
            </a:pathLst>
          </a:custGeom>
          <a:solidFill>
            <a:srgbClr val="E4E7E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383" name="Google Shape;383;p32"/>
          <p:cNvSpPr/>
          <p:nvPr/>
        </p:nvSpPr>
        <p:spPr>
          <a:xfrm rot="10800000">
            <a:off x="8763377" y="705"/>
            <a:ext cx="1711831" cy="1712836"/>
          </a:xfrm>
          <a:custGeom>
            <a:avLst/>
            <a:gdLst/>
            <a:ahLst/>
            <a:cxnLst/>
            <a:rect l="l" t="t" r="r" b="b"/>
            <a:pathLst>
              <a:path w="20933" h="20947" extrusionOk="0">
                <a:moveTo>
                  <a:pt x="1" y="1"/>
                </a:moveTo>
                <a:lnTo>
                  <a:pt x="1" y="20946"/>
                </a:lnTo>
                <a:cubicBezTo>
                  <a:pt x="11566" y="20946"/>
                  <a:pt x="20933" y="11566"/>
                  <a:pt x="20933" y="1"/>
                </a:cubicBezTo>
                <a:close/>
              </a:path>
            </a:pathLst>
          </a:custGeom>
          <a:solidFill>
            <a:srgbClr val="E4E7E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384" name="Google Shape;384;p32"/>
          <p:cNvSpPr/>
          <p:nvPr/>
        </p:nvSpPr>
        <p:spPr>
          <a:xfrm>
            <a:off x="10478477" y="1017"/>
            <a:ext cx="1713508" cy="1713689"/>
          </a:xfrm>
          <a:custGeom>
            <a:avLst/>
            <a:gdLst/>
            <a:ahLst/>
            <a:cxnLst/>
            <a:rect l="l" t="t" r="r" b="b"/>
            <a:pathLst>
              <a:path w="41878" h="41879" extrusionOk="0">
                <a:moveTo>
                  <a:pt x="20946" y="1"/>
                </a:moveTo>
                <a:cubicBezTo>
                  <a:pt x="9381" y="1"/>
                  <a:pt x="0" y="9381"/>
                  <a:pt x="0" y="20946"/>
                </a:cubicBezTo>
                <a:cubicBezTo>
                  <a:pt x="0" y="32498"/>
                  <a:pt x="9381" y="41879"/>
                  <a:pt x="20946" y="41879"/>
                </a:cubicBezTo>
                <a:cubicBezTo>
                  <a:pt x="32497" y="41879"/>
                  <a:pt x="41878" y="32498"/>
                  <a:pt x="41878" y="20946"/>
                </a:cubicBezTo>
                <a:cubicBezTo>
                  <a:pt x="41878" y="9381"/>
                  <a:pt x="32497" y="1"/>
                  <a:pt x="20946" y="1"/>
                </a:cubicBezTo>
                <a:close/>
              </a:path>
            </a:pathLst>
          </a:custGeom>
          <a:solidFill>
            <a:srgbClr val="CBD2D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385" name="Google Shape;385;p32"/>
          <p:cNvSpPr/>
          <p:nvPr/>
        </p:nvSpPr>
        <p:spPr>
          <a:xfrm rot="5400000" flipH="1">
            <a:off x="8764308" y="3431240"/>
            <a:ext cx="3425825" cy="3427697"/>
          </a:xfrm>
          <a:custGeom>
            <a:avLst/>
            <a:gdLst/>
            <a:ahLst/>
            <a:cxnLst/>
            <a:rect l="l" t="t" r="r" b="b"/>
            <a:pathLst>
              <a:path w="20933" h="20947" extrusionOk="0">
                <a:moveTo>
                  <a:pt x="1" y="1"/>
                </a:moveTo>
                <a:lnTo>
                  <a:pt x="1" y="20946"/>
                </a:lnTo>
                <a:cubicBezTo>
                  <a:pt x="11566" y="20946"/>
                  <a:pt x="20933" y="11566"/>
                  <a:pt x="20933" y="1"/>
                </a:cubicBezTo>
                <a:close/>
              </a:path>
            </a:pathLst>
          </a:custGeom>
          <a:solidFill>
            <a:srgbClr val="CBD2D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386" name="Google Shape;386;p32"/>
          <p:cNvSpPr/>
          <p:nvPr/>
        </p:nvSpPr>
        <p:spPr>
          <a:xfrm>
            <a:off x="10479237" y="1718431"/>
            <a:ext cx="1712000" cy="1710000"/>
          </a:xfrm>
          <a:prstGeom prst="triangle">
            <a:avLst>
              <a:gd name="adj" fmla="val 50000"/>
            </a:avLst>
          </a:prstGeom>
          <a:solidFill>
            <a:srgbClr val="E4E7E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387" name="Google Shape;387;p32"/>
          <p:cNvSpPr txBox="1">
            <a:spLocks noGrp="1"/>
          </p:cNvSpPr>
          <p:nvPr>
            <p:ph type="body" idx="1"/>
          </p:nvPr>
        </p:nvSpPr>
        <p:spPr>
          <a:xfrm>
            <a:off x="1083301" y="2330441"/>
            <a:ext cx="7519600" cy="3565600"/>
          </a:xfrm>
          <a:prstGeom prst="rect">
            <a:avLst/>
          </a:prstGeom>
        </p:spPr>
        <p:txBody>
          <a:bodyPr spcFirstLastPara="1" wrap="square" lIns="91425" tIns="91425" rIns="91425" bIns="91425" anchor="t" anchorCtr="0">
            <a:noAutofit/>
          </a:bodyPr>
          <a:lstStyle>
            <a:lvl1pPr marL="609585" lvl="0" indent="-431789" rtl="0">
              <a:spcBef>
                <a:spcPts val="0"/>
              </a:spcBef>
              <a:spcAft>
                <a:spcPts val="0"/>
              </a:spcAft>
              <a:buClr>
                <a:schemeClr val="dk1"/>
              </a:buClr>
              <a:buSzPts val="1500"/>
              <a:buChar char="●"/>
              <a:defRPr/>
            </a:lvl1pPr>
            <a:lvl2pPr marL="1219170" lvl="1" indent="-397923" rtl="0">
              <a:spcBef>
                <a:spcPts val="1333"/>
              </a:spcBef>
              <a:spcAft>
                <a:spcPts val="0"/>
              </a:spcAft>
              <a:buClr>
                <a:schemeClr val="dk1"/>
              </a:buClr>
              <a:buSzPts val="1100"/>
              <a:buChar char="●"/>
              <a:defRPr/>
            </a:lvl2pPr>
            <a:lvl3pPr marL="1828754" lvl="2" indent="-406390" rtl="0">
              <a:spcBef>
                <a:spcPts val="1333"/>
              </a:spcBef>
              <a:spcAft>
                <a:spcPts val="0"/>
              </a:spcAft>
              <a:buClr>
                <a:schemeClr val="dk1"/>
              </a:buClr>
              <a:buSzPts val="1200"/>
              <a:buChar char="−"/>
              <a:defRPr/>
            </a:lvl3pPr>
            <a:lvl4pPr marL="2438339" lvl="3" indent="-423323" rtl="0">
              <a:spcBef>
                <a:spcPts val="1333"/>
              </a:spcBef>
              <a:spcAft>
                <a:spcPts val="0"/>
              </a:spcAft>
              <a:buSzPts val="1400"/>
              <a:buChar char="●"/>
              <a:defRPr/>
            </a:lvl4pPr>
            <a:lvl5pPr marL="3047924" lvl="4" indent="-423323" rtl="0">
              <a:spcBef>
                <a:spcPts val="1333"/>
              </a:spcBef>
              <a:spcAft>
                <a:spcPts val="0"/>
              </a:spcAft>
              <a:buSzPts val="1400"/>
              <a:buChar char="○"/>
              <a:defRPr/>
            </a:lvl5pPr>
            <a:lvl6pPr marL="3657509" lvl="5" indent="-423323" rtl="0">
              <a:spcBef>
                <a:spcPts val="1333"/>
              </a:spcBef>
              <a:spcAft>
                <a:spcPts val="0"/>
              </a:spcAft>
              <a:buSzPts val="1400"/>
              <a:buChar char="■"/>
              <a:defRPr/>
            </a:lvl6pPr>
            <a:lvl7pPr marL="4267093" lvl="6" indent="-423323" rtl="0">
              <a:spcBef>
                <a:spcPts val="1333"/>
              </a:spcBef>
              <a:spcAft>
                <a:spcPts val="0"/>
              </a:spcAft>
              <a:buSzPts val="1400"/>
              <a:buChar char="●"/>
              <a:defRPr/>
            </a:lvl7pPr>
            <a:lvl8pPr marL="4876678" lvl="7" indent="-423323" rtl="0">
              <a:spcBef>
                <a:spcPts val="1333"/>
              </a:spcBef>
              <a:spcAft>
                <a:spcPts val="0"/>
              </a:spcAft>
              <a:buSzPts val="1400"/>
              <a:buChar char="○"/>
              <a:defRPr/>
            </a:lvl8pPr>
            <a:lvl9pPr marL="5486263" lvl="8" indent="-423323" rtl="0">
              <a:spcBef>
                <a:spcPts val="1333"/>
              </a:spcBef>
              <a:spcAft>
                <a:spcPts val="1333"/>
              </a:spcAft>
              <a:buSzPts val="1400"/>
              <a:buChar char="■"/>
              <a:defRPr/>
            </a:lvl9pPr>
          </a:lstStyle>
          <a:p>
            <a:endParaRPr/>
          </a:p>
        </p:txBody>
      </p:sp>
      <p:grpSp>
        <p:nvGrpSpPr>
          <p:cNvPr id="388" name="Google Shape;388;p32"/>
          <p:cNvGrpSpPr/>
          <p:nvPr/>
        </p:nvGrpSpPr>
        <p:grpSpPr>
          <a:xfrm>
            <a:off x="10956894" y="6263904"/>
            <a:ext cx="824629" cy="193475"/>
            <a:chOff x="238125" y="2007225"/>
            <a:chExt cx="7125250" cy="1671725"/>
          </a:xfrm>
        </p:grpSpPr>
        <p:sp>
          <p:nvSpPr>
            <p:cNvPr id="389" name="Google Shape;389;p32"/>
            <p:cNvSpPr/>
            <p:nvPr/>
          </p:nvSpPr>
          <p:spPr>
            <a:xfrm>
              <a:off x="6641150" y="2408425"/>
              <a:ext cx="722225" cy="1236575"/>
            </a:xfrm>
            <a:custGeom>
              <a:avLst/>
              <a:gdLst/>
              <a:ahLst/>
              <a:cxnLst/>
              <a:rect l="l" t="t" r="r" b="b"/>
              <a:pathLst>
                <a:path w="28889" h="49463" extrusionOk="0">
                  <a:moveTo>
                    <a:pt x="24609" y="1"/>
                  </a:moveTo>
                  <a:cubicBezTo>
                    <a:pt x="18436" y="1"/>
                    <a:pt x="14074" y="2963"/>
                    <a:pt x="10659" y="7202"/>
                  </a:cubicBezTo>
                  <a:lnTo>
                    <a:pt x="8354" y="1317"/>
                  </a:lnTo>
                  <a:lnTo>
                    <a:pt x="1" y="1317"/>
                  </a:lnTo>
                  <a:lnTo>
                    <a:pt x="1" y="49463"/>
                  </a:lnTo>
                  <a:lnTo>
                    <a:pt x="13004" y="49463"/>
                  </a:lnTo>
                  <a:lnTo>
                    <a:pt x="13004" y="24444"/>
                  </a:lnTo>
                  <a:cubicBezTo>
                    <a:pt x="13004" y="16584"/>
                    <a:pt x="15885" y="12181"/>
                    <a:pt x="23251" y="12181"/>
                  </a:cubicBezTo>
                  <a:lnTo>
                    <a:pt x="28888" y="12181"/>
                  </a:lnTo>
                  <a:lnTo>
                    <a:pt x="2888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solidFill>
                  <a:schemeClr val="accent3"/>
                </a:solidFill>
              </a:endParaRPr>
            </a:p>
          </p:txBody>
        </p:sp>
        <p:sp>
          <p:nvSpPr>
            <p:cNvPr id="390" name="Google Shape;390;p32"/>
            <p:cNvSpPr/>
            <p:nvPr/>
          </p:nvSpPr>
          <p:spPr>
            <a:xfrm>
              <a:off x="5467325" y="2007225"/>
              <a:ext cx="1104925" cy="1637775"/>
            </a:xfrm>
            <a:custGeom>
              <a:avLst/>
              <a:gdLst/>
              <a:ahLst/>
              <a:cxnLst/>
              <a:rect l="l" t="t" r="r" b="b"/>
              <a:pathLst>
                <a:path w="44197" h="65511" extrusionOk="0">
                  <a:moveTo>
                    <a:pt x="1" y="0"/>
                  </a:moveTo>
                  <a:lnTo>
                    <a:pt x="1" y="65511"/>
                  </a:lnTo>
                  <a:lnTo>
                    <a:pt x="13004" y="65511"/>
                  </a:lnTo>
                  <a:lnTo>
                    <a:pt x="13004" y="42467"/>
                  </a:lnTo>
                  <a:lnTo>
                    <a:pt x="28436" y="65511"/>
                  </a:lnTo>
                  <a:lnTo>
                    <a:pt x="44196" y="65511"/>
                  </a:lnTo>
                  <a:lnTo>
                    <a:pt x="26172" y="40286"/>
                  </a:lnTo>
                  <a:lnTo>
                    <a:pt x="42468" y="17365"/>
                  </a:lnTo>
                  <a:lnTo>
                    <a:pt x="27448" y="17365"/>
                  </a:lnTo>
                  <a:lnTo>
                    <a:pt x="13004" y="38763"/>
                  </a:lnTo>
                  <a:lnTo>
                    <a:pt x="1300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solidFill>
                  <a:schemeClr val="accent3"/>
                </a:solidFill>
              </a:endParaRPr>
            </a:p>
          </p:txBody>
        </p:sp>
        <p:sp>
          <p:nvSpPr>
            <p:cNvPr id="391" name="Google Shape;391;p32"/>
            <p:cNvSpPr/>
            <p:nvPr/>
          </p:nvSpPr>
          <p:spPr>
            <a:xfrm>
              <a:off x="4139200" y="2407400"/>
              <a:ext cx="1228375" cy="1271550"/>
            </a:xfrm>
            <a:custGeom>
              <a:avLst/>
              <a:gdLst/>
              <a:ahLst/>
              <a:cxnLst/>
              <a:rect l="l" t="t" r="r" b="b"/>
              <a:pathLst>
                <a:path w="49135" h="50862" extrusionOk="0">
                  <a:moveTo>
                    <a:pt x="25637" y="0"/>
                  </a:moveTo>
                  <a:cubicBezTo>
                    <a:pt x="10987" y="0"/>
                    <a:pt x="0" y="10864"/>
                    <a:pt x="0" y="25266"/>
                  </a:cubicBezTo>
                  <a:cubicBezTo>
                    <a:pt x="0" y="39710"/>
                    <a:pt x="11070" y="50862"/>
                    <a:pt x="25555" y="50862"/>
                  </a:cubicBezTo>
                  <a:cubicBezTo>
                    <a:pt x="36624" y="50862"/>
                    <a:pt x="45595" y="44525"/>
                    <a:pt x="49134" y="34731"/>
                  </a:cubicBezTo>
                  <a:lnTo>
                    <a:pt x="37159" y="30575"/>
                  </a:lnTo>
                  <a:cubicBezTo>
                    <a:pt x="34937" y="35719"/>
                    <a:pt x="30781" y="38640"/>
                    <a:pt x="25555" y="38640"/>
                  </a:cubicBezTo>
                  <a:cubicBezTo>
                    <a:pt x="18600" y="38640"/>
                    <a:pt x="13168" y="32797"/>
                    <a:pt x="13168" y="25349"/>
                  </a:cubicBezTo>
                  <a:cubicBezTo>
                    <a:pt x="13168" y="17901"/>
                    <a:pt x="18477" y="12222"/>
                    <a:pt x="25555" y="12222"/>
                  </a:cubicBezTo>
                  <a:cubicBezTo>
                    <a:pt x="30740" y="12222"/>
                    <a:pt x="35061" y="14979"/>
                    <a:pt x="37159" y="19711"/>
                  </a:cubicBezTo>
                  <a:lnTo>
                    <a:pt x="48969" y="15637"/>
                  </a:lnTo>
                  <a:cubicBezTo>
                    <a:pt x="45389" y="6091"/>
                    <a:pt x="36583" y="0"/>
                    <a:pt x="256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solidFill>
                  <a:schemeClr val="accent3"/>
                </a:solidFill>
              </a:endParaRPr>
            </a:p>
          </p:txBody>
        </p:sp>
        <p:sp>
          <p:nvSpPr>
            <p:cNvPr id="392" name="Google Shape;392;p32"/>
            <p:cNvSpPr/>
            <p:nvPr/>
          </p:nvSpPr>
          <p:spPr>
            <a:xfrm>
              <a:off x="238125" y="2407400"/>
              <a:ext cx="1228350" cy="1271550"/>
            </a:xfrm>
            <a:custGeom>
              <a:avLst/>
              <a:gdLst/>
              <a:ahLst/>
              <a:cxnLst/>
              <a:rect l="l" t="t" r="r" b="b"/>
              <a:pathLst>
                <a:path w="49134" h="50862" extrusionOk="0">
                  <a:moveTo>
                    <a:pt x="25637" y="0"/>
                  </a:moveTo>
                  <a:cubicBezTo>
                    <a:pt x="11028" y="0"/>
                    <a:pt x="0" y="10864"/>
                    <a:pt x="0" y="25266"/>
                  </a:cubicBezTo>
                  <a:cubicBezTo>
                    <a:pt x="0" y="39710"/>
                    <a:pt x="11070" y="50862"/>
                    <a:pt x="25555" y="50862"/>
                  </a:cubicBezTo>
                  <a:cubicBezTo>
                    <a:pt x="36665" y="50862"/>
                    <a:pt x="45595" y="44525"/>
                    <a:pt x="49134" y="34731"/>
                  </a:cubicBezTo>
                  <a:lnTo>
                    <a:pt x="37159" y="30575"/>
                  </a:lnTo>
                  <a:cubicBezTo>
                    <a:pt x="34978" y="35719"/>
                    <a:pt x="30822" y="38640"/>
                    <a:pt x="25555" y="38640"/>
                  </a:cubicBezTo>
                  <a:cubicBezTo>
                    <a:pt x="18600" y="38640"/>
                    <a:pt x="13209" y="32797"/>
                    <a:pt x="13209" y="25349"/>
                  </a:cubicBezTo>
                  <a:cubicBezTo>
                    <a:pt x="13209" y="17901"/>
                    <a:pt x="18518" y="12222"/>
                    <a:pt x="25555" y="12222"/>
                  </a:cubicBezTo>
                  <a:cubicBezTo>
                    <a:pt x="30740" y="12222"/>
                    <a:pt x="35060" y="14979"/>
                    <a:pt x="37200" y="19711"/>
                  </a:cubicBezTo>
                  <a:lnTo>
                    <a:pt x="48969" y="15637"/>
                  </a:lnTo>
                  <a:cubicBezTo>
                    <a:pt x="45389" y="6091"/>
                    <a:pt x="36624" y="0"/>
                    <a:pt x="256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solidFill>
                  <a:schemeClr val="accent3"/>
                </a:solidFill>
              </a:endParaRPr>
            </a:p>
          </p:txBody>
        </p:sp>
        <p:sp>
          <p:nvSpPr>
            <p:cNvPr id="393" name="Google Shape;393;p32"/>
            <p:cNvSpPr/>
            <p:nvPr/>
          </p:nvSpPr>
          <p:spPr>
            <a:xfrm>
              <a:off x="1568300" y="2007225"/>
              <a:ext cx="1130650" cy="1637775"/>
            </a:xfrm>
            <a:custGeom>
              <a:avLst/>
              <a:gdLst/>
              <a:ahLst/>
              <a:cxnLst/>
              <a:rect l="l" t="t" r="r" b="b"/>
              <a:pathLst>
                <a:path w="45226" h="65511" extrusionOk="0">
                  <a:moveTo>
                    <a:pt x="1" y="0"/>
                  </a:moveTo>
                  <a:lnTo>
                    <a:pt x="1" y="65511"/>
                  </a:lnTo>
                  <a:lnTo>
                    <a:pt x="13004" y="65511"/>
                  </a:lnTo>
                  <a:lnTo>
                    <a:pt x="13004" y="40204"/>
                  </a:lnTo>
                  <a:cubicBezTo>
                    <a:pt x="13004" y="32385"/>
                    <a:pt x="17325" y="27653"/>
                    <a:pt x="23827" y="27653"/>
                  </a:cubicBezTo>
                  <a:cubicBezTo>
                    <a:pt x="29670" y="27653"/>
                    <a:pt x="32222" y="31233"/>
                    <a:pt x="32222" y="38434"/>
                  </a:cubicBezTo>
                  <a:lnTo>
                    <a:pt x="32222" y="65511"/>
                  </a:lnTo>
                  <a:lnTo>
                    <a:pt x="45225" y="65511"/>
                  </a:lnTo>
                  <a:lnTo>
                    <a:pt x="45225" y="36253"/>
                  </a:lnTo>
                  <a:cubicBezTo>
                    <a:pt x="45225" y="23990"/>
                    <a:pt x="38477" y="16007"/>
                    <a:pt x="27572" y="16007"/>
                  </a:cubicBezTo>
                  <a:cubicBezTo>
                    <a:pt x="21811" y="16007"/>
                    <a:pt x="16667" y="18353"/>
                    <a:pt x="13004" y="21810"/>
                  </a:cubicBezTo>
                  <a:lnTo>
                    <a:pt x="1300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solidFill>
                  <a:schemeClr val="accent3"/>
                </a:solidFill>
              </a:endParaRPr>
            </a:p>
          </p:txBody>
        </p:sp>
        <p:sp>
          <p:nvSpPr>
            <p:cNvPr id="394" name="Google Shape;394;p32"/>
            <p:cNvSpPr/>
            <p:nvPr/>
          </p:nvSpPr>
          <p:spPr>
            <a:xfrm>
              <a:off x="2803850" y="2407400"/>
              <a:ext cx="1247925" cy="1271550"/>
            </a:xfrm>
            <a:custGeom>
              <a:avLst/>
              <a:gdLst/>
              <a:ahLst/>
              <a:cxnLst/>
              <a:rect l="l" t="t" r="r" b="b"/>
              <a:pathLst>
                <a:path w="49917" h="50862" extrusionOk="0">
                  <a:moveTo>
                    <a:pt x="24979" y="11111"/>
                  </a:moveTo>
                  <a:cubicBezTo>
                    <a:pt x="30781" y="11111"/>
                    <a:pt x="35061" y="14279"/>
                    <a:pt x="36872" y="20164"/>
                  </a:cubicBezTo>
                  <a:lnTo>
                    <a:pt x="13539" y="20164"/>
                  </a:lnTo>
                  <a:cubicBezTo>
                    <a:pt x="15062" y="14485"/>
                    <a:pt x="19177" y="11111"/>
                    <a:pt x="24979" y="11111"/>
                  </a:cubicBezTo>
                  <a:close/>
                  <a:moveTo>
                    <a:pt x="24979" y="0"/>
                  </a:moveTo>
                  <a:cubicBezTo>
                    <a:pt x="10700" y="0"/>
                    <a:pt x="1" y="10905"/>
                    <a:pt x="1" y="25431"/>
                  </a:cubicBezTo>
                  <a:cubicBezTo>
                    <a:pt x="1" y="39916"/>
                    <a:pt x="10741" y="50862"/>
                    <a:pt x="24979" y="50862"/>
                  </a:cubicBezTo>
                  <a:cubicBezTo>
                    <a:pt x="34855" y="50862"/>
                    <a:pt x="43209" y="45636"/>
                    <a:pt x="47447" y="37118"/>
                  </a:cubicBezTo>
                  <a:lnTo>
                    <a:pt x="35637" y="33044"/>
                  </a:lnTo>
                  <a:cubicBezTo>
                    <a:pt x="33003" y="37653"/>
                    <a:pt x="29135" y="39175"/>
                    <a:pt x="24979" y="39257"/>
                  </a:cubicBezTo>
                  <a:cubicBezTo>
                    <a:pt x="24848" y="39261"/>
                    <a:pt x="24717" y="39263"/>
                    <a:pt x="24587" y="39263"/>
                  </a:cubicBezTo>
                  <a:cubicBezTo>
                    <a:pt x="18502" y="39263"/>
                    <a:pt x="14298" y="35500"/>
                    <a:pt x="13210" y="29093"/>
                  </a:cubicBezTo>
                  <a:lnTo>
                    <a:pt x="49628" y="29093"/>
                  </a:lnTo>
                  <a:cubicBezTo>
                    <a:pt x="49793" y="27818"/>
                    <a:pt x="49916" y="26542"/>
                    <a:pt x="49916" y="25266"/>
                  </a:cubicBezTo>
                  <a:cubicBezTo>
                    <a:pt x="49916" y="11399"/>
                    <a:pt x="39752" y="0"/>
                    <a:pt x="249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solidFill>
                  <a:schemeClr val="accent3"/>
                </a:solidFill>
              </a:endParaRPr>
            </a:p>
          </p:txBody>
        </p:sp>
      </p:grpSp>
      <p:sp>
        <p:nvSpPr>
          <p:cNvPr id="395" name="Google Shape;395;p32"/>
          <p:cNvSpPr txBox="1">
            <a:spLocks noGrp="1"/>
          </p:cNvSpPr>
          <p:nvPr>
            <p:ph type="title"/>
          </p:nvPr>
        </p:nvSpPr>
        <p:spPr>
          <a:xfrm>
            <a:off x="1083300" y="1052600"/>
            <a:ext cx="7033200" cy="99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5333"/>
            </a:lvl1pPr>
            <a:lvl2pPr lvl="1" rtl="0">
              <a:spcBef>
                <a:spcPts val="0"/>
              </a:spcBef>
              <a:spcAft>
                <a:spcPts val="0"/>
              </a:spcAft>
              <a:buNone/>
              <a:defRPr sz="5600">
                <a:latin typeface="Proxima Nova"/>
                <a:ea typeface="Proxima Nova"/>
                <a:cs typeface="Proxima Nova"/>
                <a:sym typeface="Proxima Nova"/>
              </a:defRPr>
            </a:lvl2pPr>
            <a:lvl3pPr lvl="2" rtl="0">
              <a:spcBef>
                <a:spcPts val="0"/>
              </a:spcBef>
              <a:spcAft>
                <a:spcPts val="0"/>
              </a:spcAft>
              <a:buNone/>
              <a:defRPr sz="5600">
                <a:latin typeface="Proxima Nova"/>
                <a:ea typeface="Proxima Nova"/>
                <a:cs typeface="Proxima Nova"/>
                <a:sym typeface="Proxima Nova"/>
              </a:defRPr>
            </a:lvl3pPr>
            <a:lvl4pPr lvl="3" rtl="0">
              <a:spcBef>
                <a:spcPts val="0"/>
              </a:spcBef>
              <a:spcAft>
                <a:spcPts val="0"/>
              </a:spcAft>
              <a:buNone/>
              <a:defRPr sz="5600">
                <a:latin typeface="Proxima Nova"/>
                <a:ea typeface="Proxima Nova"/>
                <a:cs typeface="Proxima Nova"/>
                <a:sym typeface="Proxima Nova"/>
              </a:defRPr>
            </a:lvl4pPr>
            <a:lvl5pPr lvl="4" rtl="0">
              <a:spcBef>
                <a:spcPts val="0"/>
              </a:spcBef>
              <a:spcAft>
                <a:spcPts val="0"/>
              </a:spcAft>
              <a:buNone/>
              <a:defRPr sz="5600">
                <a:latin typeface="Proxima Nova"/>
                <a:ea typeface="Proxima Nova"/>
                <a:cs typeface="Proxima Nova"/>
                <a:sym typeface="Proxima Nova"/>
              </a:defRPr>
            </a:lvl5pPr>
            <a:lvl6pPr lvl="5" rtl="0">
              <a:spcBef>
                <a:spcPts val="0"/>
              </a:spcBef>
              <a:spcAft>
                <a:spcPts val="0"/>
              </a:spcAft>
              <a:buNone/>
              <a:defRPr sz="5600">
                <a:latin typeface="Proxima Nova"/>
                <a:ea typeface="Proxima Nova"/>
                <a:cs typeface="Proxima Nova"/>
                <a:sym typeface="Proxima Nova"/>
              </a:defRPr>
            </a:lvl6pPr>
            <a:lvl7pPr lvl="6" rtl="0">
              <a:spcBef>
                <a:spcPts val="0"/>
              </a:spcBef>
              <a:spcAft>
                <a:spcPts val="0"/>
              </a:spcAft>
              <a:buNone/>
              <a:defRPr sz="5600">
                <a:latin typeface="Proxima Nova"/>
                <a:ea typeface="Proxima Nova"/>
                <a:cs typeface="Proxima Nova"/>
                <a:sym typeface="Proxima Nova"/>
              </a:defRPr>
            </a:lvl7pPr>
            <a:lvl8pPr lvl="7" rtl="0">
              <a:spcBef>
                <a:spcPts val="0"/>
              </a:spcBef>
              <a:spcAft>
                <a:spcPts val="0"/>
              </a:spcAft>
              <a:buNone/>
              <a:defRPr sz="5600">
                <a:latin typeface="Proxima Nova"/>
                <a:ea typeface="Proxima Nova"/>
                <a:cs typeface="Proxima Nova"/>
                <a:sym typeface="Proxima Nova"/>
              </a:defRPr>
            </a:lvl8pPr>
            <a:lvl9pPr lvl="8" rtl="0">
              <a:spcBef>
                <a:spcPts val="0"/>
              </a:spcBef>
              <a:spcAft>
                <a:spcPts val="0"/>
              </a:spcAft>
              <a:buNone/>
              <a:defRPr sz="5600">
                <a:latin typeface="Proxima Nova"/>
                <a:ea typeface="Proxima Nova"/>
                <a:cs typeface="Proxima Nova"/>
                <a:sym typeface="Proxima Nova"/>
              </a:defRPr>
            </a:lvl9pPr>
          </a:lstStyle>
          <a:p>
            <a:endParaRPr/>
          </a:p>
        </p:txBody>
      </p:sp>
    </p:spTree>
    <p:extLst>
      <p:ext uri="{BB962C8B-B14F-4D97-AF65-F5344CB8AC3E}">
        <p14:creationId xmlns:p14="http://schemas.microsoft.com/office/powerpoint/2010/main" val="3412337198"/>
      </p:ext>
    </p:extLst>
  </p:cSld>
  <p:clrMapOvr>
    <a:masterClrMapping/>
  </p:clrMapOvr>
  <p:extLst>
    <p:ext uri="{DCECCB84-F9BA-43D5-87BE-67443E8EF086}">
      <p15:sldGuideLst xmlns:p15="http://schemas.microsoft.com/office/powerpoint/2012/main">
        <p15:guide id="1" orient="horz" pos="864">
          <p15:clr>
            <a:schemeClr val="accent5"/>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IA Products">
  <p:cSld name="SIA Products">
    <p:spTree>
      <p:nvGrpSpPr>
        <p:cNvPr id="1" name="Shape 31"/>
        <p:cNvGrpSpPr/>
        <p:nvPr/>
      </p:nvGrpSpPr>
      <p:grpSpPr>
        <a:xfrm>
          <a:off x="0" y="0"/>
          <a:ext cx="0" cy="0"/>
          <a:chOff x="0" y="0"/>
          <a:chExt cx="0" cy="0"/>
        </a:xfrm>
      </p:grpSpPr>
      <p:sp>
        <p:nvSpPr>
          <p:cNvPr id="32" name="Google Shape;32;p36"/>
          <p:cNvSpPr txBox="1"/>
          <p:nvPr/>
        </p:nvSpPr>
        <p:spPr>
          <a:xfrm>
            <a:off x="0" y="755904"/>
            <a:ext cx="12192000" cy="347181"/>
          </a:xfrm>
          <a:prstGeom prst="rect">
            <a:avLst/>
          </a:prstGeom>
          <a:noFill/>
          <a:ln>
            <a:noFill/>
          </a:ln>
        </p:spPr>
        <p:txBody>
          <a:bodyPr spcFirstLastPara="1" wrap="square" lIns="609600" tIns="0" rIns="0" bIns="0" anchor="t" anchorCtr="0">
            <a:noAutofit/>
          </a:bodyPr>
          <a:lstStyle/>
          <a:p>
            <a:pPr marL="0" marR="0" lvl="0" indent="0" algn="l" rtl="0">
              <a:lnSpc>
                <a:spcPct val="100000"/>
              </a:lnSpc>
              <a:spcBef>
                <a:spcPts val="0"/>
              </a:spcBef>
              <a:spcAft>
                <a:spcPts val="0"/>
              </a:spcAft>
              <a:buClr>
                <a:srgbClr val="EE2E24"/>
              </a:buClr>
              <a:buSzPts val="3360"/>
              <a:buFont typeface="Calibri"/>
              <a:buNone/>
            </a:pPr>
            <a:r>
              <a:rPr lang="en-US" sz="3733" b="1" i="0" u="none" strike="noStrike" cap="none">
                <a:solidFill>
                  <a:srgbClr val="000000"/>
                </a:solidFill>
                <a:latin typeface="Calibri"/>
                <a:ea typeface="Calibri"/>
                <a:cs typeface="Calibri"/>
                <a:sym typeface="Calibri"/>
              </a:rPr>
              <a:t>Staffing Industry Analysts Product Overview</a:t>
            </a:r>
            <a:endParaRPr/>
          </a:p>
        </p:txBody>
      </p:sp>
      <p:pic>
        <p:nvPicPr>
          <p:cNvPr id="33" name="Google Shape;33;p36"/>
          <p:cNvPicPr preferRelativeResize="0"/>
          <p:nvPr/>
        </p:nvPicPr>
        <p:blipFill rotWithShape="1">
          <a:blip r:embed="rId2">
            <a:alphaModFix/>
          </a:blip>
          <a:srcRect/>
          <a:stretch/>
        </p:blipFill>
        <p:spPr>
          <a:xfrm>
            <a:off x="1892300" y="1482077"/>
            <a:ext cx="8407400" cy="4648200"/>
          </a:xfrm>
          <a:prstGeom prst="rect">
            <a:avLst/>
          </a:prstGeom>
          <a:noFill/>
          <a:ln>
            <a:noFill/>
          </a:ln>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32 | Blank w/ logo">
  <p:cSld name="32 | Blank w/ logo">
    <p:spTree>
      <p:nvGrpSpPr>
        <p:cNvPr id="1" name="Shape 396"/>
        <p:cNvGrpSpPr/>
        <p:nvPr/>
      </p:nvGrpSpPr>
      <p:grpSpPr>
        <a:xfrm>
          <a:off x="0" y="0"/>
          <a:ext cx="0" cy="0"/>
          <a:chOff x="0" y="0"/>
          <a:chExt cx="0" cy="0"/>
        </a:xfrm>
      </p:grpSpPr>
      <p:grpSp>
        <p:nvGrpSpPr>
          <p:cNvPr id="397" name="Google Shape;397;p33"/>
          <p:cNvGrpSpPr/>
          <p:nvPr/>
        </p:nvGrpSpPr>
        <p:grpSpPr>
          <a:xfrm>
            <a:off x="10956894" y="6263904"/>
            <a:ext cx="824629" cy="193475"/>
            <a:chOff x="238125" y="2007225"/>
            <a:chExt cx="7125250" cy="1671725"/>
          </a:xfrm>
        </p:grpSpPr>
        <p:sp>
          <p:nvSpPr>
            <p:cNvPr id="398" name="Google Shape;398;p33"/>
            <p:cNvSpPr/>
            <p:nvPr/>
          </p:nvSpPr>
          <p:spPr>
            <a:xfrm>
              <a:off x="6641150" y="2408425"/>
              <a:ext cx="722225" cy="1236575"/>
            </a:xfrm>
            <a:custGeom>
              <a:avLst/>
              <a:gdLst/>
              <a:ahLst/>
              <a:cxnLst/>
              <a:rect l="l" t="t" r="r" b="b"/>
              <a:pathLst>
                <a:path w="28889" h="49463" extrusionOk="0">
                  <a:moveTo>
                    <a:pt x="24609" y="1"/>
                  </a:moveTo>
                  <a:cubicBezTo>
                    <a:pt x="18436" y="1"/>
                    <a:pt x="14074" y="2963"/>
                    <a:pt x="10659" y="7202"/>
                  </a:cubicBezTo>
                  <a:lnTo>
                    <a:pt x="8354" y="1317"/>
                  </a:lnTo>
                  <a:lnTo>
                    <a:pt x="1" y="1317"/>
                  </a:lnTo>
                  <a:lnTo>
                    <a:pt x="1" y="49463"/>
                  </a:lnTo>
                  <a:lnTo>
                    <a:pt x="13004" y="49463"/>
                  </a:lnTo>
                  <a:lnTo>
                    <a:pt x="13004" y="24444"/>
                  </a:lnTo>
                  <a:cubicBezTo>
                    <a:pt x="13004" y="16584"/>
                    <a:pt x="15885" y="12181"/>
                    <a:pt x="23251" y="12181"/>
                  </a:cubicBezTo>
                  <a:lnTo>
                    <a:pt x="28888" y="12181"/>
                  </a:lnTo>
                  <a:lnTo>
                    <a:pt x="28888" y="1"/>
                  </a:lnTo>
                  <a:close/>
                </a:path>
              </a:pathLst>
            </a:custGeom>
            <a:solidFill>
              <a:srgbClr val="009B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solidFill>
                  <a:schemeClr val="accent3"/>
                </a:solidFill>
              </a:endParaRPr>
            </a:p>
          </p:txBody>
        </p:sp>
        <p:sp>
          <p:nvSpPr>
            <p:cNvPr id="399" name="Google Shape;399;p33"/>
            <p:cNvSpPr/>
            <p:nvPr/>
          </p:nvSpPr>
          <p:spPr>
            <a:xfrm>
              <a:off x="5467325" y="2007225"/>
              <a:ext cx="1104925" cy="1637775"/>
            </a:xfrm>
            <a:custGeom>
              <a:avLst/>
              <a:gdLst/>
              <a:ahLst/>
              <a:cxnLst/>
              <a:rect l="l" t="t" r="r" b="b"/>
              <a:pathLst>
                <a:path w="44197" h="65511" extrusionOk="0">
                  <a:moveTo>
                    <a:pt x="1" y="0"/>
                  </a:moveTo>
                  <a:lnTo>
                    <a:pt x="1" y="65511"/>
                  </a:lnTo>
                  <a:lnTo>
                    <a:pt x="13004" y="65511"/>
                  </a:lnTo>
                  <a:lnTo>
                    <a:pt x="13004" y="42467"/>
                  </a:lnTo>
                  <a:lnTo>
                    <a:pt x="28436" y="65511"/>
                  </a:lnTo>
                  <a:lnTo>
                    <a:pt x="44196" y="65511"/>
                  </a:lnTo>
                  <a:lnTo>
                    <a:pt x="26172" y="40286"/>
                  </a:lnTo>
                  <a:lnTo>
                    <a:pt x="42468" y="17365"/>
                  </a:lnTo>
                  <a:lnTo>
                    <a:pt x="27448" y="17365"/>
                  </a:lnTo>
                  <a:lnTo>
                    <a:pt x="13004" y="38763"/>
                  </a:lnTo>
                  <a:lnTo>
                    <a:pt x="13004" y="0"/>
                  </a:lnTo>
                  <a:close/>
                </a:path>
              </a:pathLst>
            </a:custGeom>
            <a:solidFill>
              <a:srgbClr val="009B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solidFill>
                  <a:schemeClr val="accent3"/>
                </a:solidFill>
              </a:endParaRPr>
            </a:p>
          </p:txBody>
        </p:sp>
        <p:sp>
          <p:nvSpPr>
            <p:cNvPr id="400" name="Google Shape;400;p33"/>
            <p:cNvSpPr/>
            <p:nvPr/>
          </p:nvSpPr>
          <p:spPr>
            <a:xfrm>
              <a:off x="4139200" y="2407400"/>
              <a:ext cx="1228375" cy="1271550"/>
            </a:xfrm>
            <a:custGeom>
              <a:avLst/>
              <a:gdLst/>
              <a:ahLst/>
              <a:cxnLst/>
              <a:rect l="l" t="t" r="r" b="b"/>
              <a:pathLst>
                <a:path w="49135" h="50862" extrusionOk="0">
                  <a:moveTo>
                    <a:pt x="25637" y="0"/>
                  </a:moveTo>
                  <a:cubicBezTo>
                    <a:pt x="10987" y="0"/>
                    <a:pt x="0" y="10864"/>
                    <a:pt x="0" y="25266"/>
                  </a:cubicBezTo>
                  <a:cubicBezTo>
                    <a:pt x="0" y="39710"/>
                    <a:pt x="11070" y="50862"/>
                    <a:pt x="25555" y="50862"/>
                  </a:cubicBezTo>
                  <a:cubicBezTo>
                    <a:pt x="36624" y="50862"/>
                    <a:pt x="45595" y="44525"/>
                    <a:pt x="49134" y="34731"/>
                  </a:cubicBezTo>
                  <a:lnTo>
                    <a:pt x="37159" y="30575"/>
                  </a:lnTo>
                  <a:cubicBezTo>
                    <a:pt x="34937" y="35719"/>
                    <a:pt x="30781" y="38640"/>
                    <a:pt x="25555" y="38640"/>
                  </a:cubicBezTo>
                  <a:cubicBezTo>
                    <a:pt x="18600" y="38640"/>
                    <a:pt x="13168" y="32797"/>
                    <a:pt x="13168" y="25349"/>
                  </a:cubicBezTo>
                  <a:cubicBezTo>
                    <a:pt x="13168" y="17901"/>
                    <a:pt x="18477" y="12222"/>
                    <a:pt x="25555" y="12222"/>
                  </a:cubicBezTo>
                  <a:cubicBezTo>
                    <a:pt x="30740" y="12222"/>
                    <a:pt x="35061" y="14979"/>
                    <a:pt x="37159" y="19711"/>
                  </a:cubicBezTo>
                  <a:lnTo>
                    <a:pt x="48969" y="15637"/>
                  </a:lnTo>
                  <a:cubicBezTo>
                    <a:pt x="45389" y="6091"/>
                    <a:pt x="36583" y="0"/>
                    <a:pt x="25637" y="0"/>
                  </a:cubicBezTo>
                  <a:close/>
                </a:path>
              </a:pathLst>
            </a:custGeom>
            <a:solidFill>
              <a:srgbClr val="009B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solidFill>
                  <a:schemeClr val="accent3"/>
                </a:solidFill>
              </a:endParaRPr>
            </a:p>
          </p:txBody>
        </p:sp>
        <p:sp>
          <p:nvSpPr>
            <p:cNvPr id="401" name="Google Shape;401;p33"/>
            <p:cNvSpPr/>
            <p:nvPr/>
          </p:nvSpPr>
          <p:spPr>
            <a:xfrm>
              <a:off x="238125" y="2407400"/>
              <a:ext cx="1228350" cy="1271550"/>
            </a:xfrm>
            <a:custGeom>
              <a:avLst/>
              <a:gdLst/>
              <a:ahLst/>
              <a:cxnLst/>
              <a:rect l="l" t="t" r="r" b="b"/>
              <a:pathLst>
                <a:path w="49134" h="50862" extrusionOk="0">
                  <a:moveTo>
                    <a:pt x="25637" y="0"/>
                  </a:moveTo>
                  <a:cubicBezTo>
                    <a:pt x="11028" y="0"/>
                    <a:pt x="0" y="10864"/>
                    <a:pt x="0" y="25266"/>
                  </a:cubicBezTo>
                  <a:cubicBezTo>
                    <a:pt x="0" y="39710"/>
                    <a:pt x="11070" y="50862"/>
                    <a:pt x="25555" y="50862"/>
                  </a:cubicBezTo>
                  <a:cubicBezTo>
                    <a:pt x="36665" y="50862"/>
                    <a:pt x="45595" y="44525"/>
                    <a:pt x="49134" y="34731"/>
                  </a:cubicBezTo>
                  <a:lnTo>
                    <a:pt x="37159" y="30575"/>
                  </a:lnTo>
                  <a:cubicBezTo>
                    <a:pt x="34978" y="35719"/>
                    <a:pt x="30822" y="38640"/>
                    <a:pt x="25555" y="38640"/>
                  </a:cubicBezTo>
                  <a:cubicBezTo>
                    <a:pt x="18600" y="38640"/>
                    <a:pt x="13209" y="32797"/>
                    <a:pt x="13209" y="25349"/>
                  </a:cubicBezTo>
                  <a:cubicBezTo>
                    <a:pt x="13209" y="17901"/>
                    <a:pt x="18518" y="12222"/>
                    <a:pt x="25555" y="12222"/>
                  </a:cubicBezTo>
                  <a:cubicBezTo>
                    <a:pt x="30740" y="12222"/>
                    <a:pt x="35060" y="14979"/>
                    <a:pt x="37200" y="19711"/>
                  </a:cubicBezTo>
                  <a:lnTo>
                    <a:pt x="48969" y="15637"/>
                  </a:lnTo>
                  <a:cubicBezTo>
                    <a:pt x="45389" y="6091"/>
                    <a:pt x="36624" y="0"/>
                    <a:pt x="25637" y="0"/>
                  </a:cubicBezTo>
                  <a:close/>
                </a:path>
              </a:pathLst>
            </a:custGeom>
            <a:solidFill>
              <a:srgbClr val="009B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solidFill>
                  <a:schemeClr val="accent3"/>
                </a:solidFill>
              </a:endParaRPr>
            </a:p>
          </p:txBody>
        </p:sp>
        <p:sp>
          <p:nvSpPr>
            <p:cNvPr id="402" name="Google Shape;402;p33"/>
            <p:cNvSpPr/>
            <p:nvPr/>
          </p:nvSpPr>
          <p:spPr>
            <a:xfrm>
              <a:off x="1568300" y="2007225"/>
              <a:ext cx="1130650" cy="1637775"/>
            </a:xfrm>
            <a:custGeom>
              <a:avLst/>
              <a:gdLst/>
              <a:ahLst/>
              <a:cxnLst/>
              <a:rect l="l" t="t" r="r" b="b"/>
              <a:pathLst>
                <a:path w="45226" h="65511" extrusionOk="0">
                  <a:moveTo>
                    <a:pt x="1" y="0"/>
                  </a:moveTo>
                  <a:lnTo>
                    <a:pt x="1" y="65511"/>
                  </a:lnTo>
                  <a:lnTo>
                    <a:pt x="13004" y="65511"/>
                  </a:lnTo>
                  <a:lnTo>
                    <a:pt x="13004" y="40204"/>
                  </a:lnTo>
                  <a:cubicBezTo>
                    <a:pt x="13004" y="32385"/>
                    <a:pt x="17325" y="27653"/>
                    <a:pt x="23827" y="27653"/>
                  </a:cubicBezTo>
                  <a:cubicBezTo>
                    <a:pt x="29670" y="27653"/>
                    <a:pt x="32222" y="31233"/>
                    <a:pt x="32222" y="38434"/>
                  </a:cubicBezTo>
                  <a:lnTo>
                    <a:pt x="32222" y="65511"/>
                  </a:lnTo>
                  <a:lnTo>
                    <a:pt x="45225" y="65511"/>
                  </a:lnTo>
                  <a:lnTo>
                    <a:pt x="45225" y="36253"/>
                  </a:lnTo>
                  <a:cubicBezTo>
                    <a:pt x="45225" y="23990"/>
                    <a:pt x="38477" y="16007"/>
                    <a:pt x="27572" y="16007"/>
                  </a:cubicBezTo>
                  <a:cubicBezTo>
                    <a:pt x="21811" y="16007"/>
                    <a:pt x="16667" y="18353"/>
                    <a:pt x="13004" y="21810"/>
                  </a:cubicBezTo>
                  <a:lnTo>
                    <a:pt x="13004" y="0"/>
                  </a:lnTo>
                  <a:close/>
                </a:path>
              </a:pathLst>
            </a:custGeom>
            <a:solidFill>
              <a:srgbClr val="009B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solidFill>
                  <a:schemeClr val="accent3"/>
                </a:solidFill>
              </a:endParaRPr>
            </a:p>
          </p:txBody>
        </p:sp>
        <p:sp>
          <p:nvSpPr>
            <p:cNvPr id="403" name="Google Shape;403;p33"/>
            <p:cNvSpPr/>
            <p:nvPr/>
          </p:nvSpPr>
          <p:spPr>
            <a:xfrm>
              <a:off x="2803850" y="2407400"/>
              <a:ext cx="1247925" cy="1271550"/>
            </a:xfrm>
            <a:custGeom>
              <a:avLst/>
              <a:gdLst/>
              <a:ahLst/>
              <a:cxnLst/>
              <a:rect l="l" t="t" r="r" b="b"/>
              <a:pathLst>
                <a:path w="49917" h="50862" extrusionOk="0">
                  <a:moveTo>
                    <a:pt x="24979" y="11111"/>
                  </a:moveTo>
                  <a:cubicBezTo>
                    <a:pt x="30781" y="11111"/>
                    <a:pt x="35061" y="14279"/>
                    <a:pt x="36872" y="20164"/>
                  </a:cubicBezTo>
                  <a:lnTo>
                    <a:pt x="13539" y="20164"/>
                  </a:lnTo>
                  <a:cubicBezTo>
                    <a:pt x="15062" y="14485"/>
                    <a:pt x="19177" y="11111"/>
                    <a:pt x="24979" y="11111"/>
                  </a:cubicBezTo>
                  <a:close/>
                  <a:moveTo>
                    <a:pt x="24979" y="0"/>
                  </a:moveTo>
                  <a:cubicBezTo>
                    <a:pt x="10700" y="0"/>
                    <a:pt x="1" y="10905"/>
                    <a:pt x="1" y="25431"/>
                  </a:cubicBezTo>
                  <a:cubicBezTo>
                    <a:pt x="1" y="39916"/>
                    <a:pt x="10741" y="50862"/>
                    <a:pt x="24979" y="50862"/>
                  </a:cubicBezTo>
                  <a:cubicBezTo>
                    <a:pt x="34855" y="50862"/>
                    <a:pt x="43209" y="45636"/>
                    <a:pt x="47447" y="37118"/>
                  </a:cubicBezTo>
                  <a:lnTo>
                    <a:pt x="35637" y="33044"/>
                  </a:lnTo>
                  <a:cubicBezTo>
                    <a:pt x="33003" y="37653"/>
                    <a:pt x="29135" y="39175"/>
                    <a:pt x="24979" y="39257"/>
                  </a:cubicBezTo>
                  <a:cubicBezTo>
                    <a:pt x="24848" y="39261"/>
                    <a:pt x="24717" y="39263"/>
                    <a:pt x="24587" y="39263"/>
                  </a:cubicBezTo>
                  <a:cubicBezTo>
                    <a:pt x="18502" y="39263"/>
                    <a:pt x="14298" y="35500"/>
                    <a:pt x="13210" y="29093"/>
                  </a:cubicBezTo>
                  <a:lnTo>
                    <a:pt x="49628" y="29093"/>
                  </a:lnTo>
                  <a:cubicBezTo>
                    <a:pt x="49793" y="27818"/>
                    <a:pt x="49916" y="26542"/>
                    <a:pt x="49916" y="25266"/>
                  </a:cubicBezTo>
                  <a:cubicBezTo>
                    <a:pt x="49916" y="11399"/>
                    <a:pt x="39752" y="0"/>
                    <a:pt x="24979" y="0"/>
                  </a:cubicBezTo>
                  <a:close/>
                </a:path>
              </a:pathLst>
            </a:custGeom>
            <a:solidFill>
              <a:srgbClr val="009B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solidFill>
                  <a:schemeClr val="accent3"/>
                </a:solidFill>
              </a:endParaRPr>
            </a:p>
          </p:txBody>
        </p:sp>
      </p:grpSp>
      <p:sp>
        <p:nvSpPr>
          <p:cNvPr id="404" name="Google Shape;404;p33"/>
          <p:cNvSpPr txBox="1">
            <a:spLocks noGrp="1"/>
          </p:cNvSpPr>
          <p:nvPr>
            <p:ph type="sldNum" idx="12"/>
          </p:nvPr>
        </p:nvSpPr>
        <p:spPr>
          <a:xfrm>
            <a:off x="390765" y="6181677"/>
            <a:ext cx="731600" cy="524800"/>
          </a:xfrm>
          <a:prstGeom prst="rect">
            <a:avLst/>
          </a:prstGeom>
        </p:spPr>
        <p:txBody>
          <a:bodyPr spcFirstLastPara="1" wrap="square" lIns="0" tIns="91425" rIns="91425" bIns="91425" anchor="t" anchorCtr="0">
            <a:noAutofit/>
          </a:bodyPr>
          <a:lstStyle>
            <a:lvl1pPr lvl="0" algn="l" rtl="0">
              <a:buNone/>
              <a:defRPr sz="1067">
                <a:latin typeface="Public Sans"/>
                <a:ea typeface="Public Sans"/>
                <a:cs typeface="Public Sans"/>
                <a:sym typeface="Public Sans"/>
              </a:defRPr>
            </a:lvl1pPr>
            <a:lvl2pPr lvl="1" algn="l" rtl="0">
              <a:buNone/>
              <a:defRPr sz="1067">
                <a:latin typeface="Public Sans"/>
                <a:ea typeface="Public Sans"/>
                <a:cs typeface="Public Sans"/>
                <a:sym typeface="Public Sans"/>
              </a:defRPr>
            </a:lvl2pPr>
            <a:lvl3pPr lvl="2" algn="l" rtl="0">
              <a:buNone/>
              <a:defRPr sz="1067">
                <a:latin typeface="Public Sans"/>
                <a:ea typeface="Public Sans"/>
                <a:cs typeface="Public Sans"/>
                <a:sym typeface="Public Sans"/>
              </a:defRPr>
            </a:lvl3pPr>
            <a:lvl4pPr lvl="3" algn="l" rtl="0">
              <a:buNone/>
              <a:defRPr sz="1067">
                <a:latin typeface="Public Sans"/>
                <a:ea typeface="Public Sans"/>
                <a:cs typeface="Public Sans"/>
                <a:sym typeface="Public Sans"/>
              </a:defRPr>
            </a:lvl4pPr>
            <a:lvl5pPr lvl="4" algn="l" rtl="0">
              <a:buNone/>
              <a:defRPr sz="1067">
                <a:latin typeface="Public Sans"/>
                <a:ea typeface="Public Sans"/>
                <a:cs typeface="Public Sans"/>
                <a:sym typeface="Public Sans"/>
              </a:defRPr>
            </a:lvl5pPr>
            <a:lvl6pPr lvl="5" algn="l" rtl="0">
              <a:buNone/>
              <a:defRPr sz="1067">
                <a:latin typeface="Public Sans"/>
                <a:ea typeface="Public Sans"/>
                <a:cs typeface="Public Sans"/>
                <a:sym typeface="Public Sans"/>
              </a:defRPr>
            </a:lvl6pPr>
            <a:lvl7pPr lvl="6" algn="l" rtl="0">
              <a:buNone/>
              <a:defRPr sz="1067">
                <a:latin typeface="Public Sans"/>
                <a:ea typeface="Public Sans"/>
                <a:cs typeface="Public Sans"/>
                <a:sym typeface="Public Sans"/>
              </a:defRPr>
            </a:lvl7pPr>
            <a:lvl8pPr lvl="7" algn="l" rtl="0">
              <a:buNone/>
              <a:defRPr sz="1067">
                <a:latin typeface="Public Sans"/>
                <a:ea typeface="Public Sans"/>
                <a:cs typeface="Public Sans"/>
                <a:sym typeface="Public Sans"/>
              </a:defRPr>
            </a:lvl8pPr>
            <a:lvl9pPr lvl="8" algn="l" rtl="0">
              <a:buNone/>
              <a:defRPr sz="1067">
                <a:latin typeface="Public Sans"/>
                <a:ea typeface="Public Sans"/>
                <a:cs typeface="Public Sans"/>
                <a:sym typeface="Public Sans"/>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29416655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33 | Blank">
  <p:cSld name="33 | Blank">
    <p:spTree>
      <p:nvGrpSpPr>
        <p:cNvPr id="1" name="Shape 405"/>
        <p:cNvGrpSpPr/>
        <p:nvPr/>
      </p:nvGrpSpPr>
      <p:grpSpPr>
        <a:xfrm>
          <a:off x="0" y="0"/>
          <a:ext cx="0" cy="0"/>
          <a:chOff x="0" y="0"/>
          <a:chExt cx="0" cy="0"/>
        </a:xfrm>
      </p:grpSpPr>
    </p:spTree>
    <p:extLst>
      <p:ext uri="{BB962C8B-B14F-4D97-AF65-F5344CB8AC3E}">
        <p14:creationId xmlns:p14="http://schemas.microsoft.com/office/powerpoint/2010/main" val="214544912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3 Takeaways 1">
  <p:cSld name="3 Takeaways 1">
    <p:spTree>
      <p:nvGrpSpPr>
        <p:cNvPr id="1" name="Shape 406"/>
        <p:cNvGrpSpPr/>
        <p:nvPr/>
      </p:nvGrpSpPr>
      <p:grpSpPr>
        <a:xfrm>
          <a:off x="0" y="0"/>
          <a:ext cx="0" cy="0"/>
          <a:chOff x="0" y="0"/>
          <a:chExt cx="0" cy="0"/>
        </a:xfrm>
      </p:grpSpPr>
      <p:sp>
        <p:nvSpPr>
          <p:cNvPr id="407" name="Google Shape;407;p35"/>
          <p:cNvSpPr/>
          <p:nvPr/>
        </p:nvSpPr>
        <p:spPr>
          <a:xfrm rot="10800000" flipH="1">
            <a:off x="7957267" y="2581033"/>
            <a:ext cx="3490400" cy="2890000"/>
          </a:xfrm>
          <a:prstGeom prst="round1Rect">
            <a:avLst>
              <a:gd name="adj" fmla="val 20529"/>
            </a:avLst>
          </a:prstGeom>
          <a:solidFill>
            <a:srgbClr val="B5E1E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08" name="Google Shape;408;p35"/>
          <p:cNvSpPr/>
          <p:nvPr/>
        </p:nvSpPr>
        <p:spPr>
          <a:xfrm rot="10800000">
            <a:off x="735200" y="2581033"/>
            <a:ext cx="3490400" cy="2890000"/>
          </a:xfrm>
          <a:prstGeom prst="round1Rect">
            <a:avLst>
              <a:gd name="adj" fmla="val 21150"/>
            </a:avLst>
          </a:prstGeom>
          <a:solidFill>
            <a:srgbClr val="F4D3C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09" name="Google Shape;409;p35"/>
          <p:cNvSpPr/>
          <p:nvPr/>
        </p:nvSpPr>
        <p:spPr>
          <a:xfrm>
            <a:off x="4346233" y="2578367"/>
            <a:ext cx="3490400" cy="2890000"/>
          </a:xfrm>
          <a:prstGeom prst="rect">
            <a:avLst/>
          </a:prstGeom>
          <a:solidFill>
            <a:srgbClr val="043F9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10" name="Google Shape;410;p35"/>
          <p:cNvSpPr txBox="1">
            <a:spLocks noGrp="1"/>
          </p:cNvSpPr>
          <p:nvPr>
            <p:ph type="title"/>
          </p:nvPr>
        </p:nvSpPr>
        <p:spPr>
          <a:xfrm>
            <a:off x="907833" y="790833"/>
            <a:ext cx="10540000" cy="538800"/>
          </a:xfrm>
          <a:prstGeom prst="rect">
            <a:avLst/>
          </a:prstGeom>
        </p:spPr>
        <p:txBody>
          <a:bodyPr spcFirstLastPara="1" wrap="square" lIns="91425" tIns="91425" rIns="91425" bIns="91425" anchor="b" anchorCtr="0">
            <a:noAutofit/>
          </a:bodyPr>
          <a:lstStyle>
            <a:lvl1pPr lvl="0" algn="ctr" rtl="0">
              <a:spcBef>
                <a:spcPts val="0"/>
              </a:spcBef>
              <a:spcAft>
                <a:spcPts val="0"/>
              </a:spcAft>
              <a:buNone/>
              <a:defRPr/>
            </a:lvl1pPr>
            <a:lvl2pPr lvl="1" algn="ctr" rtl="0">
              <a:spcBef>
                <a:spcPts val="0"/>
              </a:spcBef>
              <a:spcAft>
                <a:spcPts val="0"/>
              </a:spcAft>
              <a:buNone/>
              <a:defRPr>
                <a:latin typeface="Proxima Nova"/>
                <a:ea typeface="Proxima Nova"/>
                <a:cs typeface="Proxima Nova"/>
                <a:sym typeface="Proxima Nova"/>
              </a:defRPr>
            </a:lvl2pPr>
            <a:lvl3pPr lvl="2" algn="ctr" rtl="0">
              <a:spcBef>
                <a:spcPts val="0"/>
              </a:spcBef>
              <a:spcAft>
                <a:spcPts val="0"/>
              </a:spcAft>
              <a:buNone/>
              <a:defRPr>
                <a:latin typeface="Proxima Nova"/>
                <a:ea typeface="Proxima Nova"/>
                <a:cs typeface="Proxima Nova"/>
                <a:sym typeface="Proxima Nova"/>
              </a:defRPr>
            </a:lvl3pPr>
            <a:lvl4pPr lvl="3" algn="ctr" rtl="0">
              <a:spcBef>
                <a:spcPts val="0"/>
              </a:spcBef>
              <a:spcAft>
                <a:spcPts val="0"/>
              </a:spcAft>
              <a:buNone/>
              <a:defRPr>
                <a:latin typeface="Proxima Nova"/>
                <a:ea typeface="Proxima Nova"/>
                <a:cs typeface="Proxima Nova"/>
                <a:sym typeface="Proxima Nova"/>
              </a:defRPr>
            </a:lvl4pPr>
            <a:lvl5pPr lvl="4" algn="ctr" rtl="0">
              <a:spcBef>
                <a:spcPts val="0"/>
              </a:spcBef>
              <a:spcAft>
                <a:spcPts val="0"/>
              </a:spcAft>
              <a:buNone/>
              <a:defRPr>
                <a:latin typeface="Proxima Nova"/>
                <a:ea typeface="Proxima Nova"/>
                <a:cs typeface="Proxima Nova"/>
                <a:sym typeface="Proxima Nova"/>
              </a:defRPr>
            </a:lvl5pPr>
            <a:lvl6pPr lvl="5" algn="ctr" rtl="0">
              <a:spcBef>
                <a:spcPts val="0"/>
              </a:spcBef>
              <a:spcAft>
                <a:spcPts val="0"/>
              </a:spcAft>
              <a:buNone/>
              <a:defRPr>
                <a:latin typeface="Proxima Nova"/>
                <a:ea typeface="Proxima Nova"/>
                <a:cs typeface="Proxima Nova"/>
                <a:sym typeface="Proxima Nova"/>
              </a:defRPr>
            </a:lvl6pPr>
            <a:lvl7pPr lvl="6" algn="ctr" rtl="0">
              <a:spcBef>
                <a:spcPts val="0"/>
              </a:spcBef>
              <a:spcAft>
                <a:spcPts val="0"/>
              </a:spcAft>
              <a:buNone/>
              <a:defRPr>
                <a:latin typeface="Proxima Nova"/>
                <a:ea typeface="Proxima Nova"/>
                <a:cs typeface="Proxima Nova"/>
                <a:sym typeface="Proxima Nova"/>
              </a:defRPr>
            </a:lvl7pPr>
            <a:lvl8pPr lvl="7" algn="ctr" rtl="0">
              <a:spcBef>
                <a:spcPts val="0"/>
              </a:spcBef>
              <a:spcAft>
                <a:spcPts val="0"/>
              </a:spcAft>
              <a:buNone/>
              <a:defRPr>
                <a:latin typeface="Proxima Nova"/>
                <a:ea typeface="Proxima Nova"/>
                <a:cs typeface="Proxima Nova"/>
                <a:sym typeface="Proxima Nova"/>
              </a:defRPr>
            </a:lvl8pPr>
            <a:lvl9pPr lvl="8" algn="ctr" rtl="0">
              <a:spcBef>
                <a:spcPts val="0"/>
              </a:spcBef>
              <a:spcAft>
                <a:spcPts val="0"/>
              </a:spcAft>
              <a:buNone/>
              <a:defRPr>
                <a:latin typeface="Proxima Nova"/>
                <a:ea typeface="Proxima Nova"/>
                <a:cs typeface="Proxima Nova"/>
                <a:sym typeface="Proxima Nova"/>
              </a:defRPr>
            </a:lvl9pPr>
          </a:lstStyle>
          <a:p>
            <a:endParaRPr/>
          </a:p>
        </p:txBody>
      </p:sp>
      <p:sp>
        <p:nvSpPr>
          <p:cNvPr id="411" name="Google Shape;411;p35"/>
          <p:cNvSpPr txBox="1">
            <a:spLocks noGrp="1"/>
          </p:cNvSpPr>
          <p:nvPr>
            <p:ph type="body" idx="1"/>
          </p:nvPr>
        </p:nvSpPr>
        <p:spPr>
          <a:xfrm>
            <a:off x="4553827" y="3454060"/>
            <a:ext cx="3075200" cy="1534400"/>
          </a:xfrm>
          <a:prstGeom prst="rect">
            <a:avLst/>
          </a:prstGeom>
        </p:spPr>
        <p:txBody>
          <a:bodyPr spcFirstLastPara="1" wrap="square" lIns="91425" tIns="91425" rIns="91425" bIns="91425" anchor="t" anchorCtr="0">
            <a:noAutofit/>
          </a:bodyPr>
          <a:lstStyle>
            <a:lvl1pPr marL="609585" lvl="0" indent="-423323" rtl="0">
              <a:spcBef>
                <a:spcPts val="0"/>
              </a:spcBef>
              <a:spcAft>
                <a:spcPts val="0"/>
              </a:spcAft>
              <a:buClr>
                <a:schemeClr val="lt1"/>
              </a:buClr>
              <a:buSzPts val="1400"/>
              <a:buChar char="●"/>
              <a:defRPr sz="1867">
                <a:solidFill>
                  <a:schemeClr val="lt1"/>
                </a:solidFill>
              </a:defRPr>
            </a:lvl1pPr>
            <a:lvl2pPr marL="1219170" lvl="1" indent="-397923" rtl="0">
              <a:spcBef>
                <a:spcPts val="2133"/>
              </a:spcBef>
              <a:spcAft>
                <a:spcPts val="0"/>
              </a:spcAft>
              <a:buClr>
                <a:schemeClr val="lt1"/>
              </a:buClr>
              <a:buSzPts val="1100"/>
              <a:buChar char="●"/>
              <a:defRPr>
                <a:solidFill>
                  <a:schemeClr val="lt1"/>
                </a:solidFill>
              </a:defRPr>
            </a:lvl2pPr>
            <a:lvl3pPr marL="1828754" lvl="2" indent="-406390" rtl="0">
              <a:spcBef>
                <a:spcPts val="2133"/>
              </a:spcBef>
              <a:spcAft>
                <a:spcPts val="0"/>
              </a:spcAft>
              <a:buClr>
                <a:schemeClr val="lt1"/>
              </a:buClr>
              <a:buSzPts val="1200"/>
              <a:buChar char="−"/>
              <a:defRPr>
                <a:solidFill>
                  <a:schemeClr val="lt1"/>
                </a:solidFill>
              </a:defRPr>
            </a:lvl3pPr>
            <a:lvl4pPr marL="2438339" lvl="3" indent="-423323" rtl="0">
              <a:spcBef>
                <a:spcPts val="2133"/>
              </a:spcBef>
              <a:spcAft>
                <a:spcPts val="0"/>
              </a:spcAft>
              <a:buClr>
                <a:schemeClr val="lt1"/>
              </a:buClr>
              <a:buSzPts val="1400"/>
              <a:buChar char="●"/>
              <a:defRPr>
                <a:solidFill>
                  <a:schemeClr val="lt1"/>
                </a:solidFill>
              </a:defRPr>
            </a:lvl4pPr>
            <a:lvl5pPr marL="3047924" lvl="4" indent="-423323" rtl="0">
              <a:spcBef>
                <a:spcPts val="2133"/>
              </a:spcBef>
              <a:spcAft>
                <a:spcPts val="0"/>
              </a:spcAft>
              <a:buClr>
                <a:schemeClr val="lt1"/>
              </a:buClr>
              <a:buSzPts val="1400"/>
              <a:buChar char="○"/>
              <a:defRPr>
                <a:solidFill>
                  <a:schemeClr val="lt1"/>
                </a:solidFill>
              </a:defRPr>
            </a:lvl5pPr>
            <a:lvl6pPr marL="3657509" lvl="5" indent="-423323" rtl="0">
              <a:spcBef>
                <a:spcPts val="2133"/>
              </a:spcBef>
              <a:spcAft>
                <a:spcPts val="0"/>
              </a:spcAft>
              <a:buClr>
                <a:schemeClr val="lt1"/>
              </a:buClr>
              <a:buSzPts val="1400"/>
              <a:buChar char="■"/>
              <a:defRPr>
                <a:solidFill>
                  <a:schemeClr val="lt1"/>
                </a:solidFill>
              </a:defRPr>
            </a:lvl6pPr>
            <a:lvl7pPr marL="4267093" lvl="6" indent="-423323" rtl="0">
              <a:spcBef>
                <a:spcPts val="2133"/>
              </a:spcBef>
              <a:spcAft>
                <a:spcPts val="0"/>
              </a:spcAft>
              <a:buClr>
                <a:schemeClr val="lt1"/>
              </a:buClr>
              <a:buSzPts val="1400"/>
              <a:buChar char="●"/>
              <a:defRPr>
                <a:solidFill>
                  <a:schemeClr val="lt1"/>
                </a:solidFill>
              </a:defRPr>
            </a:lvl7pPr>
            <a:lvl8pPr marL="4876678" lvl="7" indent="-423323" rtl="0">
              <a:spcBef>
                <a:spcPts val="2133"/>
              </a:spcBef>
              <a:spcAft>
                <a:spcPts val="0"/>
              </a:spcAft>
              <a:buClr>
                <a:schemeClr val="lt1"/>
              </a:buClr>
              <a:buSzPts val="1400"/>
              <a:buChar char="○"/>
              <a:defRPr>
                <a:solidFill>
                  <a:schemeClr val="lt1"/>
                </a:solidFill>
              </a:defRPr>
            </a:lvl8pPr>
            <a:lvl9pPr marL="5486263" lvl="8" indent="-423323" rtl="0">
              <a:spcBef>
                <a:spcPts val="2133"/>
              </a:spcBef>
              <a:spcAft>
                <a:spcPts val="2133"/>
              </a:spcAft>
              <a:buClr>
                <a:schemeClr val="lt1"/>
              </a:buClr>
              <a:buSzPts val="1400"/>
              <a:buChar char="■"/>
              <a:defRPr>
                <a:solidFill>
                  <a:schemeClr val="lt1"/>
                </a:solidFill>
              </a:defRPr>
            </a:lvl9pPr>
          </a:lstStyle>
          <a:p>
            <a:endParaRPr/>
          </a:p>
        </p:txBody>
      </p:sp>
      <p:sp>
        <p:nvSpPr>
          <p:cNvPr id="412" name="Google Shape;412;p35"/>
          <p:cNvSpPr txBox="1">
            <a:spLocks noGrp="1"/>
          </p:cNvSpPr>
          <p:nvPr>
            <p:ph type="subTitle" idx="2"/>
          </p:nvPr>
        </p:nvSpPr>
        <p:spPr>
          <a:xfrm>
            <a:off x="4562567" y="2676675"/>
            <a:ext cx="2967600" cy="8468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867" b="1">
                <a:solidFill>
                  <a:schemeClr val="lt1"/>
                </a:solidFill>
              </a:defRPr>
            </a:lvl1pPr>
            <a:lvl2pPr lvl="1" rtl="0">
              <a:spcBef>
                <a:spcPts val="2133"/>
              </a:spcBef>
              <a:spcAft>
                <a:spcPts val="0"/>
              </a:spcAft>
              <a:buNone/>
              <a:defRPr sz="1867">
                <a:solidFill>
                  <a:schemeClr val="lt1"/>
                </a:solidFill>
              </a:defRPr>
            </a:lvl2pPr>
            <a:lvl3pPr lvl="2" rtl="0">
              <a:spcBef>
                <a:spcPts val="2133"/>
              </a:spcBef>
              <a:spcAft>
                <a:spcPts val="0"/>
              </a:spcAft>
              <a:buNone/>
              <a:defRPr sz="1867">
                <a:solidFill>
                  <a:schemeClr val="lt1"/>
                </a:solidFill>
              </a:defRPr>
            </a:lvl3pPr>
            <a:lvl4pPr lvl="3" rtl="0">
              <a:spcBef>
                <a:spcPts val="2133"/>
              </a:spcBef>
              <a:spcAft>
                <a:spcPts val="0"/>
              </a:spcAft>
              <a:buNone/>
              <a:defRPr sz="1867">
                <a:solidFill>
                  <a:schemeClr val="lt1"/>
                </a:solidFill>
              </a:defRPr>
            </a:lvl4pPr>
            <a:lvl5pPr lvl="4" rtl="0">
              <a:spcBef>
                <a:spcPts val="2133"/>
              </a:spcBef>
              <a:spcAft>
                <a:spcPts val="0"/>
              </a:spcAft>
              <a:buNone/>
              <a:defRPr sz="1867">
                <a:solidFill>
                  <a:schemeClr val="lt1"/>
                </a:solidFill>
              </a:defRPr>
            </a:lvl5pPr>
            <a:lvl6pPr lvl="5" rtl="0">
              <a:spcBef>
                <a:spcPts val="2133"/>
              </a:spcBef>
              <a:spcAft>
                <a:spcPts val="0"/>
              </a:spcAft>
              <a:buNone/>
              <a:defRPr sz="1867">
                <a:solidFill>
                  <a:schemeClr val="lt1"/>
                </a:solidFill>
              </a:defRPr>
            </a:lvl6pPr>
            <a:lvl7pPr lvl="6" rtl="0">
              <a:spcBef>
                <a:spcPts val="2133"/>
              </a:spcBef>
              <a:spcAft>
                <a:spcPts val="0"/>
              </a:spcAft>
              <a:buNone/>
              <a:defRPr sz="1867">
                <a:solidFill>
                  <a:schemeClr val="lt1"/>
                </a:solidFill>
              </a:defRPr>
            </a:lvl7pPr>
            <a:lvl8pPr lvl="7" rtl="0">
              <a:spcBef>
                <a:spcPts val="2133"/>
              </a:spcBef>
              <a:spcAft>
                <a:spcPts val="0"/>
              </a:spcAft>
              <a:buNone/>
              <a:defRPr sz="1867">
                <a:solidFill>
                  <a:schemeClr val="lt1"/>
                </a:solidFill>
              </a:defRPr>
            </a:lvl8pPr>
            <a:lvl9pPr lvl="8" rtl="0">
              <a:spcBef>
                <a:spcPts val="2133"/>
              </a:spcBef>
              <a:spcAft>
                <a:spcPts val="2133"/>
              </a:spcAft>
              <a:buNone/>
              <a:defRPr sz="1867">
                <a:solidFill>
                  <a:schemeClr val="lt1"/>
                </a:solidFill>
              </a:defRPr>
            </a:lvl9pPr>
          </a:lstStyle>
          <a:p>
            <a:endParaRPr/>
          </a:p>
        </p:txBody>
      </p:sp>
      <p:sp>
        <p:nvSpPr>
          <p:cNvPr id="413" name="Google Shape;413;p35"/>
          <p:cNvSpPr txBox="1">
            <a:spLocks noGrp="1"/>
          </p:cNvSpPr>
          <p:nvPr>
            <p:ph type="body" idx="3"/>
          </p:nvPr>
        </p:nvSpPr>
        <p:spPr>
          <a:xfrm>
            <a:off x="8134127" y="3454060"/>
            <a:ext cx="3075200" cy="1534400"/>
          </a:xfrm>
          <a:prstGeom prst="rect">
            <a:avLst/>
          </a:prstGeom>
        </p:spPr>
        <p:txBody>
          <a:bodyPr spcFirstLastPara="1" wrap="square" lIns="91425" tIns="91425" rIns="91425" bIns="91425" anchor="t" anchorCtr="0">
            <a:noAutofit/>
          </a:bodyPr>
          <a:lstStyle>
            <a:lvl1pPr marL="609585" lvl="0" indent="-423323" rtl="0">
              <a:spcBef>
                <a:spcPts val="0"/>
              </a:spcBef>
              <a:spcAft>
                <a:spcPts val="0"/>
              </a:spcAft>
              <a:buClr>
                <a:schemeClr val="accent1"/>
              </a:buClr>
              <a:buSzPts val="1400"/>
              <a:buChar char="●"/>
              <a:defRPr sz="1867">
                <a:solidFill>
                  <a:schemeClr val="accent1"/>
                </a:solidFill>
              </a:defRPr>
            </a:lvl1pPr>
            <a:lvl2pPr marL="1219170" lvl="1" indent="-397923" rtl="0">
              <a:spcBef>
                <a:spcPts val="2133"/>
              </a:spcBef>
              <a:spcAft>
                <a:spcPts val="0"/>
              </a:spcAft>
              <a:buClr>
                <a:schemeClr val="accent1"/>
              </a:buClr>
              <a:buSzPts val="1100"/>
              <a:buChar char="●"/>
              <a:defRPr>
                <a:solidFill>
                  <a:schemeClr val="accent1"/>
                </a:solidFill>
              </a:defRPr>
            </a:lvl2pPr>
            <a:lvl3pPr marL="1828754" lvl="2" indent="-406390" rtl="0">
              <a:spcBef>
                <a:spcPts val="2133"/>
              </a:spcBef>
              <a:spcAft>
                <a:spcPts val="0"/>
              </a:spcAft>
              <a:buClr>
                <a:schemeClr val="accent1"/>
              </a:buClr>
              <a:buSzPts val="1200"/>
              <a:buChar char="−"/>
              <a:defRPr>
                <a:solidFill>
                  <a:schemeClr val="accent1"/>
                </a:solidFill>
              </a:defRPr>
            </a:lvl3pPr>
            <a:lvl4pPr marL="2438339" lvl="3" indent="-423323" rtl="0">
              <a:spcBef>
                <a:spcPts val="2133"/>
              </a:spcBef>
              <a:spcAft>
                <a:spcPts val="0"/>
              </a:spcAft>
              <a:buClr>
                <a:schemeClr val="accent1"/>
              </a:buClr>
              <a:buSzPts val="1400"/>
              <a:buChar char="●"/>
              <a:defRPr>
                <a:solidFill>
                  <a:schemeClr val="accent1"/>
                </a:solidFill>
              </a:defRPr>
            </a:lvl4pPr>
            <a:lvl5pPr marL="3047924" lvl="4" indent="-423323" rtl="0">
              <a:spcBef>
                <a:spcPts val="2133"/>
              </a:spcBef>
              <a:spcAft>
                <a:spcPts val="0"/>
              </a:spcAft>
              <a:buClr>
                <a:schemeClr val="accent1"/>
              </a:buClr>
              <a:buSzPts val="1400"/>
              <a:buChar char="○"/>
              <a:defRPr>
                <a:solidFill>
                  <a:schemeClr val="accent1"/>
                </a:solidFill>
              </a:defRPr>
            </a:lvl5pPr>
            <a:lvl6pPr marL="3657509" lvl="5" indent="-423323" rtl="0">
              <a:spcBef>
                <a:spcPts val="2133"/>
              </a:spcBef>
              <a:spcAft>
                <a:spcPts val="0"/>
              </a:spcAft>
              <a:buClr>
                <a:schemeClr val="accent1"/>
              </a:buClr>
              <a:buSzPts val="1400"/>
              <a:buChar char="■"/>
              <a:defRPr>
                <a:solidFill>
                  <a:schemeClr val="accent1"/>
                </a:solidFill>
              </a:defRPr>
            </a:lvl6pPr>
            <a:lvl7pPr marL="4267093" lvl="6" indent="-423323" rtl="0">
              <a:spcBef>
                <a:spcPts val="2133"/>
              </a:spcBef>
              <a:spcAft>
                <a:spcPts val="0"/>
              </a:spcAft>
              <a:buClr>
                <a:schemeClr val="accent1"/>
              </a:buClr>
              <a:buSzPts val="1400"/>
              <a:buChar char="●"/>
              <a:defRPr>
                <a:solidFill>
                  <a:schemeClr val="accent1"/>
                </a:solidFill>
              </a:defRPr>
            </a:lvl7pPr>
            <a:lvl8pPr marL="4876678" lvl="7" indent="-423323" rtl="0">
              <a:spcBef>
                <a:spcPts val="2133"/>
              </a:spcBef>
              <a:spcAft>
                <a:spcPts val="0"/>
              </a:spcAft>
              <a:buClr>
                <a:schemeClr val="accent1"/>
              </a:buClr>
              <a:buSzPts val="1400"/>
              <a:buChar char="○"/>
              <a:defRPr>
                <a:solidFill>
                  <a:schemeClr val="accent1"/>
                </a:solidFill>
              </a:defRPr>
            </a:lvl8pPr>
            <a:lvl9pPr marL="5486263" lvl="8" indent="-423323" rtl="0">
              <a:spcBef>
                <a:spcPts val="2133"/>
              </a:spcBef>
              <a:spcAft>
                <a:spcPts val="2133"/>
              </a:spcAft>
              <a:buClr>
                <a:schemeClr val="accent1"/>
              </a:buClr>
              <a:buSzPts val="1400"/>
              <a:buChar char="■"/>
              <a:defRPr>
                <a:solidFill>
                  <a:schemeClr val="accent1"/>
                </a:solidFill>
              </a:defRPr>
            </a:lvl9pPr>
          </a:lstStyle>
          <a:p>
            <a:endParaRPr/>
          </a:p>
        </p:txBody>
      </p:sp>
      <p:sp>
        <p:nvSpPr>
          <p:cNvPr id="414" name="Google Shape;414;p35"/>
          <p:cNvSpPr txBox="1">
            <a:spLocks noGrp="1"/>
          </p:cNvSpPr>
          <p:nvPr>
            <p:ph type="subTitle" idx="4"/>
          </p:nvPr>
        </p:nvSpPr>
        <p:spPr>
          <a:xfrm>
            <a:off x="8142867" y="2676675"/>
            <a:ext cx="2967600" cy="8468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867" b="1">
                <a:solidFill>
                  <a:schemeClr val="accent1"/>
                </a:solidFill>
              </a:defRPr>
            </a:lvl1pPr>
            <a:lvl2pPr lvl="1" rtl="0">
              <a:spcBef>
                <a:spcPts val="2133"/>
              </a:spcBef>
              <a:spcAft>
                <a:spcPts val="0"/>
              </a:spcAft>
              <a:buNone/>
              <a:defRPr sz="1867">
                <a:solidFill>
                  <a:schemeClr val="accent1"/>
                </a:solidFill>
              </a:defRPr>
            </a:lvl2pPr>
            <a:lvl3pPr lvl="2" rtl="0">
              <a:spcBef>
                <a:spcPts val="2133"/>
              </a:spcBef>
              <a:spcAft>
                <a:spcPts val="0"/>
              </a:spcAft>
              <a:buNone/>
              <a:defRPr sz="1867">
                <a:solidFill>
                  <a:schemeClr val="accent1"/>
                </a:solidFill>
              </a:defRPr>
            </a:lvl3pPr>
            <a:lvl4pPr lvl="3" rtl="0">
              <a:spcBef>
                <a:spcPts val="2133"/>
              </a:spcBef>
              <a:spcAft>
                <a:spcPts val="0"/>
              </a:spcAft>
              <a:buNone/>
              <a:defRPr sz="1867">
                <a:solidFill>
                  <a:schemeClr val="accent1"/>
                </a:solidFill>
              </a:defRPr>
            </a:lvl4pPr>
            <a:lvl5pPr lvl="4" rtl="0">
              <a:spcBef>
                <a:spcPts val="2133"/>
              </a:spcBef>
              <a:spcAft>
                <a:spcPts val="0"/>
              </a:spcAft>
              <a:buNone/>
              <a:defRPr sz="1867">
                <a:solidFill>
                  <a:schemeClr val="accent1"/>
                </a:solidFill>
              </a:defRPr>
            </a:lvl5pPr>
            <a:lvl6pPr lvl="5" rtl="0">
              <a:spcBef>
                <a:spcPts val="2133"/>
              </a:spcBef>
              <a:spcAft>
                <a:spcPts val="0"/>
              </a:spcAft>
              <a:buNone/>
              <a:defRPr sz="1867">
                <a:solidFill>
                  <a:schemeClr val="accent1"/>
                </a:solidFill>
              </a:defRPr>
            </a:lvl6pPr>
            <a:lvl7pPr lvl="6" rtl="0">
              <a:spcBef>
                <a:spcPts val="2133"/>
              </a:spcBef>
              <a:spcAft>
                <a:spcPts val="0"/>
              </a:spcAft>
              <a:buNone/>
              <a:defRPr sz="1867">
                <a:solidFill>
                  <a:schemeClr val="accent1"/>
                </a:solidFill>
              </a:defRPr>
            </a:lvl7pPr>
            <a:lvl8pPr lvl="7" rtl="0">
              <a:spcBef>
                <a:spcPts val="2133"/>
              </a:spcBef>
              <a:spcAft>
                <a:spcPts val="0"/>
              </a:spcAft>
              <a:buNone/>
              <a:defRPr sz="1867">
                <a:solidFill>
                  <a:schemeClr val="accent1"/>
                </a:solidFill>
              </a:defRPr>
            </a:lvl8pPr>
            <a:lvl9pPr lvl="8" rtl="0">
              <a:spcBef>
                <a:spcPts val="2133"/>
              </a:spcBef>
              <a:spcAft>
                <a:spcPts val="2133"/>
              </a:spcAft>
              <a:buNone/>
              <a:defRPr sz="1867">
                <a:solidFill>
                  <a:schemeClr val="accent1"/>
                </a:solidFill>
              </a:defRPr>
            </a:lvl9pPr>
          </a:lstStyle>
          <a:p>
            <a:endParaRPr/>
          </a:p>
        </p:txBody>
      </p:sp>
      <p:sp>
        <p:nvSpPr>
          <p:cNvPr id="415" name="Google Shape;415;p35"/>
          <p:cNvSpPr txBox="1">
            <a:spLocks noGrp="1"/>
          </p:cNvSpPr>
          <p:nvPr>
            <p:ph type="body" idx="5"/>
          </p:nvPr>
        </p:nvSpPr>
        <p:spPr>
          <a:xfrm>
            <a:off x="973527" y="3454060"/>
            <a:ext cx="3075200" cy="1534400"/>
          </a:xfrm>
          <a:prstGeom prst="rect">
            <a:avLst/>
          </a:prstGeom>
        </p:spPr>
        <p:txBody>
          <a:bodyPr spcFirstLastPara="1" wrap="square" lIns="91425" tIns="91425" rIns="91425" bIns="91425" anchor="t" anchorCtr="0">
            <a:noAutofit/>
          </a:bodyPr>
          <a:lstStyle>
            <a:lvl1pPr marL="609585" lvl="0" indent="-423323" rtl="0">
              <a:spcBef>
                <a:spcPts val="0"/>
              </a:spcBef>
              <a:spcAft>
                <a:spcPts val="0"/>
              </a:spcAft>
              <a:buClr>
                <a:schemeClr val="accent1"/>
              </a:buClr>
              <a:buSzPts val="1400"/>
              <a:buChar char="●"/>
              <a:defRPr sz="1867">
                <a:solidFill>
                  <a:schemeClr val="accent1"/>
                </a:solidFill>
              </a:defRPr>
            </a:lvl1pPr>
            <a:lvl2pPr marL="1219170" lvl="1" indent="-397923" rtl="0">
              <a:spcBef>
                <a:spcPts val="2133"/>
              </a:spcBef>
              <a:spcAft>
                <a:spcPts val="0"/>
              </a:spcAft>
              <a:buClr>
                <a:schemeClr val="accent1"/>
              </a:buClr>
              <a:buSzPts val="1100"/>
              <a:buChar char="●"/>
              <a:defRPr>
                <a:solidFill>
                  <a:schemeClr val="accent1"/>
                </a:solidFill>
              </a:defRPr>
            </a:lvl2pPr>
            <a:lvl3pPr marL="1828754" lvl="2" indent="-406390" rtl="0">
              <a:spcBef>
                <a:spcPts val="2133"/>
              </a:spcBef>
              <a:spcAft>
                <a:spcPts val="0"/>
              </a:spcAft>
              <a:buClr>
                <a:schemeClr val="accent1"/>
              </a:buClr>
              <a:buSzPts val="1200"/>
              <a:buChar char="−"/>
              <a:defRPr>
                <a:solidFill>
                  <a:schemeClr val="accent1"/>
                </a:solidFill>
              </a:defRPr>
            </a:lvl3pPr>
            <a:lvl4pPr marL="2438339" lvl="3" indent="-423323" rtl="0">
              <a:spcBef>
                <a:spcPts val="2133"/>
              </a:spcBef>
              <a:spcAft>
                <a:spcPts val="0"/>
              </a:spcAft>
              <a:buClr>
                <a:schemeClr val="accent1"/>
              </a:buClr>
              <a:buSzPts val="1400"/>
              <a:buChar char="●"/>
              <a:defRPr>
                <a:solidFill>
                  <a:schemeClr val="accent1"/>
                </a:solidFill>
              </a:defRPr>
            </a:lvl4pPr>
            <a:lvl5pPr marL="3047924" lvl="4" indent="-423323" rtl="0">
              <a:spcBef>
                <a:spcPts val="2133"/>
              </a:spcBef>
              <a:spcAft>
                <a:spcPts val="0"/>
              </a:spcAft>
              <a:buClr>
                <a:schemeClr val="accent1"/>
              </a:buClr>
              <a:buSzPts val="1400"/>
              <a:buChar char="○"/>
              <a:defRPr>
                <a:solidFill>
                  <a:schemeClr val="accent1"/>
                </a:solidFill>
              </a:defRPr>
            </a:lvl5pPr>
            <a:lvl6pPr marL="3657509" lvl="5" indent="-423323" rtl="0">
              <a:spcBef>
                <a:spcPts val="2133"/>
              </a:spcBef>
              <a:spcAft>
                <a:spcPts val="0"/>
              </a:spcAft>
              <a:buClr>
                <a:schemeClr val="accent1"/>
              </a:buClr>
              <a:buSzPts val="1400"/>
              <a:buChar char="■"/>
              <a:defRPr>
                <a:solidFill>
                  <a:schemeClr val="accent1"/>
                </a:solidFill>
              </a:defRPr>
            </a:lvl6pPr>
            <a:lvl7pPr marL="4267093" lvl="6" indent="-423323" rtl="0">
              <a:spcBef>
                <a:spcPts val="2133"/>
              </a:spcBef>
              <a:spcAft>
                <a:spcPts val="0"/>
              </a:spcAft>
              <a:buClr>
                <a:schemeClr val="accent1"/>
              </a:buClr>
              <a:buSzPts val="1400"/>
              <a:buChar char="●"/>
              <a:defRPr>
                <a:solidFill>
                  <a:schemeClr val="accent1"/>
                </a:solidFill>
              </a:defRPr>
            </a:lvl7pPr>
            <a:lvl8pPr marL="4876678" lvl="7" indent="-423323" rtl="0">
              <a:spcBef>
                <a:spcPts val="2133"/>
              </a:spcBef>
              <a:spcAft>
                <a:spcPts val="0"/>
              </a:spcAft>
              <a:buClr>
                <a:schemeClr val="accent1"/>
              </a:buClr>
              <a:buSzPts val="1400"/>
              <a:buChar char="○"/>
              <a:defRPr>
                <a:solidFill>
                  <a:schemeClr val="accent1"/>
                </a:solidFill>
              </a:defRPr>
            </a:lvl8pPr>
            <a:lvl9pPr marL="5486263" lvl="8" indent="-423323" rtl="0">
              <a:spcBef>
                <a:spcPts val="2133"/>
              </a:spcBef>
              <a:spcAft>
                <a:spcPts val="2133"/>
              </a:spcAft>
              <a:buClr>
                <a:schemeClr val="accent1"/>
              </a:buClr>
              <a:buSzPts val="1400"/>
              <a:buChar char="■"/>
              <a:defRPr>
                <a:solidFill>
                  <a:schemeClr val="accent1"/>
                </a:solidFill>
              </a:defRPr>
            </a:lvl9pPr>
          </a:lstStyle>
          <a:p>
            <a:endParaRPr/>
          </a:p>
        </p:txBody>
      </p:sp>
      <p:sp>
        <p:nvSpPr>
          <p:cNvPr id="416" name="Google Shape;416;p35"/>
          <p:cNvSpPr txBox="1">
            <a:spLocks noGrp="1"/>
          </p:cNvSpPr>
          <p:nvPr>
            <p:ph type="subTitle" idx="6"/>
          </p:nvPr>
        </p:nvSpPr>
        <p:spPr>
          <a:xfrm>
            <a:off x="982267" y="2676675"/>
            <a:ext cx="2967600" cy="8468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867" b="1">
                <a:solidFill>
                  <a:schemeClr val="accent1"/>
                </a:solidFill>
              </a:defRPr>
            </a:lvl1pPr>
            <a:lvl2pPr lvl="1" rtl="0">
              <a:spcBef>
                <a:spcPts val="2133"/>
              </a:spcBef>
              <a:spcAft>
                <a:spcPts val="0"/>
              </a:spcAft>
              <a:buNone/>
              <a:defRPr sz="1867">
                <a:solidFill>
                  <a:schemeClr val="accent1"/>
                </a:solidFill>
              </a:defRPr>
            </a:lvl2pPr>
            <a:lvl3pPr lvl="2" rtl="0">
              <a:spcBef>
                <a:spcPts val="2133"/>
              </a:spcBef>
              <a:spcAft>
                <a:spcPts val="0"/>
              </a:spcAft>
              <a:buNone/>
              <a:defRPr sz="1867">
                <a:solidFill>
                  <a:schemeClr val="accent1"/>
                </a:solidFill>
              </a:defRPr>
            </a:lvl3pPr>
            <a:lvl4pPr lvl="3" rtl="0">
              <a:spcBef>
                <a:spcPts val="2133"/>
              </a:spcBef>
              <a:spcAft>
                <a:spcPts val="0"/>
              </a:spcAft>
              <a:buNone/>
              <a:defRPr sz="1867">
                <a:solidFill>
                  <a:schemeClr val="accent1"/>
                </a:solidFill>
              </a:defRPr>
            </a:lvl4pPr>
            <a:lvl5pPr lvl="4" rtl="0">
              <a:spcBef>
                <a:spcPts val="2133"/>
              </a:spcBef>
              <a:spcAft>
                <a:spcPts val="0"/>
              </a:spcAft>
              <a:buNone/>
              <a:defRPr sz="1867">
                <a:solidFill>
                  <a:schemeClr val="accent1"/>
                </a:solidFill>
              </a:defRPr>
            </a:lvl5pPr>
            <a:lvl6pPr lvl="5" rtl="0">
              <a:spcBef>
                <a:spcPts val="2133"/>
              </a:spcBef>
              <a:spcAft>
                <a:spcPts val="0"/>
              </a:spcAft>
              <a:buNone/>
              <a:defRPr sz="1867">
                <a:solidFill>
                  <a:schemeClr val="accent1"/>
                </a:solidFill>
              </a:defRPr>
            </a:lvl6pPr>
            <a:lvl7pPr lvl="6" rtl="0">
              <a:spcBef>
                <a:spcPts val="2133"/>
              </a:spcBef>
              <a:spcAft>
                <a:spcPts val="0"/>
              </a:spcAft>
              <a:buNone/>
              <a:defRPr sz="1867">
                <a:solidFill>
                  <a:schemeClr val="accent1"/>
                </a:solidFill>
              </a:defRPr>
            </a:lvl7pPr>
            <a:lvl8pPr lvl="7" rtl="0">
              <a:spcBef>
                <a:spcPts val="2133"/>
              </a:spcBef>
              <a:spcAft>
                <a:spcPts val="0"/>
              </a:spcAft>
              <a:buNone/>
              <a:defRPr sz="1867">
                <a:solidFill>
                  <a:schemeClr val="accent1"/>
                </a:solidFill>
              </a:defRPr>
            </a:lvl8pPr>
            <a:lvl9pPr lvl="8" rtl="0">
              <a:spcBef>
                <a:spcPts val="2133"/>
              </a:spcBef>
              <a:spcAft>
                <a:spcPts val="2133"/>
              </a:spcAft>
              <a:buNone/>
              <a:defRPr sz="1867">
                <a:solidFill>
                  <a:schemeClr val="accent1"/>
                </a:solidFill>
              </a:defRPr>
            </a:lvl9pPr>
          </a:lstStyle>
          <a:p>
            <a:endParaRPr/>
          </a:p>
        </p:txBody>
      </p:sp>
      <p:sp>
        <p:nvSpPr>
          <p:cNvPr id="417" name="Google Shape;417;p35"/>
          <p:cNvSpPr txBox="1">
            <a:spLocks noGrp="1"/>
          </p:cNvSpPr>
          <p:nvPr>
            <p:ph type="subTitle" idx="7"/>
          </p:nvPr>
        </p:nvSpPr>
        <p:spPr>
          <a:xfrm>
            <a:off x="1219200" y="1301039"/>
            <a:ext cx="9753600" cy="5604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None/>
              <a:defRPr>
                <a:solidFill>
                  <a:schemeClr val="dk2"/>
                </a:solidFill>
              </a:defRPr>
            </a:lvl1pPr>
            <a:lvl2pPr lvl="1" algn="ctr" rtl="0">
              <a:spcBef>
                <a:spcPts val="2133"/>
              </a:spcBef>
              <a:spcAft>
                <a:spcPts val="0"/>
              </a:spcAft>
              <a:buNone/>
              <a:defRPr b="1"/>
            </a:lvl2pPr>
            <a:lvl3pPr lvl="2" algn="ctr" rtl="0">
              <a:spcBef>
                <a:spcPts val="2133"/>
              </a:spcBef>
              <a:spcAft>
                <a:spcPts val="0"/>
              </a:spcAft>
              <a:buNone/>
              <a:defRPr b="1"/>
            </a:lvl3pPr>
            <a:lvl4pPr lvl="3" algn="ctr" rtl="0">
              <a:spcBef>
                <a:spcPts val="2133"/>
              </a:spcBef>
              <a:spcAft>
                <a:spcPts val="0"/>
              </a:spcAft>
              <a:buNone/>
              <a:defRPr b="1"/>
            </a:lvl4pPr>
            <a:lvl5pPr lvl="4" algn="ctr" rtl="0">
              <a:spcBef>
                <a:spcPts val="2133"/>
              </a:spcBef>
              <a:spcAft>
                <a:spcPts val="0"/>
              </a:spcAft>
              <a:buNone/>
              <a:defRPr b="1"/>
            </a:lvl5pPr>
            <a:lvl6pPr lvl="5" algn="ctr" rtl="0">
              <a:spcBef>
                <a:spcPts val="2133"/>
              </a:spcBef>
              <a:spcAft>
                <a:spcPts val="0"/>
              </a:spcAft>
              <a:buNone/>
              <a:defRPr b="1"/>
            </a:lvl6pPr>
            <a:lvl7pPr lvl="6" algn="ctr" rtl="0">
              <a:spcBef>
                <a:spcPts val="2133"/>
              </a:spcBef>
              <a:spcAft>
                <a:spcPts val="0"/>
              </a:spcAft>
              <a:buNone/>
              <a:defRPr b="1"/>
            </a:lvl7pPr>
            <a:lvl8pPr lvl="7" algn="ctr" rtl="0">
              <a:spcBef>
                <a:spcPts val="2133"/>
              </a:spcBef>
              <a:spcAft>
                <a:spcPts val="0"/>
              </a:spcAft>
              <a:buNone/>
              <a:defRPr b="1"/>
            </a:lvl8pPr>
            <a:lvl9pPr lvl="8" algn="ctr" rtl="0">
              <a:spcBef>
                <a:spcPts val="2133"/>
              </a:spcBef>
              <a:spcAft>
                <a:spcPts val="2133"/>
              </a:spcAft>
              <a:buNone/>
              <a:defRPr b="1"/>
            </a:lvl9pPr>
          </a:lstStyle>
          <a:p>
            <a:endParaRPr/>
          </a:p>
        </p:txBody>
      </p:sp>
      <p:sp>
        <p:nvSpPr>
          <p:cNvPr id="418" name="Google Shape;418;p35"/>
          <p:cNvSpPr txBox="1">
            <a:spLocks noGrp="1"/>
          </p:cNvSpPr>
          <p:nvPr>
            <p:ph type="sldNum" idx="12"/>
          </p:nvPr>
        </p:nvSpPr>
        <p:spPr>
          <a:xfrm>
            <a:off x="11058765" y="6181677"/>
            <a:ext cx="731600" cy="524800"/>
          </a:xfrm>
          <a:prstGeom prst="rect">
            <a:avLst/>
          </a:prstGeom>
        </p:spPr>
        <p:txBody>
          <a:bodyPr spcFirstLastPara="1" wrap="square" lIns="91425" tIns="91425" rIns="91425" bIns="91425" anchor="t" anchorCtr="0">
            <a:noAutofit/>
          </a:bodyPr>
          <a:lstStyle>
            <a:lvl1pPr lvl="0" rtl="0">
              <a:buNone/>
              <a:defRPr sz="1200">
                <a:solidFill>
                  <a:srgbClr val="99A1A9"/>
                </a:solidFill>
              </a:defRPr>
            </a:lvl1pPr>
            <a:lvl2pPr lvl="1" rtl="0">
              <a:buNone/>
              <a:defRPr sz="1200">
                <a:solidFill>
                  <a:srgbClr val="99A1A9"/>
                </a:solidFill>
              </a:defRPr>
            </a:lvl2pPr>
            <a:lvl3pPr lvl="2" rtl="0">
              <a:buNone/>
              <a:defRPr sz="1200">
                <a:solidFill>
                  <a:srgbClr val="99A1A9"/>
                </a:solidFill>
              </a:defRPr>
            </a:lvl3pPr>
            <a:lvl4pPr lvl="3" rtl="0">
              <a:buNone/>
              <a:defRPr sz="1200">
                <a:solidFill>
                  <a:srgbClr val="99A1A9"/>
                </a:solidFill>
              </a:defRPr>
            </a:lvl4pPr>
            <a:lvl5pPr lvl="4" rtl="0">
              <a:buNone/>
              <a:defRPr sz="1200">
                <a:solidFill>
                  <a:srgbClr val="99A1A9"/>
                </a:solidFill>
              </a:defRPr>
            </a:lvl5pPr>
            <a:lvl6pPr lvl="5" rtl="0">
              <a:buNone/>
              <a:defRPr sz="1200">
                <a:solidFill>
                  <a:srgbClr val="99A1A9"/>
                </a:solidFill>
              </a:defRPr>
            </a:lvl6pPr>
            <a:lvl7pPr lvl="6" rtl="0">
              <a:buNone/>
              <a:defRPr sz="1200">
                <a:solidFill>
                  <a:srgbClr val="99A1A9"/>
                </a:solidFill>
              </a:defRPr>
            </a:lvl7pPr>
            <a:lvl8pPr lvl="7" rtl="0">
              <a:buNone/>
              <a:defRPr sz="1200">
                <a:solidFill>
                  <a:srgbClr val="99A1A9"/>
                </a:solidFill>
              </a:defRPr>
            </a:lvl8pPr>
            <a:lvl9pPr lvl="8" rtl="0">
              <a:buNone/>
              <a:defRPr sz="1200">
                <a:solidFill>
                  <a:srgbClr val="99A1A9"/>
                </a:solidFill>
              </a:defRPr>
            </a:lvl9pPr>
          </a:lstStyle>
          <a:p>
            <a:fld id="{00000000-1234-1234-1234-123412341234}" type="slidenum">
              <a:rPr lang="en" smtClean="0"/>
              <a:pPr/>
              <a:t>‹#›</a:t>
            </a:fld>
            <a:endParaRPr lang="en"/>
          </a:p>
        </p:txBody>
      </p:sp>
      <p:pic>
        <p:nvPicPr>
          <p:cNvPr id="419" name="Google Shape;419;p35"/>
          <p:cNvPicPr preferRelativeResize="0"/>
          <p:nvPr/>
        </p:nvPicPr>
        <p:blipFill rotWithShape="1">
          <a:blip r:embed="rId2">
            <a:alphaModFix/>
          </a:blip>
          <a:srcRect l="-629" t="-4247" r="-934" b="-3014"/>
          <a:stretch/>
        </p:blipFill>
        <p:spPr>
          <a:xfrm>
            <a:off x="385867" y="6255734"/>
            <a:ext cx="742967" cy="207533"/>
          </a:xfrm>
          <a:prstGeom prst="rect">
            <a:avLst/>
          </a:prstGeom>
          <a:noFill/>
          <a:ln>
            <a:noFill/>
          </a:ln>
        </p:spPr>
      </p:pic>
    </p:spTree>
    <p:extLst>
      <p:ext uri="{BB962C8B-B14F-4D97-AF65-F5344CB8AC3E}">
        <p14:creationId xmlns:p14="http://schemas.microsoft.com/office/powerpoint/2010/main" val="85249075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ext slide 2-column">
  <p:cSld name="Text slide 2-column">
    <p:bg>
      <p:bgPr>
        <a:solidFill>
          <a:schemeClr val="lt2"/>
        </a:solidFill>
        <a:effectLst/>
      </p:bgPr>
    </p:bg>
    <p:spTree>
      <p:nvGrpSpPr>
        <p:cNvPr id="1" name="Shape 420"/>
        <p:cNvGrpSpPr/>
        <p:nvPr/>
      </p:nvGrpSpPr>
      <p:grpSpPr>
        <a:xfrm>
          <a:off x="0" y="0"/>
          <a:ext cx="0" cy="0"/>
          <a:chOff x="0" y="0"/>
          <a:chExt cx="0" cy="0"/>
        </a:xfrm>
      </p:grpSpPr>
      <p:sp>
        <p:nvSpPr>
          <p:cNvPr id="421" name="Google Shape;421;p36"/>
          <p:cNvSpPr/>
          <p:nvPr/>
        </p:nvSpPr>
        <p:spPr>
          <a:xfrm rot="10800000" flipH="1">
            <a:off x="318967" y="-19233"/>
            <a:ext cx="11873200" cy="6871200"/>
          </a:xfrm>
          <a:prstGeom prst="round2DiagRect">
            <a:avLst>
              <a:gd name="adj1" fmla="val 21857"/>
              <a:gd name="adj2" fmla="val 0"/>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solidFill>
                <a:srgbClr val="999999"/>
              </a:solidFill>
            </a:endParaRPr>
          </a:p>
        </p:txBody>
      </p:sp>
      <p:pic>
        <p:nvPicPr>
          <p:cNvPr id="422" name="Google Shape;422;p36"/>
          <p:cNvPicPr preferRelativeResize="0"/>
          <p:nvPr/>
        </p:nvPicPr>
        <p:blipFill>
          <a:blip r:embed="rId2">
            <a:alphaModFix/>
          </a:blip>
          <a:stretch>
            <a:fillRect/>
          </a:stretch>
        </p:blipFill>
        <p:spPr>
          <a:xfrm>
            <a:off x="10941634" y="6369919"/>
            <a:ext cx="1013133" cy="274333"/>
          </a:xfrm>
          <a:prstGeom prst="rect">
            <a:avLst/>
          </a:prstGeom>
          <a:noFill/>
          <a:ln>
            <a:noFill/>
          </a:ln>
        </p:spPr>
      </p:pic>
      <p:sp>
        <p:nvSpPr>
          <p:cNvPr id="423" name="Google Shape;423;p36"/>
          <p:cNvSpPr txBox="1">
            <a:spLocks noGrp="1"/>
          </p:cNvSpPr>
          <p:nvPr>
            <p:ph type="title"/>
          </p:nvPr>
        </p:nvSpPr>
        <p:spPr>
          <a:xfrm>
            <a:off x="1045095" y="0"/>
            <a:ext cx="9852800" cy="1253200"/>
          </a:xfrm>
          <a:prstGeom prst="rect">
            <a:avLst/>
          </a:prstGeom>
        </p:spPr>
        <p:txBody>
          <a:bodyPr spcFirstLastPara="1" wrap="square" lIns="91425" tIns="91425" rIns="91425" bIns="91425" anchor="b" anchorCtr="0">
            <a:noAutofit/>
          </a:bodyPr>
          <a:lstStyle>
            <a:lvl1pPr lvl="0" rtl="0">
              <a:spcBef>
                <a:spcPts val="0"/>
              </a:spcBef>
              <a:spcAft>
                <a:spcPts val="0"/>
              </a:spcAft>
              <a:buNone/>
              <a:defRPr/>
            </a:lvl1pPr>
            <a:lvl2pPr lvl="1" rtl="0">
              <a:spcBef>
                <a:spcPts val="0"/>
              </a:spcBef>
              <a:spcAft>
                <a:spcPts val="0"/>
              </a:spcAft>
              <a:buNone/>
              <a:defRPr>
                <a:latin typeface="Proxima Nova"/>
                <a:ea typeface="Proxima Nova"/>
                <a:cs typeface="Proxima Nova"/>
                <a:sym typeface="Proxima Nova"/>
              </a:defRPr>
            </a:lvl2pPr>
            <a:lvl3pPr lvl="2" rtl="0">
              <a:spcBef>
                <a:spcPts val="0"/>
              </a:spcBef>
              <a:spcAft>
                <a:spcPts val="0"/>
              </a:spcAft>
              <a:buNone/>
              <a:defRPr>
                <a:latin typeface="Proxima Nova"/>
                <a:ea typeface="Proxima Nova"/>
                <a:cs typeface="Proxima Nova"/>
                <a:sym typeface="Proxima Nova"/>
              </a:defRPr>
            </a:lvl3pPr>
            <a:lvl4pPr lvl="3" rtl="0">
              <a:spcBef>
                <a:spcPts val="0"/>
              </a:spcBef>
              <a:spcAft>
                <a:spcPts val="0"/>
              </a:spcAft>
              <a:buNone/>
              <a:defRPr>
                <a:latin typeface="Proxima Nova"/>
                <a:ea typeface="Proxima Nova"/>
                <a:cs typeface="Proxima Nova"/>
                <a:sym typeface="Proxima Nova"/>
              </a:defRPr>
            </a:lvl4pPr>
            <a:lvl5pPr lvl="4" rtl="0">
              <a:spcBef>
                <a:spcPts val="0"/>
              </a:spcBef>
              <a:spcAft>
                <a:spcPts val="0"/>
              </a:spcAft>
              <a:buNone/>
              <a:defRPr>
                <a:latin typeface="Proxima Nova"/>
                <a:ea typeface="Proxima Nova"/>
                <a:cs typeface="Proxima Nova"/>
                <a:sym typeface="Proxima Nova"/>
              </a:defRPr>
            </a:lvl5pPr>
            <a:lvl6pPr lvl="5" rtl="0">
              <a:spcBef>
                <a:spcPts val="0"/>
              </a:spcBef>
              <a:spcAft>
                <a:spcPts val="0"/>
              </a:spcAft>
              <a:buNone/>
              <a:defRPr>
                <a:latin typeface="Proxima Nova"/>
                <a:ea typeface="Proxima Nova"/>
                <a:cs typeface="Proxima Nova"/>
                <a:sym typeface="Proxima Nova"/>
              </a:defRPr>
            </a:lvl6pPr>
            <a:lvl7pPr lvl="6" rtl="0">
              <a:spcBef>
                <a:spcPts val="0"/>
              </a:spcBef>
              <a:spcAft>
                <a:spcPts val="0"/>
              </a:spcAft>
              <a:buNone/>
              <a:defRPr>
                <a:latin typeface="Proxima Nova"/>
                <a:ea typeface="Proxima Nova"/>
                <a:cs typeface="Proxima Nova"/>
                <a:sym typeface="Proxima Nova"/>
              </a:defRPr>
            </a:lvl7pPr>
            <a:lvl8pPr lvl="7" rtl="0">
              <a:spcBef>
                <a:spcPts val="0"/>
              </a:spcBef>
              <a:spcAft>
                <a:spcPts val="0"/>
              </a:spcAft>
              <a:buNone/>
              <a:defRPr>
                <a:latin typeface="Proxima Nova"/>
                <a:ea typeface="Proxima Nova"/>
                <a:cs typeface="Proxima Nova"/>
                <a:sym typeface="Proxima Nova"/>
              </a:defRPr>
            </a:lvl8pPr>
            <a:lvl9pPr lvl="8" rtl="0">
              <a:spcBef>
                <a:spcPts val="0"/>
              </a:spcBef>
              <a:spcAft>
                <a:spcPts val="0"/>
              </a:spcAft>
              <a:buNone/>
              <a:defRPr>
                <a:latin typeface="Proxima Nova"/>
                <a:ea typeface="Proxima Nova"/>
                <a:cs typeface="Proxima Nova"/>
                <a:sym typeface="Proxima Nova"/>
              </a:defRPr>
            </a:lvl9pPr>
          </a:lstStyle>
          <a:p>
            <a:endParaRPr/>
          </a:p>
        </p:txBody>
      </p:sp>
      <p:sp>
        <p:nvSpPr>
          <p:cNvPr id="424" name="Google Shape;424;p36"/>
          <p:cNvSpPr txBox="1">
            <a:spLocks noGrp="1"/>
          </p:cNvSpPr>
          <p:nvPr>
            <p:ph type="subTitle" idx="1"/>
          </p:nvPr>
        </p:nvSpPr>
        <p:spPr>
          <a:xfrm>
            <a:off x="1045095" y="1015667"/>
            <a:ext cx="6896400" cy="958800"/>
          </a:xfrm>
          <a:prstGeom prst="rect">
            <a:avLst/>
          </a:prstGeom>
        </p:spPr>
        <p:txBody>
          <a:bodyPr spcFirstLastPara="1" wrap="square" lIns="91425" tIns="91425" rIns="91425" bIns="91425" anchor="ctr" anchorCtr="0">
            <a:noAutofit/>
          </a:bodyPr>
          <a:lstStyle>
            <a:lvl1pPr lvl="0" rtl="0">
              <a:spcBef>
                <a:spcPts val="0"/>
              </a:spcBef>
              <a:spcAft>
                <a:spcPts val="0"/>
              </a:spcAft>
              <a:buNone/>
              <a:defRPr b="1">
                <a:solidFill>
                  <a:schemeClr val="accent2"/>
                </a:solidFill>
              </a:defRPr>
            </a:lvl1pPr>
            <a:lvl2pPr lvl="1" rtl="0">
              <a:spcBef>
                <a:spcPts val="2133"/>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endParaRPr/>
          </a:p>
        </p:txBody>
      </p:sp>
      <p:sp>
        <p:nvSpPr>
          <p:cNvPr id="425" name="Google Shape;425;p36"/>
          <p:cNvSpPr txBox="1">
            <a:spLocks noGrp="1"/>
          </p:cNvSpPr>
          <p:nvPr>
            <p:ph type="body" idx="2"/>
          </p:nvPr>
        </p:nvSpPr>
        <p:spPr>
          <a:xfrm>
            <a:off x="1066800" y="1801600"/>
            <a:ext cx="4573600" cy="4250400"/>
          </a:xfrm>
          <a:prstGeom prst="rect">
            <a:avLst/>
          </a:prstGeom>
        </p:spPr>
        <p:txBody>
          <a:bodyPr spcFirstLastPara="1" wrap="square" lIns="91425" tIns="91425" rIns="91425" bIns="91425" anchor="t" anchorCtr="0">
            <a:noAutofit/>
          </a:bodyPr>
          <a:lstStyle>
            <a:lvl1pPr marL="609585" lvl="0" indent="-431789" rtl="0">
              <a:spcBef>
                <a:spcPts val="0"/>
              </a:spcBef>
              <a:spcAft>
                <a:spcPts val="0"/>
              </a:spcAft>
              <a:buSzPts val="1500"/>
              <a:buChar char="●"/>
              <a:defRPr/>
            </a:lvl1pPr>
            <a:lvl2pPr marL="1219170" lvl="1" indent="-397923" rtl="0">
              <a:spcBef>
                <a:spcPts val="2133"/>
              </a:spcBef>
              <a:spcAft>
                <a:spcPts val="0"/>
              </a:spcAft>
              <a:buSzPts val="1100"/>
              <a:buChar char="●"/>
              <a:defRPr/>
            </a:lvl2pPr>
            <a:lvl3pPr marL="1828754" lvl="2" indent="-406390" rtl="0">
              <a:spcBef>
                <a:spcPts val="2133"/>
              </a:spcBef>
              <a:spcAft>
                <a:spcPts val="0"/>
              </a:spcAft>
              <a:buSzPts val="1200"/>
              <a:buChar char="−"/>
              <a:defRPr/>
            </a:lvl3pPr>
            <a:lvl4pPr marL="2438339" lvl="3" indent="-423323" rtl="0">
              <a:spcBef>
                <a:spcPts val="2133"/>
              </a:spcBef>
              <a:spcAft>
                <a:spcPts val="0"/>
              </a:spcAft>
              <a:buSzPts val="1400"/>
              <a:buChar char="●"/>
              <a:defRPr/>
            </a:lvl4pPr>
            <a:lvl5pPr marL="3047924" lvl="4" indent="-423323" rtl="0">
              <a:spcBef>
                <a:spcPts val="2133"/>
              </a:spcBef>
              <a:spcAft>
                <a:spcPts val="0"/>
              </a:spcAft>
              <a:buSzPts val="1400"/>
              <a:buChar char="○"/>
              <a:defRPr/>
            </a:lvl5pPr>
            <a:lvl6pPr marL="3657509" lvl="5" indent="-423323" rtl="0">
              <a:spcBef>
                <a:spcPts val="2133"/>
              </a:spcBef>
              <a:spcAft>
                <a:spcPts val="0"/>
              </a:spcAft>
              <a:buSzPts val="1400"/>
              <a:buChar char="■"/>
              <a:defRPr/>
            </a:lvl6pPr>
            <a:lvl7pPr marL="4267093" lvl="6" indent="-423323" rtl="0">
              <a:spcBef>
                <a:spcPts val="2133"/>
              </a:spcBef>
              <a:spcAft>
                <a:spcPts val="0"/>
              </a:spcAft>
              <a:buSzPts val="1400"/>
              <a:buChar char="●"/>
              <a:defRPr/>
            </a:lvl7pPr>
            <a:lvl8pPr marL="4876678" lvl="7" indent="-423323" rtl="0">
              <a:spcBef>
                <a:spcPts val="2133"/>
              </a:spcBef>
              <a:spcAft>
                <a:spcPts val="0"/>
              </a:spcAft>
              <a:buSzPts val="1400"/>
              <a:buChar char="○"/>
              <a:defRPr/>
            </a:lvl8pPr>
            <a:lvl9pPr marL="5486263" lvl="8" indent="-423323" rtl="0">
              <a:spcBef>
                <a:spcPts val="2133"/>
              </a:spcBef>
              <a:spcAft>
                <a:spcPts val="2133"/>
              </a:spcAft>
              <a:buSzPts val="1400"/>
              <a:buChar char="■"/>
              <a:defRPr/>
            </a:lvl9pPr>
          </a:lstStyle>
          <a:p>
            <a:endParaRPr/>
          </a:p>
        </p:txBody>
      </p:sp>
      <p:sp>
        <p:nvSpPr>
          <p:cNvPr id="426" name="Google Shape;426;p36"/>
          <p:cNvSpPr txBox="1">
            <a:spLocks noGrp="1"/>
          </p:cNvSpPr>
          <p:nvPr>
            <p:ph type="body" idx="3"/>
          </p:nvPr>
        </p:nvSpPr>
        <p:spPr>
          <a:xfrm>
            <a:off x="6096763" y="1801600"/>
            <a:ext cx="4573600" cy="4250400"/>
          </a:xfrm>
          <a:prstGeom prst="rect">
            <a:avLst/>
          </a:prstGeom>
        </p:spPr>
        <p:txBody>
          <a:bodyPr spcFirstLastPara="1" wrap="square" lIns="91425" tIns="91425" rIns="91425" bIns="91425" anchor="t" anchorCtr="0">
            <a:noAutofit/>
          </a:bodyPr>
          <a:lstStyle>
            <a:lvl1pPr marL="609585" lvl="0" indent="-431789" rtl="0">
              <a:spcBef>
                <a:spcPts val="0"/>
              </a:spcBef>
              <a:spcAft>
                <a:spcPts val="0"/>
              </a:spcAft>
              <a:buSzPts val="1500"/>
              <a:buChar char="●"/>
              <a:defRPr/>
            </a:lvl1pPr>
            <a:lvl2pPr marL="1219170" lvl="1" indent="-397923" rtl="0">
              <a:spcBef>
                <a:spcPts val="2133"/>
              </a:spcBef>
              <a:spcAft>
                <a:spcPts val="0"/>
              </a:spcAft>
              <a:buSzPts val="1100"/>
              <a:buChar char="●"/>
              <a:defRPr/>
            </a:lvl2pPr>
            <a:lvl3pPr marL="1828754" lvl="2" indent="-406390" rtl="0">
              <a:spcBef>
                <a:spcPts val="2133"/>
              </a:spcBef>
              <a:spcAft>
                <a:spcPts val="0"/>
              </a:spcAft>
              <a:buSzPts val="1200"/>
              <a:buChar char="−"/>
              <a:defRPr/>
            </a:lvl3pPr>
            <a:lvl4pPr marL="2438339" lvl="3" indent="-423323" rtl="0">
              <a:spcBef>
                <a:spcPts val="2133"/>
              </a:spcBef>
              <a:spcAft>
                <a:spcPts val="0"/>
              </a:spcAft>
              <a:buSzPts val="1400"/>
              <a:buChar char="●"/>
              <a:defRPr/>
            </a:lvl4pPr>
            <a:lvl5pPr marL="3047924" lvl="4" indent="-423323" rtl="0">
              <a:spcBef>
                <a:spcPts val="2133"/>
              </a:spcBef>
              <a:spcAft>
                <a:spcPts val="0"/>
              </a:spcAft>
              <a:buSzPts val="1400"/>
              <a:buChar char="○"/>
              <a:defRPr/>
            </a:lvl5pPr>
            <a:lvl6pPr marL="3657509" lvl="5" indent="-423323" rtl="0">
              <a:spcBef>
                <a:spcPts val="2133"/>
              </a:spcBef>
              <a:spcAft>
                <a:spcPts val="0"/>
              </a:spcAft>
              <a:buSzPts val="1400"/>
              <a:buChar char="■"/>
              <a:defRPr/>
            </a:lvl6pPr>
            <a:lvl7pPr marL="4267093" lvl="6" indent="-423323" rtl="0">
              <a:spcBef>
                <a:spcPts val="2133"/>
              </a:spcBef>
              <a:spcAft>
                <a:spcPts val="0"/>
              </a:spcAft>
              <a:buSzPts val="1400"/>
              <a:buChar char="●"/>
              <a:defRPr/>
            </a:lvl7pPr>
            <a:lvl8pPr marL="4876678" lvl="7" indent="-423323" rtl="0">
              <a:spcBef>
                <a:spcPts val="2133"/>
              </a:spcBef>
              <a:spcAft>
                <a:spcPts val="0"/>
              </a:spcAft>
              <a:buSzPts val="1400"/>
              <a:buChar char="○"/>
              <a:defRPr/>
            </a:lvl8pPr>
            <a:lvl9pPr marL="5486263" lvl="8" indent="-423323" rtl="0">
              <a:spcBef>
                <a:spcPts val="2133"/>
              </a:spcBef>
              <a:spcAft>
                <a:spcPts val="2133"/>
              </a:spcAft>
              <a:buSzPts val="1400"/>
              <a:buChar char="■"/>
              <a:defRPr/>
            </a:lvl9pPr>
          </a:lstStyle>
          <a:p>
            <a:endParaRPr/>
          </a:p>
        </p:txBody>
      </p:sp>
      <p:grpSp>
        <p:nvGrpSpPr>
          <p:cNvPr id="427" name="Google Shape;427;p36"/>
          <p:cNvGrpSpPr/>
          <p:nvPr/>
        </p:nvGrpSpPr>
        <p:grpSpPr>
          <a:xfrm>
            <a:off x="2036" y="2800267"/>
            <a:ext cx="313225" cy="560600"/>
            <a:chOff x="1488" y="2100200"/>
            <a:chExt cx="226800" cy="420450"/>
          </a:xfrm>
        </p:grpSpPr>
        <p:cxnSp>
          <p:nvCxnSpPr>
            <p:cNvPr id="428" name="Google Shape;428;p36"/>
            <p:cNvCxnSpPr/>
            <p:nvPr/>
          </p:nvCxnSpPr>
          <p:spPr>
            <a:xfrm rot="10800000">
              <a:off x="1488" y="2100200"/>
              <a:ext cx="226800" cy="0"/>
            </a:xfrm>
            <a:prstGeom prst="straightConnector1">
              <a:avLst/>
            </a:prstGeom>
            <a:noFill/>
            <a:ln w="19050" cap="flat" cmpd="sng">
              <a:solidFill>
                <a:schemeClr val="accent2"/>
              </a:solidFill>
              <a:prstDash val="solid"/>
              <a:round/>
              <a:headEnd type="none" w="med" len="med"/>
              <a:tailEnd type="none" w="med" len="med"/>
            </a:ln>
          </p:spPr>
        </p:cxnSp>
        <p:cxnSp>
          <p:nvCxnSpPr>
            <p:cNvPr id="429" name="Google Shape;429;p36"/>
            <p:cNvCxnSpPr/>
            <p:nvPr/>
          </p:nvCxnSpPr>
          <p:spPr>
            <a:xfrm rot="10800000">
              <a:off x="1488" y="2160264"/>
              <a:ext cx="226800" cy="0"/>
            </a:xfrm>
            <a:prstGeom prst="straightConnector1">
              <a:avLst/>
            </a:prstGeom>
            <a:noFill/>
            <a:ln w="19050" cap="flat" cmpd="sng">
              <a:solidFill>
                <a:schemeClr val="accent2"/>
              </a:solidFill>
              <a:prstDash val="solid"/>
              <a:round/>
              <a:headEnd type="none" w="med" len="med"/>
              <a:tailEnd type="none" w="med" len="med"/>
            </a:ln>
          </p:spPr>
        </p:cxnSp>
        <p:cxnSp>
          <p:nvCxnSpPr>
            <p:cNvPr id="430" name="Google Shape;430;p36"/>
            <p:cNvCxnSpPr/>
            <p:nvPr/>
          </p:nvCxnSpPr>
          <p:spPr>
            <a:xfrm rot="10800000">
              <a:off x="1488" y="2220329"/>
              <a:ext cx="226800" cy="0"/>
            </a:xfrm>
            <a:prstGeom prst="straightConnector1">
              <a:avLst/>
            </a:prstGeom>
            <a:noFill/>
            <a:ln w="19050" cap="flat" cmpd="sng">
              <a:solidFill>
                <a:schemeClr val="accent2"/>
              </a:solidFill>
              <a:prstDash val="solid"/>
              <a:round/>
              <a:headEnd type="none" w="med" len="med"/>
              <a:tailEnd type="none" w="med" len="med"/>
            </a:ln>
          </p:spPr>
        </p:cxnSp>
        <p:cxnSp>
          <p:nvCxnSpPr>
            <p:cNvPr id="431" name="Google Shape;431;p36"/>
            <p:cNvCxnSpPr/>
            <p:nvPr/>
          </p:nvCxnSpPr>
          <p:spPr>
            <a:xfrm rot="10800000">
              <a:off x="1488" y="2280393"/>
              <a:ext cx="226800" cy="0"/>
            </a:xfrm>
            <a:prstGeom prst="straightConnector1">
              <a:avLst/>
            </a:prstGeom>
            <a:noFill/>
            <a:ln w="19050" cap="flat" cmpd="sng">
              <a:solidFill>
                <a:schemeClr val="accent2"/>
              </a:solidFill>
              <a:prstDash val="solid"/>
              <a:round/>
              <a:headEnd type="none" w="med" len="med"/>
              <a:tailEnd type="none" w="med" len="med"/>
            </a:ln>
          </p:spPr>
        </p:cxnSp>
        <p:cxnSp>
          <p:nvCxnSpPr>
            <p:cNvPr id="432" name="Google Shape;432;p36"/>
            <p:cNvCxnSpPr/>
            <p:nvPr/>
          </p:nvCxnSpPr>
          <p:spPr>
            <a:xfrm rot="10800000">
              <a:off x="1488" y="2340457"/>
              <a:ext cx="226800" cy="0"/>
            </a:xfrm>
            <a:prstGeom prst="straightConnector1">
              <a:avLst/>
            </a:prstGeom>
            <a:noFill/>
            <a:ln w="19050" cap="flat" cmpd="sng">
              <a:solidFill>
                <a:schemeClr val="accent2"/>
              </a:solidFill>
              <a:prstDash val="solid"/>
              <a:round/>
              <a:headEnd type="none" w="med" len="med"/>
              <a:tailEnd type="none" w="med" len="med"/>
            </a:ln>
          </p:spPr>
        </p:cxnSp>
        <p:cxnSp>
          <p:nvCxnSpPr>
            <p:cNvPr id="433" name="Google Shape;433;p36"/>
            <p:cNvCxnSpPr/>
            <p:nvPr/>
          </p:nvCxnSpPr>
          <p:spPr>
            <a:xfrm rot="10800000">
              <a:off x="1488" y="2400521"/>
              <a:ext cx="226800" cy="0"/>
            </a:xfrm>
            <a:prstGeom prst="straightConnector1">
              <a:avLst/>
            </a:prstGeom>
            <a:noFill/>
            <a:ln w="19050" cap="flat" cmpd="sng">
              <a:solidFill>
                <a:schemeClr val="accent2"/>
              </a:solidFill>
              <a:prstDash val="solid"/>
              <a:round/>
              <a:headEnd type="none" w="med" len="med"/>
              <a:tailEnd type="none" w="med" len="med"/>
            </a:ln>
          </p:spPr>
        </p:cxnSp>
        <p:cxnSp>
          <p:nvCxnSpPr>
            <p:cNvPr id="434" name="Google Shape;434;p36"/>
            <p:cNvCxnSpPr/>
            <p:nvPr/>
          </p:nvCxnSpPr>
          <p:spPr>
            <a:xfrm rot="10800000">
              <a:off x="1488" y="2460586"/>
              <a:ext cx="226800" cy="0"/>
            </a:xfrm>
            <a:prstGeom prst="straightConnector1">
              <a:avLst/>
            </a:prstGeom>
            <a:noFill/>
            <a:ln w="19050" cap="flat" cmpd="sng">
              <a:solidFill>
                <a:schemeClr val="accent2"/>
              </a:solidFill>
              <a:prstDash val="solid"/>
              <a:round/>
              <a:headEnd type="none" w="med" len="med"/>
              <a:tailEnd type="none" w="med" len="med"/>
            </a:ln>
          </p:spPr>
        </p:cxnSp>
        <p:cxnSp>
          <p:nvCxnSpPr>
            <p:cNvPr id="435" name="Google Shape;435;p36"/>
            <p:cNvCxnSpPr/>
            <p:nvPr/>
          </p:nvCxnSpPr>
          <p:spPr>
            <a:xfrm rot="10800000">
              <a:off x="1488" y="2520650"/>
              <a:ext cx="226800" cy="0"/>
            </a:xfrm>
            <a:prstGeom prst="straightConnector1">
              <a:avLst/>
            </a:prstGeom>
            <a:noFill/>
            <a:ln w="19050" cap="flat" cmpd="sng">
              <a:solidFill>
                <a:schemeClr val="accent2"/>
              </a:solidFill>
              <a:prstDash val="solid"/>
              <a:round/>
              <a:headEnd type="none" w="med" len="med"/>
              <a:tailEnd type="none" w="med" len="med"/>
            </a:ln>
          </p:spPr>
        </p:cxnSp>
      </p:grpSp>
    </p:spTree>
    <p:extLst>
      <p:ext uri="{BB962C8B-B14F-4D97-AF65-F5344CB8AC3E}">
        <p14:creationId xmlns:p14="http://schemas.microsoft.com/office/powerpoint/2010/main" val="29556832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line Title, Bullets  (1-col)">
  <p:cSld name="1-line Title, Bullets  (1-col)">
    <p:spTree>
      <p:nvGrpSpPr>
        <p:cNvPr id="1" name="Shape 34"/>
        <p:cNvGrpSpPr/>
        <p:nvPr/>
      </p:nvGrpSpPr>
      <p:grpSpPr>
        <a:xfrm>
          <a:off x="0" y="0"/>
          <a:ext cx="0" cy="0"/>
          <a:chOff x="0" y="0"/>
          <a:chExt cx="0" cy="0"/>
        </a:xfrm>
      </p:grpSpPr>
      <p:sp>
        <p:nvSpPr>
          <p:cNvPr id="35" name="Google Shape;35;p37"/>
          <p:cNvSpPr txBox="1">
            <a:spLocks noGrp="1"/>
          </p:cNvSpPr>
          <p:nvPr>
            <p:ph type="ctrTitle"/>
          </p:nvPr>
        </p:nvSpPr>
        <p:spPr>
          <a:xfrm>
            <a:off x="0" y="755904"/>
            <a:ext cx="12192000" cy="463200"/>
          </a:xfrm>
          <a:prstGeom prst="rect">
            <a:avLst/>
          </a:prstGeom>
          <a:noFill/>
          <a:ln>
            <a:noFill/>
          </a:ln>
        </p:spPr>
        <p:txBody>
          <a:bodyPr spcFirstLastPara="1" wrap="square" lIns="457200" tIns="0" rIns="1645900" bIns="0" anchor="t" anchorCtr="0">
            <a:noAutofit/>
          </a:bodyPr>
          <a:lstStyle>
            <a:lvl1pPr marR="0" lvl="0" algn="l" rtl="0">
              <a:lnSpc>
                <a:spcPct val="100000"/>
              </a:lnSpc>
              <a:spcBef>
                <a:spcPts val="0"/>
              </a:spcBef>
              <a:spcAft>
                <a:spcPts val="0"/>
              </a:spcAft>
              <a:buClr>
                <a:schemeClr val="dk1"/>
              </a:buClr>
              <a:buSzPts val="3200"/>
              <a:buFont typeface="Calibri"/>
              <a:buNone/>
              <a:defRPr sz="4267" b="1" i="0" u="none" strike="noStrike" cap="none">
                <a:solidFill>
                  <a:schemeClr val="dk1"/>
                </a:solidFill>
                <a:latin typeface="Calibri"/>
                <a:ea typeface="Calibri"/>
                <a:cs typeface="Calibri"/>
                <a:sym typeface="Calibri"/>
              </a:defRPr>
            </a:lvl1pPr>
            <a:lvl2pPr lvl="1" rtl="0">
              <a:spcBef>
                <a:spcPts val="0"/>
              </a:spcBef>
              <a:spcAft>
                <a:spcPts val="0"/>
              </a:spcAft>
              <a:buSzPts val="1400"/>
              <a:buFont typeface="Arial"/>
              <a:buNone/>
              <a:defRPr sz="2400"/>
            </a:lvl2pPr>
            <a:lvl3pPr lvl="2" rtl="0">
              <a:spcBef>
                <a:spcPts val="0"/>
              </a:spcBef>
              <a:spcAft>
                <a:spcPts val="0"/>
              </a:spcAft>
              <a:buSzPts val="1400"/>
              <a:buFont typeface="Arial"/>
              <a:buNone/>
              <a:defRPr sz="2400"/>
            </a:lvl3pPr>
            <a:lvl4pPr lvl="3" rtl="0">
              <a:spcBef>
                <a:spcPts val="0"/>
              </a:spcBef>
              <a:spcAft>
                <a:spcPts val="0"/>
              </a:spcAft>
              <a:buSzPts val="1400"/>
              <a:buFont typeface="Arial"/>
              <a:buNone/>
              <a:defRPr sz="2400"/>
            </a:lvl4pPr>
            <a:lvl5pPr lvl="4" rtl="0">
              <a:spcBef>
                <a:spcPts val="0"/>
              </a:spcBef>
              <a:spcAft>
                <a:spcPts val="0"/>
              </a:spcAft>
              <a:buSzPts val="1400"/>
              <a:buFont typeface="Arial"/>
              <a:buNone/>
              <a:defRPr sz="2400"/>
            </a:lvl5pPr>
            <a:lvl6pPr lvl="5" rtl="0">
              <a:spcBef>
                <a:spcPts val="0"/>
              </a:spcBef>
              <a:spcAft>
                <a:spcPts val="0"/>
              </a:spcAft>
              <a:buSzPts val="1400"/>
              <a:buFont typeface="Arial"/>
              <a:buNone/>
              <a:defRPr sz="2400"/>
            </a:lvl6pPr>
            <a:lvl7pPr lvl="6" rtl="0">
              <a:spcBef>
                <a:spcPts val="0"/>
              </a:spcBef>
              <a:spcAft>
                <a:spcPts val="0"/>
              </a:spcAft>
              <a:buSzPts val="1400"/>
              <a:buFont typeface="Arial"/>
              <a:buNone/>
              <a:defRPr sz="2400"/>
            </a:lvl7pPr>
            <a:lvl8pPr lvl="7" rtl="0">
              <a:spcBef>
                <a:spcPts val="0"/>
              </a:spcBef>
              <a:spcAft>
                <a:spcPts val="0"/>
              </a:spcAft>
              <a:buSzPts val="1400"/>
              <a:buFont typeface="Arial"/>
              <a:buNone/>
              <a:defRPr sz="2400"/>
            </a:lvl8pPr>
            <a:lvl9pPr lvl="8" rtl="0">
              <a:spcBef>
                <a:spcPts val="0"/>
              </a:spcBef>
              <a:spcAft>
                <a:spcPts val="0"/>
              </a:spcAft>
              <a:buSzPts val="1400"/>
              <a:buFont typeface="Arial"/>
              <a:buNone/>
              <a:defRPr sz="2400"/>
            </a:lvl9pPr>
          </a:lstStyle>
          <a:p>
            <a:endParaRPr/>
          </a:p>
        </p:txBody>
      </p:sp>
      <p:sp>
        <p:nvSpPr>
          <p:cNvPr id="36" name="Google Shape;36;p37"/>
          <p:cNvSpPr txBox="1">
            <a:spLocks noGrp="1"/>
          </p:cNvSpPr>
          <p:nvPr>
            <p:ph type="body" idx="1"/>
          </p:nvPr>
        </p:nvSpPr>
        <p:spPr>
          <a:xfrm>
            <a:off x="0" y="1243584"/>
            <a:ext cx="12192000" cy="4876800"/>
          </a:xfrm>
          <a:prstGeom prst="rect">
            <a:avLst/>
          </a:prstGeom>
          <a:noFill/>
          <a:ln>
            <a:noFill/>
          </a:ln>
        </p:spPr>
        <p:txBody>
          <a:bodyPr spcFirstLastPara="1" wrap="square" lIns="640075" tIns="274300" rIns="457200" bIns="0" anchor="t" anchorCtr="0">
            <a:noAutofit/>
          </a:bodyPr>
          <a:lstStyle>
            <a:lvl1pPr marL="457200" marR="0" lvl="0" indent="-365760" algn="l" rtl="0">
              <a:lnSpc>
                <a:spcPct val="100000"/>
              </a:lnSpc>
              <a:spcBef>
                <a:spcPts val="800"/>
              </a:spcBef>
              <a:spcAft>
                <a:spcPts val="0"/>
              </a:spcAft>
              <a:buClr>
                <a:srgbClr val="EE2E24"/>
              </a:buClr>
              <a:buSzPts val="2160"/>
              <a:buFont typeface="Noto Sans Symbols"/>
              <a:buChar char="▪"/>
              <a:defRPr sz="3200" b="0" i="0" u="none" strike="noStrike" cap="none">
                <a:solidFill>
                  <a:schemeClr val="dk1"/>
                </a:solidFill>
                <a:latin typeface="Calibri"/>
                <a:ea typeface="Calibri"/>
                <a:cs typeface="Calibri"/>
                <a:sym typeface="Calibri"/>
              </a:defRPr>
            </a:lvl1pPr>
            <a:lvl2pPr marL="914400" marR="0" lvl="1" indent="-319405" algn="l" rtl="0">
              <a:lnSpc>
                <a:spcPct val="100000"/>
              </a:lnSpc>
              <a:spcBef>
                <a:spcPts val="0"/>
              </a:spcBef>
              <a:spcAft>
                <a:spcPts val="0"/>
              </a:spcAft>
              <a:buClr>
                <a:schemeClr val="dk1"/>
              </a:buClr>
              <a:buSzPts val="1430"/>
              <a:buFont typeface="Arial"/>
              <a:buChar char="–"/>
              <a:defRPr sz="2933"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5pPr>
            <a:lvl6pPr marL="2743200" marR="0" lvl="5" indent="-355600" algn="l" rtl="0">
              <a:lnSpc>
                <a:spcPct val="90000"/>
              </a:lnSpc>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hank You">
  <p:cSld name="Thank You">
    <p:spTree>
      <p:nvGrpSpPr>
        <p:cNvPr id="1" name="Shape 37"/>
        <p:cNvGrpSpPr/>
        <p:nvPr/>
      </p:nvGrpSpPr>
      <p:grpSpPr>
        <a:xfrm>
          <a:off x="0" y="0"/>
          <a:ext cx="0" cy="0"/>
          <a:chOff x="0" y="0"/>
          <a:chExt cx="0" cy="0"/>
        </a:xfrm>
      </p:grpSpPr>
      <p:sp>
        <p:nvSpPr>
          <p:cNvPr id="38" name="Google Shape;38;p42"/>
          <p:cNvSpPr txBox="1"/>
          <p:nvPr/>
        </p:nvSpPr>
        <p:spPr>
          <a:xfrm>
            <a:off x="0" y="4598484"/>
            <a:ext cx="12192000" cy="1577904"/>
          </a:xfrm>
          <a:prstGeom prst="rect">
            <a:avLst/>
          </a:prstGeom>
          <a:noFill/>
          <a:ln>
            <a:noFill/>
          </a:ln>
        </p:spPr>
        <p:txBody>
          <a:bodyPr spcFirstLastPara="1" wrap="square" lIns="609600" tIns="0" rIns="609600" bIns="0" anchor="t" anchorCtr="0">
            <a:noAutofit/>
          </a:bodyPr>
          <a:lstStyle/>
          <a:p>
            <a:pPr marL="304792" marR="0" lvl="0" indent="-304792" algn="l" rtl="0">
              <a:lnSpc>
                <a:spcPct val="111125"/>
              </a:lnSpc>
              <a:spcBef>
                <a:spcPts val="0"/>
              </a:spcBef>
              <a:spcAft>
                <a:spcPts val="0"/>
              </a:spcAft>
              <a:buClr>
                <a:srgbClr val="EE2E24"/>
              </a:buClr>
              <a:buSzPts val="2160"/>
              <a:buFont typeface="Noto Sans Symbols"/>
              <a:buChar char="▪"/>
            </a:pPr>
            <a:r>
              <a:rPr lang="en-US" sz="2400" b="0" i="0" u="none" strike="noStrike" cap="none">
                <a:solidFill>
                  <a:srgbClr val="000000"/>
                </a:solidFill>
                <a:latin typeface="Calibri"/>
                <a:ea typeface="Calibri"/>
                <a:cs typeface="Calibri"/>
                <a:sym typeface="Calibri"/>
              </a:rPr>
              <a:t>Copies of the slides and a link to the audio recording will be distributed to all attendees within 48 hours following the webinar.</a:t>
            </a:r>
            <a:endParaRPr/>
          </a:p>
          <a:p>
            <a:pPr marL="304792" marR="0" lvl="0" indent="-304792" algn="l" rtl="0">
              <a:lnSpc>
                <a:spcPct val="111125"/>
              </a:lnSpc>
              <a:spcBef>
                <a:spcPts val="1200"/>
              </a:spcBef>
              <a:spcAft>
                <a:spcPts val="0"/>
              </a:spcAft>
              <a:buClr>
                <a:srgbClr val="EE2E24"/>
              </a:buClr>
              <a:buSzPts val="2160"/>
              <a:buFont typeface="Noto Sans Symbols"/>
              <a:buChar char="▪"/>
            </a:pPr>
            <a:r>
              <a:rPr lang="en-US" sz="2400" b="0" i="0" u="none" strike="noStrike" cap="none">
                <a:solidFill>
                  <a:srgbClr val="000000"/>
                </a:solidFill>
                <a:latin typeface="Calibri"/>
                <a:ea typeface="Calibri"/>
                <a:cs typeface="Calibri"/>
                <a:sym typeface="Calibri"/>
              </a:rPr>
              <a:t>A replay of the webinar will be available at </a:t>
            </a:r>
            <a:r>
              <a:rPr lang="en-US" sz="2400" b="0" i="0" u="sng" strike="noStrike" cap="none">
                <a:solidFill>
                  <a:srgbClr val="000000"/>
                </a:solidFill>
                <a:latin typeface="Calibri"/>
                <a:ea typeface="Calibri"/>
                <a:cs typeface="Calibri"/>
                <a:sym typeface="Calibri"/>
                <a:hlinkClick r:id="rId2">
                  <a:extLst>
                    <a:ext uri="{A12FA001-AC4F-418D-AE19-62706E023703}">
                      <ahyp:hlinkClr xmlns:ahyp="http://schemas.microsoft.com/office/drawing/2018/hyperlinkcolor" val="tx"/>
                    </a:ext>
                  </a:extLst>
                </a:hlinkClick>
              </a:rPr>
              <a:t>www.staffingindustry.com</a:t>
            </a:r>
            <a:r>
              <a:rPr lang="en-US" sz="2400" b="0" i="0" u="none" strike="noStrike" cap="none">
                <a:solidFill>
                  <a:srgbClr val="000000"/>
                </a:solidFill>
                <a:latin typeface="Calibri"/>
                <a:ea typeface="Calibri"/>
                <a:cs typeface="Calibri"/>
                <a:sym typeface="Calibri"/>
              </a:rPr>
              <a:t>.</a:t>
            </a:r>
            <a:endParaRPr sz="2400" b="0" i="0" u="none" strike="noStrike" cap="none">
              <a:solidFill>
                <a:srgbClr val="000000"/>
              </a:solidFill>
              <a:latin typeface="Calibri"/>
              <a:ea typeface="Calibri"/>
              <a:cs typeface="Calibri"/>
              <a:sym typeface="Calibri"/>
            </a:endParaRPr>
          </a:p>
        </p:txBody>
      </p:sp>
      <p:pic>
        <p:nvPicPr>
          <p:cNvPr id="39" name="Google Shape;39;p42" descr="/Users/awan/Documents/EVENTS/EFE/EFE16_London/PPTs/Images/iStockPhoto_ThankYou_161007.jpg"/>
          <p:cNvPicPr preferRelativeResize="0"/>
          <p:nvPr/>
        </p:nvPicPr>
        <p:blipFill rotWithShape="1">
          <a:blip r:embed="rId3">
            <a:alphaModFix/>
          </a:blip>
          <a:srcRect/>
          <a:stretch/>
        </p:blipFill>
        <p:spPr>
          <a:xfrm>
            <a:off x="3350288" y="805552"/>
            <a:ext cx="5491424" cy="3592723"/>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About SIA">
  <p:cSld name="About SIA">
    <p:spTree>
      <p:nvGrpSpPr>
        <p:cNvPr id="1" name="Shape 40"/>
        <p:cNvGrpSpPr/>
        <p:nvPr/>
      </p:nvGrpSpPr>
      <p:grpSpPr>
        <a:xfrm>
          <a:off x="0" y="0"/>
          <a:ext cx="0" cy="0"/>
          <a:chOff x="0" y="0"/>
          <a:chExt cx="0" cy="0"/>
        </a:xfrm>
      </p:grpSpPr>
      <p:sp>
        <p:nvSpPr>
          <p:cNvPr id="41" name="Google Shape;41;p43"/>
          <p:cNvSpPr txBox="1"/>
          <p:nvPr/>
        </p:nvSpPr>
        <p:spPr>
          <a:xfrm>
            <a:off x="0" y="1146049"/>
            <a:ext cx="12192000" cy="4727448"/>
          </a:xfrm>
          <a:prstGeom prst="rect">
            <a:avLst/>
          </a:prstGeom>
          <a:noFill/>
          <a:ln>
            <a:noFill/>
          </a:ln>
        </p:spPr>
        <p:txBody>
          <a:bodyPr spcFirstLastPara="1" wrap="square" lIns="609600" tIns="365750" rIns="609600" bIns="365750" anchor="t" anchorCtr="0">
            <a:spAutoFit/>
          </a:bodyPr>
          <a:lstStyle/>
          <a:p>
            <a:pPr marL="0" marR="0" lvl="0" indent="0" algn="l" rtl="0">
              <a:lnSpc>
                <a:spcPct val="100000"/>
              </a:lnSpc>
              <a:spcBef>
                <a:spcPts val="0"/>
              </a:spcBef>
              <a:spcAft>
                <a:spcPts val="0"/>
              </a:spcAft>
              <a:buClr>
                <a:srgbClr val="000000"/>
              </a:buClr>
              <a:buSzPts val="1600"/>
              <a:buFont typeface="Calibri"/>
              <a:buNone/>
            </a:pPr>
            <a:r>
              <a:rPr lang="en-US" sz="1600" b="0" i="0" u="none" strike="noStrike" cap="none">
                <a:solidFill>
                  <a:srgbClr val="000000"/>
                </a:solidFill>
                <a:latin typeface="Calibri"/>
                <a:ea typeface="Calibri"/>
                <a:cs typeface="Calibri"/>
                <a:sym typeface="Calibri"/>
              </a:rPr>
              <a:t>Founded in 1989, SIA is the global advisor on staffing and workforce solutions. Our proprietary research covers all categories of employed and non-employed work including temporary staffing, independent contracting and other types of contingent labor. SIA’s independent and objective analysis provides insights into the services and suppliers operating in the workforce solutions ecosystem including staffing firms, managed service providers, recruitment process outsourcers, payrolling/compliance firms and talent acquisition technology specialists such as vendor management systems, online staffing platforms, crowdsourcing and online work services. We also provide training and accreditation with our unique Certified Contingent Workforce Professional (CCWP) program.</a:t>
            </a:r>
            <a:endParaRPr/>
          </a:p>
          <a:p>
            <a:pPr marL="0" marR="0" lvl="0" indent="0" algn="l" rtl="0">
              <a:lnSpc>
                <a:spcPct val="100000"/>
              </a:lnSpc>
              <a:spcBef>
                <a:spcPts val="0"/>
              </a:spcBef>
              <a:spcAft>
                <a:spcPts val="0"/>
              </a:spcAft>
              <a:buClr>
                <a:schemeClr val="dk1"/>
              </a:buClr>
              <a:buSzPts val="1600"/>
              <a:buFont typeface="Arial"/>
              <a:buNone/>
            </a:pPr>
            <a:endParaRPr sz="16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Calibri"/>
              <a:buNone/>
            </a:pPr>
            <a:r>
              <a:rPr lang="en-US" sz="1600" b="0" i="0" u="none" strike="noStrike" cap="none">
                <a:solidFill>
                  <a:srgbClr val="000000"/>
                </a:solidFill>
                <a:latin typeface="Calibri"/>
                <a:ea typeface="Calibri"/>
                <a:cs typeface="Calibri"/>
                <a:sym typeface="Calibri"/>
              </a:rPr>
              <a:t>Known for our award-winning content, data, support tools, publications, executive conferences and events, we help both suppliers and buyers of workforce solutions make better-informed decisions that improve business results and minimize risk.</a:t>
            </a:r>
            <a:br>
              <a:rPr lang="en-US" sz="1600" b="0" i="0" u="none" strike="noStrike" cap="none">
                <a:solidFill>
                  <a:srgbClr val="000000"/>
                </a:solidFill>
                <a:latin typeface="Calibri"/>
                <a:ea typeface="Calibri"/>
                <a:cs typeface="Calibri"/>
                <a:sym typeface="Calibri"/>
              </a:rPr>
            </a:br>
            <a:r>
              <a:rPr lang="en-US" sz="1600" b="0" i="0" u="none" strike="noStrike" cap="none">
                <a:solidFill>
                  <a:srgbClr val="000000"/>
                </a:solidFill>
                <a:latin typeface="Calibri"/>
                <a:ea typeface="Calibri"/>
                <a:cs typeface="Calibri"/>
                <a:sym typeface="Calibri"/>
              </a:rPr>
              <a:t>As a division of the international business media company, Crain Communications Inc., SIA is headquartered in Mountain View, California, with offices in London, England.</a:t>
            </a:r>
            <a:endParaRPr/>
          </a:p>
          <a:p>
            <a:pPr marL="0" marR="0" lvl="0" indent="0" algn="l" rtl="0">
              <a:lnSpc>
                <a:spcPct val="120000"/>
              </a:lnSpc>
              <a:spcBef>
                <a:spcPts val="0"/>
              </a:spcBef>
              <a:spcAft>
                <a:spcPts val="0"/>
              </a:spcAft>
              <a:buClr>
                <a:schemeClr val="dk1"/>
              </a:buClr>
              <a:buSzPts val="1600"/>
              <a:buFont typeface="Arial"/>
              <a:buNone/>
            </a:pPr>
            <a:endParaRPr sz="16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Calibri"/>
              <a:buNone/>
            </a:pPr>
            <a:r>
              <a:rPr lang="en-US" sz="1600" b="0" i="0" u="none" strike="noStrike" cap="none">
                <a:solidFill>
                  <a:srgbClr val="000000"/>
                </a:solidFill>
                <a:latin typeface="Calibri"/>
                <a:ea typeface="Calibri"/>
                <a:cs typeface="Calibri"/>
                <a:sym typeface="Calibri"/>
              </a:rPr>
              <a:t>For more information: </a:t>
            </a:r>
            <a:r>
              <a:rPr lang="en-US" sz="1600" b="0" i="1" u="sng" strike="noStrike" cap="none">
                <a:solidFill>
                  <a:srgbClr val="000000"/>
                </a:solidFill>
                <a:latin typeface="Calibri"/>
                <a:ea typeface="Calibri"/>
                <a:cs typeface="Calibri"/>
                <a:sym typeface="Calibri"/>
                <a:hlinkClick r:id="rId2">
                  <a:extLst>
                    <a:ext uri="{A12FA001-AC4F-418D-AE19-62706E023703}">
                      <ahyp:hlinkClr xmlns:ahyp="http://schemas.microsoft.com/office/drawing/2018/hyperlinkcolor" val="tx"/>
                    </a:ext>
                  </a:extLst>
                </a:hlinkClick>
              </a:rPr>
              <a:t>www.staffingindustry.com</a:t>
            </a:r>
            <a:endParaRPr sz="1600" b="0" i="1"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600"/>
              <a:buFont typeface="Arial"/>
              <a:buNone/>
            </a:pPr>
            <a:endParaRPr sz="1600" b="0" i="1"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Calibri"/>
              <a:buNone/>
            </a:pPr>
            <a:r>
              <a:rPr lang="en-US" sz="1600" b="0" i="0" u="none" strike="noStrike" cap="none">
                <a:solidFill>
                  <a:srgbClr val="000000"/>
                </a:solidFill>
                <a:latin typeface="Calibri"/>
                <a:ea typeface="Calibri"/>
                <a:cs typeface="Calibri"/>
                <a:sym typeface="Calibri"/>
              </a:rPr>
              <a:t>For global coverage across the workforce solutions ecosystem, follow us       @SIAnalysts</a:t>
            </a:r>
            <a:br>
              <a:rPr lang="en-US" sz="1600" b="0" i="0" u="none" strike="noStrike" cap="none">
                <a:solidFill>
                  <a:srgbClr val="000000"/>
                </a:solidFill>
                <a:latin typeface="Calibri"/>
                <a:ea typeface="Calibri"/>
                <a:cs typeface="Calibri"/>
                <a:sym typeface="Calibri"/>
              </a:rPr>
            </a:br>
            <a:r>
              <a:rPr lang="en-US" sz="1600" b="0" i="0" u="none" strike="noStrike" cap="none">
                <a:solidFill>
                  <a:srgbClr val="000000"/>
                </a:solidFill>
                <a:latin typeface="Calibri"/>
                <a:ea typeface="Calibri"/>
                <a:cs typeface="Calibri"/>
                <a:sym typeface="Calibri"/>
              </a:rPr>
              <a:t>and connect via </a:t>
            </a:r>
            <a:endParaRPr/>
          </a:p>
        </p:txBody>
      </p:sp>
      <p:grpSp>
        <p:nvGrpSpPr>
          <p:cNvPr id="42" name="Google Shape;42;p43"/>
          <p:cNvGrpSpPr/>
          <p:nvPr/>
        </p:nvGrpSpPr>
        <p:grpSpPr>
          <a:xfrm>
            <a:off x="2009453" y="4992767"/>
            <a:ext cx="4828436" cy="478336"/>
            <a:chOff x="1507089" y="3744575"/>
            <a:chExt cx="3621327" cy="358752"/>
          </a:xfrm>
        </p:grpSpPr>
        <p:pic>
          <p:nvPicPr>
            <p:cNvPr id="43" name="Google Shape;43;p43">
              <a:hlinkClick r:id="rId3"/>
            </p:cNvPr>
            <p:cNvPicPr preferRelativeResize="0"/>
            <p:nvPr/>
          </p:nvPicPr>
          <p:blipFill rotWithShape="1">
            <a:blip r:embed="rId4">
              <a:alphaModFix/>
            </a:blip>
            <a:srcRect/>
            <a:stretch/>
          </p:blipFill>
          <p:spPr>
            <a:xfrm>
              <a:off x="4931476" y="3744575"/>
              <a:ext cx="196940" cy="164592"/>
            </a:xfrm>
            <a:prstGeom prst="rect">
              <a:avLst/>
            </a:prstGeom>
            <a:noFill/>
            <a:ln>
              <a:noFill/>
            </a:ln>
          </p:spPr>
        </p:pic>
        <p:pic>
          <p:nvPicPr>
            <p:cNvPr id="44" name="Google Shape;44;p43">
              <a:hlinkClick r:id="rId5"/>
            </p:cNvPr>
            <p:cNvPicPr preferRelativeResize="0"/>
            <p:nvPr/>
          </p:nvPicPr>
          <p:blipFill rotWithShape="1">
            <a:blip r:embed="rId6">
              <a:alphaModFix/>
            </a:blip>
            <a:srcRect/>
            <a:stretch/>
          </p:blipFill>
          <p:spPr>
            <a:xfrm>
              <a:off x="1507089" y="3937059"/>
              <a:ext cx="152400" cy="152400"/>
            </a:xfrm>
            <a:prstGeom prst="rect">
              <a:avLst/>
            </a:prstGeom>
            <a:noFill/>
            <a:ln>
              <a:noFill/>
            </a:ln>
          </p:spPr>
        </p:pic>
        <p:pic>
          <p:nvPicPr>
            <p:cNvPr id="45" name="Google Shape;45;p43">
              <a:hlinkClick r:id="rId7"/>
            </p:cNvPr>
            <p:cNvPicPr preferRelativeResize="0"/>
            <p:nvPr/>
          </p:nvPicPr>
          <p:blipFill rotWithShape="1">
            <a:blip r:embed="rId8">
              <a:alphaModFix/>
            </a:blip>
            <a:srcRect/>
            <a:stretch/>
          </p:blipFill>
          <p:spPr>
            <a:xfrm>
              <a:off x="1754128" y="3938726"/>
              <a:ext cx="186690" cy="160020"/>
            </a:xfrm>
            <a:prstGeom prst="rect">
              <a:avLst/>
            </a:prstGeom>
            <a:noFill/>
            <a:ln>
              <a:noFill/>
            </a:ln>
          </p:spPr>
        </p:pic>
        <p:pic>
          <p:nvPicPr>
            <p:cNvPr id="46" name="Google Shape;46;p43"/>
            <p:cNvPicPr preferRelativeResize="0"/>
            <p:nvPr/>
          </p:nvPicPr>
          <p:blipFill rotWithShape="1">
            <a:blip r:embed="rId9">
              <a:alphaModFix/>
            </a:blip>
            <a:srcRect/>
            <a:stretch/>
          </p:blipFill>
          <p:spPr>
            <a:xfrm>
              <a:off x="1994292" y="3938735"/>
              <a:ext cx="705866" cy="158242"/>
            </a:xfrm>
            <a:prstGeom prst="rect">
              <a:avLst/>
            </a:prstGeom>
            <a:noFill/>
            <a:ln>
              <a:noFill/>
            </a:ln>
          </p:spPr>
        </p:pic>
        <p:pic>
          <p:nvPicPr>
            <p:cNvPr id="47" name="Google Shape;47;p43"/>
            <p:cNvPicPr preferRelativeResize="0"/>
            <p:nvPr/>
          </p:nvPicPr>
          <p:blipFill rotWithShape="1">
            <a:blip r:embed="rId10">
              <a:alphaModFix/>
            </a:blip>
            <a:srcRect/>
            <a:stretch/>
          </p:blipFill>
          <p:spPr>
            <a:xfrm>
              <a:off x="2788890" y="3938735"/>
              <a:ext cx="164592" cy="164592"/>
            </a:xfrm>
            <a:prstGeom prst="rect">
              <a:avLst/>
            </a:prstGeom>
            <a:noFill/>
            <a:ln>
              <a:noFill/>
            </a:ln>
          </p:spPr>
        </p:pic>
      </p:grpSp>
      <p:sp>
        <p:nvSpPr>
          <p:cNvPr id="48" name="Google Shape;48;p43"/>
          <p:cNvSpPr txBox="1"/>
          <p:nvPr/>
        </p:nvSpPr>
        <p:spPr>
          <a:xfrm>
            <a:off x="0" y="755904"/>
            <a:ext cx="12192000" cy="485463"/>
          </a:xfrm>
          <a:prstGeom prst="rect">
            <a:avLst/>
          </a:prstGeom>
          <a:noFill/>
          <a:ln>
            <a:noFill/>
          </a:ln>
        </p:spPr>
        <p:txBody>
          <a:bodyPr spcFirstLastPara="1" wrap="square" lIns="609600" tIns="0" rIns="0" bIns="0" anchor="t" anchorCtr="0">
            <a:noAutofit/>
          </a:bodyPr>
          <a:lstStyle/>
          <a:p>
            <a:pPr marL="0" marR="0" lvl="0" indent="0" algn="l" rtl="0">
              <a:lnSpc>
                <a:spcPct val="116656"/>
              </a:lnSpc>
              <a:spcBef>
                <a:spcPts val="0"/>
              </a:spcBef>
              <a:spcAft>
                <a:spcPts val="0"/>
              </a:spcAft>
              <a:buClr>
                <a:srgbClr val="EE2E24"/>
              </a:buClr>
              <a:buSzPts val="2880"/>
              <a:buFont typeface="Calibri"/>
              <a:buNone/>
            </a:pPr>
            <a:r>
              <a:rPr lang="en-US" sz="3200" b="1" i="0" u="none" strike="noStrike" cap="none">
                <a:solidFill>
                  <a:srgbClr val="000000"/>
                </a:solidFill>
                <a:latin typeface="Calibri"/>
                <a:ea typeface="Calibri"/>
                <a:cs typeface="Calibri"/>
                <a:sym typeface="Calibri"/>
              </a:rPr>
              <a:t>About Staffing Industry Analysts (SIA)</a:t>
            </a:r>
            <a:endParaRPr/>
          </a:p>
        </p:txBody>
      </p:sp>
      <p:sp>
        <p:nvSpPr>
          <p:cNvPr id="49" name="Google Shape;49;p43"/>
          <p:cNvSpPr txBox="1"/>
          <p:nvPr/>
        </p:nvSpPr>
        <p:spPr>
          <a:xfrm>
            <a:off x="0" y="6014267"/>
            <a:ext cx="12192000" cy="887231"/>
          </a:xfrm>
          <a:prstGeom prst="rect">
            <a:avLst/>
          </a:prstGeom>
          <a:solidFill>
            <a:schemeClr val="lt1"/>
          </a:solidFill>
          <a:ln>
            <a:noFill/>
          </a:ln>
        </p:spPr>
        <p:txBody>
          <a:bodyPr spcFirstLastPara="1" wrap="square" lIns="609600" tIns="45700" rIns="609600" bIns="304800" anchor="b" anchorCtr="0">
            <a:spAutoFit/>
          </a:bodyPr>
          <a:lstStyle/>
          <a:p>
            <a:pPr marL="0" marR="0" lvl="0" indent="0" algn="l" rtl="0">
              <a:lnSpc>
                <a:spcPct val="100000"/>
              </a:lnSpc>
              <a:spcBef>
                <a:spcPts val="0"/>
              </a:spcBef>
              <a:spcAft>
                <a:spcPts val="0"/>
              </a:spcAft>
              <a:buClr>
                <a:srgbClr val="000000"/>
              </a:buClr>
              <a:buSzPts val="933"/>
              <a:buFont typeface="Calibri"/>
              <a:buNone/>
            </a:pPr>
            <a:r>
              <a:rPr lang="en-US" sz="933" b="0" i="0" u="none" strike="noStrike" cap="none">
                <a:solidFill>
                  <a:srgbClr val="000000"/>
                </a:solidFill>
                <a:latin typeface="Calibri"/>
                <a:ea typeface="Calibri"/>
                <a:cs typeface="Calibri"/>
                <a:sym typeface="Calibri"/>
              </a:rPr>
              <a:t>PROPRIETARY DATA, DO NOT DISTRIBUTE OUTSIDE YOUR ORGANIZATION. Your company’s use of this report precludes distribution of its contents, in whole or in part, to other companies or individuals outside your organization in any form – electronic, written or verbal – without the express written permission of Staffing Industry Analysts. It is your organization’s responsibility to maintain and protect the confidentiality of this report.</a:t>
            </a:r>
            <a:endParaRPr/>
          </a:p>
          <a:p>
            <a:pPr marL="0" marR="0" lvl="0" indent="0" algn="l" rtl="0">
              <a:lnSpc>
                <a:spcPct val="100000"/>
              </a:lnSpc>
              <a:spcBef>
                <a:spcPts val="800"/>
              </a:spcBef>
              <a:spcAft>
                <a:spcPts val="0"/>
              </a:spcAft>
              <a:buClr>
                <a:srgbClr val="000000"/>
              </a:buClr>
              <a:buSzPts val="933"/>
              <a:buFont typeface="Calibri"/>
              <a:buNone/>
            </a:pPr>
            <a:r>
              <a:rPr lang="en-US" sz="933" b="0" i="0" u="none" strike="noStrike" cap="none">
                <a:solidFill>
                  <a:srgbClr val="000000"/>
                </a:solidFill>
                <a:latin typeface="Calibri"/>
                <a:ea typeface="Calibri"/>
                <a:cs typeface="Calibri"/>
                <a:sym typeface="Calibri"/>
              </a:rPr>
              <a:t>Staffing Industry Analysts | 1975 W. El Camino Real, Ste. 304 | Mountain View, CA 94040 | 800.950.9496 | www.staffingindustry.com</a:t>
            </a: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53191771"/>
      </p:ext>
    </p:extLst>
  </p:cSld>
  <p:clrMapOvr>
    <a:masterClrMapping/>
  </p:clrMapOvr>
  <mc:AlternateContent xmlns:mc="http://schemas.openxmlformats.org/markup-compatibility/2006" xmlns:p14="http://schemas.microsoft.com/office/powerpoint/2010/main">
    <mc:Choice Requires="p14">
      <p:transition spd="med" p14:dur="700" advClick="0" advTm="10000">
        <p:fade/>
      </p:transition>
    </mc:Choice>
    <mc:Fallback xmlns="">
      <p:transition spd="med" advClick="0" advTm="10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 | Title Slide | Center-Aligned Dark">
  <p:cSld name="1 | Title Slide | Center-Aligned Dark">
    <p:bg>
      <p:bgPr>
        <a:solidFill>
          <a:schemeClr val="accent1"/>
        </a:solidFill>
        <a:effectLst/>
      </p:bgPr>
    </p:bg>
    <p:spTree>
      <p:nvGrpSpPr>
        <p:cNvPr id="1" name="Shape 9"/>
        <p:cNvGrpSpPr/>
        <p:nvPr/>
      </p:nvGrpSpPr>
      <p:grpSpPr>
        <a:xfrm>
          <a:off x="0" y="0"/>
          <a:ext cx="0" cy="0"/>
          <a:chOff x="0" y="0"/>
          <a:chExt cx="0" cy="0"/>
        </a:xfrm>
      </p:grpSpPr>
      <p:sp>
        <p:nvSpPr>
          <p:cNvPr id="10" name="Google Shape;10;p2"/>
          <p:cNvSpPr txBox="1">
            <a:spLocks noGrp="1"/>
          </p:cNvSpPr>
          <p:nvPr>
            <p:ph type="subTitle" idx="1"/>
          </p:nvPr>
        </p:nvSpPr>
        <p:spPr>
          <a:xfrm>
            <a:off x="1308400" y="3686535"/>
            <a:ext cx="9575200" cy="5248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867">
                <a:solidFill>
                  <a:schemeClr val="lt1"/>
                </a:solidFill>
                <a:latin typeface="Public Sans"/>
                <a:ea typeface="Public Sans"/>
                <a:cs typeface="Public Sans"/>
                <a:sym typeface="Public Sans"/>
              </a:defRPr>
            </a:lvl1pPr>
            <a:lvl2pPr lvl="1" algn="ctr" rtl="0">
              <a:spcBef>
                <a:spcPts val="2133"/>
              </a:spcBef>
              <a:spcAft>
                <a:spcPts val="0"/>
              </a:spcAft>
              <a:buNone/>
              <a:defRPr sz="1867">
                <a:solidFill>
                  <a:srgbClr val="3CC2D4"/>
                </a:solidFill>
                <a:latin typeface="Public Sans"/>
                <a:ea typeface="Public Sans"/>
                <a:cs typeface="Public Sans"/>
                <a:sym typeface="Public Sans"/>
              </a:defRPr>
            </a:lvl2pPr>
            <a:lvl3pPr lvl="2" algn="ctr" rtl="0">
              <a:spcBef>
                <a:spcPts val="2133"/>
              </a:spcBef>
              <a:spcAft>
                <a:spcPts val="0"/>
              </a:spcAft>
              <a:buNone/>
              <a:defRPr sz="1867">
                <a:solidFill>
                  <a:srgbClr val="3CC2D4"/>
                </a:solidFill>
                <a:latin typeface="Public Sans"/>
                <a:ea typeface="Public Sans"/>
                <a:cs typeface="Public Sans"/>
                <a:sym typeface="Public Sans"/>
              </a:defRPr>
            </a:lvl3pPr>
            <a:lvl4pPr lvl="3" algn="ctr" rtl="0">
              <a:spcBef>
                <a:spcPts val="2133"/>
              </a:spcBef>
              <a:spcAft>
                <a:spcPts val="0"/>
              </a:spcAft>
              <a:buNone/>
              <a:defRPr sz="1867">
                <a:solidFill>
                  <a:srgbClr val="3CC2D4"/>
                </a:solidFill>
                <a:latin typeface="Public Sans"/>
                <a:ea typeface="Public Sans"/>
                <a:cs typeface="Public Sans"/>
                <a:sym typeface="Public Sans"/>
              </a:defRPr>
            </a:lvl4pPr>
            <a:lvl5pPr lvl="4" algn="ctr" rtl="0">
              <a:spcBef>
                <a:spcPts val="2133"/>
              </a:spcBef>
              <a:spcAft>
                <a:spcPts val="0"/>
              </a:spcAft>
              <a:buNone/>
              <a:defRPr sz="1867">
                <a:solidFill>
                  <a:srgbClr val="3CC2D4"/>
                </a:solidFill>
                <a:latin typeface="Public Sans"/>
                <a:ea typeface="Public Sans"/>
                <a:cs typeface="Public Sans"/>
                <a:sym typeface="Public Sans"/>
              </a:defRPr>
            </a:lvl5pPr>
            <a:lvl6pPr lvl="5" algn="ctr" rtl="0">
              <a:spcBef>
                <a:spcPts val="2133"/>
              </a:spcBef>
              <a:spcAft>
                <a:spcPts val="0"/>
              </a:spcAft>
              <a:buNone/>
              <a:defRPr sz="1867">
                <a:solidFill>
                  <a:srgbClr val="3CC2D4"/>
                </a:solidFill>
                <a:latin typeface="Public Sans"/>
                <a:ea typeface="Public Sans"/>
                <a:cs typeface="Public Sans"/>
                <a:sym typeface="Public Sans"/>
              </a:defRPr>
            </a:lvl6pPr>
            <a:lvl7pPr lvl="6" algn="ctr" rtl="0">
              <a:spcBef>
                <a:spcPts val="2133"/>
              </a:spcBef>
              <a:spcAft>
                <a:spcPts val="0"/>
              </a:spcAft>
              <a:buNone/>
              <a:defRPr sz="1867">
                <a:solidFill>
                  <a:srgbClr val="3CC2D4"/>
                </a:solidFill>
                <a:latin typeface="Public Sans"/>
                <a:ea typeface="Public Sans"/>
                <a:cs typeface="Public Sans"/>
                <a:sym typeface="Public Sans"/>
              </a:defRPr>
            </a:lvl7pPr>
            <a:lvl8pPr lvl="7" algn="ctr" rtl="0">
              <a:spcBef>
                <a:spcPts val="2133"/>
              </a:spcBef>
              <a:spcAft>
                <a:spcPts val="0"/>
              </a:spcAft>
              <a:buNone/>
              <a:defRPr sz="1867">
                <a:solidFill>
                  <a:srgbClr val="3CC2D4"/>
                </a:solidFill>
                <a:latin typeface="Public Sans"/>
                <a:ea typeface="Public Sans"/>
                <a:cs typeface="Public Sans"/>
                <a:sym typeface="Public Sans"/>
              </a:defRPr>
            </a:lvl8pPr>
            <a:lvl9pPr lvl="8" algn="ctr" rtl="0">
              <a:spcBef>
                <a:spcPts val="2133"/>
              </a:spcBef>
              <a:spcAft>
                <a:spcPts val="2133"/>
              </a:spcAft>
              <a:buNone/>
              <a:defRPr sz="1867">
                <a:solidFill>
                  <a:srgbClr val="3CC2D4"/>
                </a:solidFill>
                <a:latin typeface="Public Sans"/>
                <a:ea typeface="Public Sans"/>
                <a:cs typeface="Public Sans"/>
                <a:sym typeface="Public Sans"/>
              </a:defRPr>
            </a:lvl9pPr>
          </a:lstStyle>
          <a:p>
            <a:endParaRPr/>
          </a:p>
        </p:txBody>
      </p:sp>
      <p:grpSp>
        <p:nvGrpSpPr>
          <p:cNvPr id="11" name="Google Shape;11;p2"/>
          <p:cNvGrpSpPr/>
          <p:nvPr/>
        </p:nvGrpSpPr>
        <p:grpSpPr>
          <a:xfrm>
            <a:off x="5513630" y="5072801"/>
            <a:ext cx="1164741" cy="273271"/>
            <a:chOff x="238125" y="2007225"/>
            <a:chExt cx="7125250" cy="1671725"/>
          </a:xfrm>
        </p:grpSpPr>
        <p:sp>
          <p:nvSpPr>
            <p:cNvPr id="12" name="Google Shape;12;p2"/>
            <p:cNvSpPr/>
            <p:nvPr/>
          </p:nvSpPr>
          <p:spPr>
            <a:xfrm>
              <a:off x="6641150" y="2408425"/>
              <a:ext cx="722225" cy="1236575"/>
            </a:xfrm>
            <a:custGeom>
              <a:avLst/>
              <a:gdLst/>
              <a:ahLst/>
              <a:cxnLst/>
              <a:rect l="l" t="t" r="r" b="b"/>
              <a:pathLst>
                <a:path w="28889" h="49463" extrusionOk="0">
                  <a:moveTo>
                    <a:pt x="24609" y="1"/>
                  </a:moveTo>
                  <a:cubicBezTo>
                    <a:pt x="18436" y="1"/>
                    <a:pt x="14074" y="2963"/>
                    <a:pt x="10659" y="7202"/>
                  </a:cubicBezTo>
                  <a:lnTo>
                    <a:pt x="8354" y="1317"/>
                  </a:lnTo>
                  <a:lnTo>
                    <a:pt x="1" y="1317"/>
                  </a:lnTo>
                  <a:lnTo>
                    <a:pt x="1" y="49463"/>
                  </a:lnTo>
                  <a:lnTo>
                    <a:pt x="13004" y="49463"/>
                  </a:lnTo>
                  <a:lnTo>
                    <a:pt x="13004" y="24444"/>
                  </a:lnTo>
                  <a:cubicBezTo>
                    <a:pt x="13004" y="16584"/>
                    <a:pt x="15885" y="12181"/>
                    <a:pt x="23251" y="12181"/>
                  </a:cubicBezTo>
                  <a:lnTo>
                    <a:pt x="28888" y="12181"/>
                  </a:lnTo>
                  <a:lnTo>
                    <a:pt x="2888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 name="Google Shape;13;p2"/>
            <p:cNvSpPr/>
            <p:nvPr/>
          </p:nvSpPr>
          <p:spPr>
            <a:xfrm>
              <a:off x="5467325" y="2007225"/>
              <a:ext cx="1104925" cy="1637775"/>
            </a:xfrm>
            <a:custGeom>
              <a:avLst/>
              <a:gdLst/>
              <a:ahLst/>
              <a:cxnLst/>
              <a:rect l="l" t="t" r="r" b="b"/>
              <a:pathLst>
                <a:path w="44197" h="65511" extrusionOk="0">
                  <a:moveTo>
                    <a:pt x="1" y="0"/>
                  </a:moveTo>
                  <a:lnTo>
                    <a:pt x="1" y="65511"/>
                  </a:lnTo>
                  <a:lnTo>
                    <a:pt x="13004" y="65511"/>
                  </a:lnTo>
                  <a:lnTo>
                    <a:pt x="13004" y="42467"/>
                  </a:lnTo>
                  <a:lnTo>
                    <a:pt x="28436" y="65511"/>
                  </a:lnTo>
                  <a:lnTo>
                    <a:pt x="44196" y="65511"/>
                  </a:lnTo>
                  <a:lnTo>
                    <a:pt x="26172" y="40286"/>
                  </a:lnTo>
                  <a:lnTo>
                    <a:pt x="42468" y="17365"/>
                  </a:lnTo>
                  <a:lnTo>
                    <a:pt x="27448" y="17365"/>
                  </a:lnTo>
                  <a:lnTo>
                    <a:pt x="13004" y="38763"/>
                  </a:lnTo>
                  <a:lnTo>
                    <a:pt x="1300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 name="Google Shape;14;p2"/>
            <p:cNvSpPr/>
            <p:nvPr/>
          </p:nvSpPr>
          <p:spPr>
            <a:xfrm>
              <a:off x="4139200" y="2407400"/>
              <a:ext cx="1228375" cy="1271550"/>
            </a:xfrm>
            <a:custGeom>
              <a:avLst/>
              <a:gdLst/>
              <a:ahLst/>
              <a:cxnLst/>
              <a:rect l="l" t="t" r="r" b="b"/>
              <a:pathLst>
                <a:path w="49135" h="50862" extrusionOk="0">
                  <a:moveTo>
                    <a:pt x="25637" y="0"/>
                  </a:moveTo>
                  <a:cubicBezTo>
                    <a:pt x="10987" y="0"/>
                    <a:pt x="0" y="10864"/>
                    <a:pt x="0" y="25266"/>
                  </a:cubicBezTo>
                  <a:cubicBezTo>
                    <a:pt x="0" y="39710"/>
                    <a:pt x="11070" y="50862"/>
                    <a:pt x="25555" y="50862"/>
                  </a:cubicBezTo>
                  <a:cubicBezTo>
                    <a:pt x="36624" y="50862"/>
                    <a:pt x="45595" y="44525"/>
                    <a:pt x="49134" y="34731"/>
                  </a:cubicBezTo>
                  <a:lnTo>
                    <a:pt x="37159" y="30575"/>
                  </a:lnTo>
                  <a:cubicBezTo>
                    <a:pt x="34937" y="35719"/>
                    <a:pt x="30781" y="38640"/>
                    <a:pt x="25555" y="38640"/>
                  </a:cubicBezTo>
                  <a:cubicBezTo>
                    <a:pt x="18600" y="38640"/>
                    <a:pt x="13168" y="32797"/>
                    <a:pt x="13168" y="25349"/>
                  </a:cubicBezTo>
                  <a:cubicBezTo>
                    <a:pt x="13168" y="17901"/>
                    <a:pt x="18477" y="12222"/>
                    <a:pt x="25555" y="12222"/>
                  </a:cubicBezTo>
                  <a:cubicBezTo>
                    <a:pt x="30740" y="12222"/>
                    <a:pt x="35061" y="14979"/>
                    <a:pt x="37159" y="19711"/>
                  </a:cubicBezTo>
                  <a:lnTo>
                    <a:pt x="48969" y="15637"/>
                  </a:lnTo>
                  <a:cubicBezTo>
                    <a:pt x="45389" y="6091"/>
                    <a:pt x="36583" y="0"/>
                    <a:pt x="256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 name="Google Shape;15;p2"/>
            <p:cNvSpPr/>
            <p:nvPr/>
          </p:nvSpPr>
          <p:spPr>
            <a:xfrm>
              <a:off x="238125" y="2407400"/>
              <a:ext cx="1228350" cy="1271550"/>
            </a:xfrm>
            <a:custGeom>
              <a:avLst/>
              <a:gdLst/>
              <a:ahLst/>
              <a:cxnLst/>
              <a:rect l="l" t="t" r="r" b="b"/>
              <a:pathLst>
                <a:path w="49134" h="50862" extrusionOk="0">
                  <a:moveTo>
                    <a:pt x="25637" y="0"/>
                  </a:moveTo>
                  <a:cubicBezTo>
                    <a:pt x="11028" y="0"/>
                    <a:pt x="0" y="10864"/>
                    <a:pt x="0" y="25266"/>
                  </a:cubicBezTo>
                  <a:cubicBezTo>
                    <a:pt x="0" y="39710"/>
                    <a:pt x="11070" y="50862"/>
                    <a:pt x="25555" y="50862"/>
                  </a:cubicBezTo>
                  <a:cubicBezTo>
                    <a:pt x="36665" y="50862"/>
                    <a:pt x="45595" y="44525"/>
                    <a:pt x="49134" y="34731"/>
                  </a:cubicBezTo>
                  <a:lnTo>
                    <a:pt x="37159" y="30575"/>
                  </a:lnTo>
                  <a:cubicBezTo>
                    <a:pt x="34978" y="35719"/>
                    <a:pt x="30822" y="38640"/>
                    <a:pt x="25555" y="38640"/>
                  </a:cubicBezTo>
                  <a:cubicBezTo>
                    <a:pt x="18600" y="38640"/>
                    <a:pt x="13209" y="32797"/>
                    <a:pt x="13209" y="25349"/>
                  </a:cubicBezTo>
                  <a:cubicBezTo>
                    <a:pt x="13209" y="17901"/>
                    <a:pt x="18518" y="12222"/>
                    <a:pt x="25555" y="12222"/>
                  </a:cubicBezTo>
                  <a:cubicBezTo>
                    <a:pt x="30740" y="12222"/>
                    <a:pt x="35060" y="14979"/>
                    <a:pt x="37200" y="19711"/>
                  </a:cubicBezTo>
                  <a:lnTo>
                    <a:pt x="48969" y="15637"/>
                  </a:lnTo>
                  <a:cubicBezTo>
                    <a:pt x="45389" y="6091"/>
                    <a:pt x="36624" y="0"/>
                    <a:pt x="256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 name="Google Shape;16;p2"/>
            <p:cNvSpPr/>
            <p:nvPr/>
          </p:nvSpPr>
          <p:spPr>
            <a:xfrm>
              <a:off x="1568300" y="2007225"/>
              <a:ext cx="1130650" cy="1637775"/>
            </a:xfrm>
            <a:custGeom>
              <a:avLst/>
              <a:gdLst/>
              <a:ahLst/>
              <a:cxnLst/>
              <a:rect l="l" t="t" r="r" b="b"/>
              <a:pathLst>
                <a:path w="45226" h="65511" extrusionOk="0">
                  <a:moveTo>
                    <a:pt x="1" y="0"/>
                  </a:moveTo>
                  <a:lnTo>
                    <a:pt x="1" y="65511"/>
                  </a:lnTo>
                  <a:lnTo>
                    <a:pt x="13004" y="65511"/>
                  </a:lnTo>
                  <a:lnTo>
                    <a:pt x="13004" y="40204"/>
                  </a:lnTo>
                  <a:cubicBezTo>
                    <a:pt x="13004" y="32385"/>
                    <a:pt x="17325" y="27653"/>
                    <a:pt x="23827" y="27653"/>
                  </a:cubicBezTo>
                  <a:cubicBezTo>
                    <a:pt x="29670" y="27653"/>
                    <a:pt x="32222" y="31233"/>
                    <a:pt x="32222" y="38434"/>
                  </a:cubicBezTo>
                  <a:lnTo>
                    <a:pt x="32222" y="65511"/>
                  </a:lnTo>
                  <a:lnTo>
                    <a:pt x="45225" y="65511"/>
                  </a:lnTo>
                  <a:lnTo>
                    <a:pt x="45225" y="36253"/>
                  </a:lnTo>
                  <a:cubicBezTo>
                    <a:pt x="45225" y="23990"/>
                    <a:pt x="38477" y="16007"/>
                    <a:pt x="27572" y="16007"/>
                  </a:cubicBezTo>
                  <a:cubicBezTo>
                    <a:pt x="21811" y="16007"/>
                    <a:pt x="16667" y="18353"/>
                    <a:pt x="13004" y="21810"/>
                  </a:cubicBezTo>
                  <a:lnTo>
                    <a:pt x="1300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7" name="Google Shape;17;p2"/>
            <p:cNvSpPr/>
            <p:nvPr/>
          </p:nvSpPr>
          <p:spPr>
            <a:xfrm>
              <a:off x="2803850" y="2407400"/>
              <a:ext cx="1247925" cy="1271550"/>
            </a:xfrm>
            <a:custGeom>
              <a:avLst/>
              <a:gdLst/>
              <a:ahLst/>
              <a:cxnLst/>
              <a:rect l="l" t="t" r="r" b="b"/>
              <a:pathLst>
                <a:path w="49917" h="50862" extrusionOk="0">
                  <a:moveTo>
                    <a:pt x="24979" y="11111"/>
                  </a:moveTo>
                  <a:cubicBezTo>
                    <a:pt x="30781" y="11111"/>
                    <a:pt x="35061" y="14279"/>
                    <a:pt x="36872" y="20164"/>
                  </a:cubicBezTo>
                  <a:lnTo>
                    <a:pt x="13539" y="20164"/>
                  </a:lnTo>
                  <a:cubicBezTo>
                    <a:pt x="15062" y="14485"/>
                    <a:pt x="19177" y="11111"/>
                    <a:pt x="24979" y="11111"/>
                  </a:cubicBezTo>
                  <a:close/>
                  <a:moveTo>
                    <a:pt x="24979" y="0"/>
                  </a:moveTo>
                  <a:cubicBezTo>
                    <a:pt x="10700" y="0"/>
                    <a:pt x="1" y="10905"/>
                    <a:pt x="1" y="25431"/>
                  </a:cubicBezTo>
                  <a:cubicBezTo>
                    <a:pt x="1" y="39916"/>
                    <a:pt x="10741" y="50862"/>
                    <a:pt x="24979" y="50862"/>
                  </a:cubicBezTo>
                  <a:cubicBezTo>
                    <a:pt x="34855" y="50862"/>
                    <a:pt x="43209" y="45636"/>
                    <a:pt x="47447" y="37118"/>
                  </a:cubicBezTo>
                  <a:lnTo>
                    <a:pt x="35637" y="33044"/>
                  </a:lnTo>
                  <a:cubicBezTo>
                    <a:pt x="33003" y="37653"/>
                    <a:pt x="29135" y="39175"/>
                    <a:pt x="24979" y="39257"/>
                  </a:cubicBezTo>
                  <a:cubicBezTo>
                    <a:pt x="24848" y="39261"/>
                    <a:pt x="24717" y="39263"/>
                    <a:pt x="24587" y="39263"/>
                  </a:cubicBezTo>
                  <a:cubicBezTo>
                    <a:pt x="18502" y="39263"/>
                    <a:pt x="14298" y="35500"/>
                    <a:pt x="13210" y="29093"/>
                  </a:cubicBezTo>
                  <a:lnTo>
                    <a:pt x="49628" y="29093"/>
                  </a:lnTo>
                  <a:cubicBezTo>
                    <a:pt x="49793" y="27818"/>
                    <a:pt x="49916" y="26542"/>
                    <a:pt x="49916" y="25266"/>
                  </a:cubicBezTo>
                  <a:cubicBezTo>
                    <a:pt x="49916" y="11399"/>
                    <a:pt x="39752" y="0"/>
                    <a:pt x="249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18" name="Google Shape;18;p2"/>
          <p:cNvSpPr txBox="1">
            <a:spLocks noGrp="1"/>
          </p:cNvSpPr>
          <p:nvPr>
            <p:ph type="title"/>
          </p:nvPr>
        </p:nvSpPr>
        <p:spPr>
          <a:xfrm>
            <a:off x="1219200" y="1730363"/>
            <a:ext cx="9753200" cy="19988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4800">
                <a:solidFill>
                  <a:schemeClr val="lt1"/>
                </a:solidFill>
              </a:defRPr>
            </a:lvl1pPr>
            <a:lvl2pPr lvl="1" rtl="0">
              <a:spcBef>
                <a:spcPts val="0"/>
              </a:spcBef>
              <a:spcAft>
                <a:spcPts val="0"/>
              </a:spcAft>
              <a:buNone/>
              <a:defRPr sz="5600">
                <a:solidFill>
                  <a:schemeClr val="lt1"/>
                </a:solidFill>
                <a:latin typeface="Proxima Nova"/>
                <a:ea typeface="Proxima Nova"/>
                <a:cs typeface="Proxima Nova"/>
                <a:sym typeface="Proxima Nova"/>
              </a:defRPr>
            </a:lvl2pPr>
            <a:lvl3pPr lvl="2" rtl="0">
              <a:spcBef>
                <a:spcPts val="0"/>
              </a:spcBef>
              <a:spcAft>
                <a:spcPts val="0"/>
              </a:spcAft>
              <a:buNone/>
              <a:defRPr sz="5600">
                <a:solidFill>
                  <a:schemeClr val="lt1"/>
                </a:solidFill>
                <a:latin typeface="Proxima Nova"/>
                <a:ea typeface="Proxima Nova"/>
                <a:cs typeface="Proxima Nova"/>
                <a:sym typeface="Proxima Nova"/>
              </a:defRPr>
            </a:lvl3pPr>
            <a:lvl4pPr lvl="3" rtl="0">
              <a:spcBef>
                <a:spcPts val="0"/>
              </a:spcBef>
              <a:spcAft>
                <a:spcPts val="0"/>
              </a:spcAft>
              <a:buNone/>
              <a:defRPr sz="5600">
                <a:solidFill>
                  <a:schemeClr val="lt1"/>
                </a:solidFill>
                <a:latin typeface="Proxima Nova"/>
                <a:ea typeface="Proxima Nova"/>
                <a:cs typeface="Proxima Nova"/>
                <a:sym typeface="Proxima Nova"/>
              </a:defRPr>
            </a:lvl4pPr>
            <a:lvl5pPr lvl="4" rtl="0">
              <a:spcBef>
                <a:spcPts val="0"/>
              </a:spcBef>
              <a:spcAft>
                <a:spcPts val="0"/>
              </a:spcAft>
              <a:buNone/>
              <a:defRPr sz="5600">
                <a:solidFill>
                  <a:schemeClr val="lt1"/>
                </a:solidFill>
                <a:latin typeface="Proxima Nova"/>
                <a:ea typeface="Proxima Nova"/>
                <a:cs typeface="Proxima Nova"/>
                <a:sym typeface="Proxima Nova"/>
              </a:defRPr>
            </a:lvl5pPr>
            <a:lvl6pPr lvl="5" rtl="0">
              <a:spcBef>
                <a:spcPts val="0"/>
              </a:spcBef>
              <a:spcAft>
                <a:spcPts val="0"/>
              </a:spcAft>
              <a:buNone/>
              <a:defRPr sz="5600">
                <a:solidFill>
                  <a:schemeClr val="lt1"/>
                </a:solidFill>
                <a:latin typeface="Proxima Nova"/>
                <a:ea typeface="Proxima Nova"/>
                <a:cs typeface="Proxima Nova"/>
                <a:sym typeface="Proxima Nova"/>
              </a:defRPr>
            </a:lvl6pPr>
            <a:lvl7pPr lvl="6" rtl="0">
              <a:spcBef>
                <a:spcPts val="0"/>
              </a:spcBef>
              <a:spcAft>
                <a:spcPts val="0"/>
              </a:spcAft>
              <a:buNone/>
              <a:defRPr sz="5600">
                <a:solidFill>
                  <a:schemeClr val="lt1"/>
                </a:solidFill>
                <a:latin typeface="Proxima Nova"/>
                <a:ea typeface="Proxima Nova"/>
                <a:cs typeface="Proxima Nova"/>
                <a:sym typeface="Proxima Nova"/>
              </a:defRPr>
            </a:lvl7pPr>
            <a:lvl8pPr lvl="7" rtl="0">
              <a:spcBef>
                <a:spcPts val="0"/>
              </a:spcBef>
              <a:spcAft>
                <a:spcPts val="0"/>
              </a:spcAft>
              <a:buNone/>
              <a:defRPr sz="5600">
                <a:solidFill>
                  <a:schemeClr val="lt1"/>
                </a:solidFill>
                <a:latin typeface="Proxima Nova"/>
                <a:ea typeface="Proxima Nova"/>
                <a:cs typeface="Proxima Nova"/>
                <a:sym typeface="Proxima Nova"/>
              </a:defRPr>
            </a:lvl8pPr>
            <a:lvl9pPr lvl="8" rtl="0">
              <a:spcBef>
                <a:spcPts val="0"/>
              </a:spcBef>
              <a:spcAft>
                <a:spcPts val="0"/>
              </a:spcAft>
              <a:buNone/>
              <a:defRPr sz="5600">
                <a:solidFill>
                  <a:schemeClr val="lt1"/>
                </a:solidFill>
                <a:latin typeface="Proxima Nova"/>
                <a:ea typeface="Proxima Nova"/>
                <a:cs typeface="Proxima Nova"/>
                <a:sym typeface="Proxima Nova"/>
              </a:defRPr>
            </a:lvl9pPr>
          </a:lstStyle>
          <a:p>
            <a:endParaRPr/>
          </a:p>
        </p:txBody>
      </p:sp>
    </p:spTree>
    <p:extLst>
      <p:ext uri="{BB962C8B-B14F-4D97-AF65-F5344CB8AC3E}">
        <p14:creationId xmlns:p14="http://schemas.microsoft.com/office/powerpoint/2010/main" val="1175466144"/>
      </p:ext>
    </p:extLst>
  </p:cSld>
  <p:clrMapOvr>
    <a:masterClrMapping/>
  </p:clrMapOvr>
  <p:extLst>
    <p:ext uri="{DCECCB84-F9BA-43D5-87BE-67443E8EF086}">
      <p15:sldGuideLst xmlns:p15="http://schemas.microsoft.com/office/powerpoint/2012/main">
        <p15:guide id="1" orient="horz" pos="1152">
          <p15:clr>
            <a:schemeClr val="accent5"/>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10" Type="http://schemas.openxmlformats.org/officeDocument/2006/relationships/image" Target="../media/image5.png"/><Relationship Id="rId4" Type="http://schemas.openxmlformats.org/officeDocument/2006/relationships/slideLayout" Target="../slideLayouts/slideLayout5.xml"/><Relationship Id="rId9" Type="http://schemas.openxmlformats.org/officeDocument/2006/relationships/image" Target="../media/image4.jpeg"/></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21.xml"/><Relationship Id="rId18" Type="http://schemas.openxmlformats.org/officeDocument/2006/relationships/slideLayout" Target="../slideLayouts/slideLayout26.xml"/><Relationship Id="rId26" Type="http://schemas.openxmlformats.org/officeDocument/2006/relationships/slideLayout" Target="../slideLayouts/slideLayout34.xml"/><Relationship Id="rId3" Type="http://schemas.openxmlformats.org/officeDocument/2006/relationships/slideLayout" Target="../slideLayouts/slideLayout11.xml"/><Relationship Id="rId21" Type="http://schemas.openxmlformats.org/officeDocument/2006/relationships/slideLayout" Target="../slideLayouts/slideLayout29.xml"/><Relationship Id="rId34" Type="http://schemas.openxmlformats.org/officeDocument/2006/relationships/slideLayout" Target="../slideLayouts/slideLayout42.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17" Type="http://schemas.openxmlformats.org/officeDocument/2006/relationships/slideLayout" Target="../slideLayouts/slideLayout25.xml"/><Relationship Id="rId25" Type="http://schemas.openxmlformats.org/officeDocument/2006/relationships/slideLayout" Target="../slideLayouts/slideLayout33.xml"/><Relationship Id="rId33" Type="http://schemas.openxmlformats.org/officeDocument/2006/relationships/slideLayout" Target="../slideLayouts/slideLayout41.xml"/><Relationship Id="rId2" Type="http://schemas.openxmlformats.org/officeDocument/2006/relationships/slideLayout" Target="../slideLayouts/slideLayout10.xml"/><Relationship Id="rId16" Type="http://schemas.openxmlformats.org/officeDocument/2006/relationships/slideLayout" Target="../slideLayouts/slideLayout24.xml"/><Relationship Id="rId20" Type="http://schemas.openxmlformats.org/officeDocument/2006/relationships/slideLayout" Target="../slideLayouts/slideLayout28.xml"/><Relationship Id="rId29" Type="http://schemas.openxmlformats.org/officeDocument/2006/relationships/slideLayout" Target="../slideLayouts/slideLayout37.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24" Type="http://schemas.openxmlformats.org/officeDocument/2006/relationships/slideLayout" Target="../slideLayouts/slideLayout32.xml"/><Relationship Id="rId32" Type="http://schemas.openxmlformats.org/officeDocument/2006/relationships/slideLayout" Target="../slideLayouts/slideLayout40.xml"/><Relationship Id="rId5" Type="http://schemas.openxmlformats.org/officeDocument/2006/relationships/slideLayout" Target="../slideLayouts/slideLayout13.xml"/><Relationship Id="rId15" Type="http://schemas.openxmlformats.org/officeDocument/2006/relationships/slideLayout" Target="../slideLayouts/slideLayout23.xml"/><Relationship Id="rId23" Type="http://schemas.openxmlformats.org/officeDocument/2006/relationships/slideLayout" Target="../slideLayouts/slideLayout31.xml"/><Relationship Id="rId28" Type="http://schemas.openxmlformats.org/officeDocument/2006/relationships/slideLayout" Target="../slideLayouts/slideLayout36.xml"/><Relationship Id="rId36" Type="http://schemas.openxmlformats.org/officeDocument/2006/relationships/theme" Target="../theme/theme3.xml"/><Relationship Id="rId10" Type="http://schemas.openxmlformats.org/officeDocument/2006/relationships/slideLayout" Target="../slideLayouts/slideLayout18.xml"/><Relationship Id="rId19" Type="http://schemas.openxmlformats.org/officeDocument/2006/relationships/slideLayout" Target="../slideLayouts/slideLayout27.xml"/><Relationship Id="rId31" Type="http://schemas.openxmlformats.org/officeDocument/2006/relationships/slideLayout" Target="../slideLayouts/slideLayout39.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slideLayout" Target="../slideLayouts/slideLayout22.xml"/><Relationship Id="rId22" Type="http://schemas.openxmlformats.org/officeDocument/2006/relationships/slideLayout" Target="../slideLayouts/slideLayout30.xml"/><Relationship Id="rId27" Type="http://schemas.openxmlformats.org/officeDocument/2006/relationships/slideLayout" Target="../slideLayouts/slideLayout35.xml"/><Relationship Id="rId30" Type="http://schemas.openxmlformats.org/officeDocument/2006/relationships/slideLayout" Target="../slideLayouts/slideLayout38.xml"/><Relationship Id="rId35" Type="http://schemas.openxmlformats.org/officeDocument/2006/relationships/slideLayout" Target="../slideLayouts/slideLayout43.xml"/><Relationship Id="rId8"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31"/>
          <p:cNvPicPr preferRelativeResize="0"/>
          <p:nvPr/>
        </p:nvPicPr>
        <p:blipFill rotWithShape="1">
          <a:blip r:embed="rId3">
            <a:alphaModFix/>
          </a:blip>
          <a:srcRect/>
          <a:stretch/>
        </p:blipFill>
        <p:spPr>
          <a:xfrm>
            <a:off x="0" y="231648"/>
            <a:ext cx="12192000" cy="2313355"/>
          </a:xfrm>
          <a:prstGeom prst="rect">
            <a:avLst/>
          </a:prstGeom>
          <a:noFill/>
          <a:ln>
            <a:noFill/>
          </a:ln>
        </p:spPr>
      </p:pic>
      <p:sp>
        <p:nvSpPr>
          <p:cNvPr id="11" name="Google Shape;11;p31"/>
          <p:cNvSpPr/>
          <p:nvPr/>
        </p:nvSpPr>
        <p:spPr>
          <a:xfrm>
            <a:off x="0" y="-2357"/>
            <a:ext cx="12192000" cy="231648"/>
          </a:xfrm>
          <a:prstGeom prst="rect">
            <a:avLst/>
          </a:pr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3200" b="0" i="0" u="none" strike="noStrike" cap="none">
              <a:solidFill>
                <a:schemeClr val="dk1"/>
              </a:solidFill>
              <a:latin typeface="Arial"/>
              <a:ea typeface="Arial"/>
              <a:cs typeface="Arial"/>
              <a:sym typeface="Arial"/>
            </a:endParaRPr>
          </a:p>
        </p:txBody>
      </p:sp>
      <p:pic>
        <p:nvPicPr>
          <p:cNvPr id="12" name="Google Shape;12;p31"/>
          <p:cNvPicPr preferRelativeResize="0"/>
          <p:nvPr/>
        </p:nvPicPr>
        <p:blipFill rotWithShape="1">
          <a:blip r:embed="rId4">
            <a:alphaModFix/>
          </a:blip>
          <a:srcRect/>
          <a:stretch/>
        </p:blipFill>
        <p:spPr>
          <a:xfrm>
            <a:off x="609600" y="6473620"/>
            <a:ext cx="2319867" cy="118533"/>
          </a:xfrm>
          <a:prstGeom prst="rect">
            <a:avLst/>
          </a:prstGeom>
          <a:noFill/>
          <a:ln>
            <a:noFill/>
          </a:ln>
        </p:spPr>
      </p:pic>
      <p:pic>
        <p:nvPicPr>
          <p:cNvPr id="13" name="Google Shape;13;p31" descr="Logo&#10;&#10;Description automatically generated"/>
          <p:cNvPicPr preferRelativeResize="0"/>
          <p:nvPr/>
        </p:nvPicPr>
        <p:blipFill rotWithShape="1">
          <a:blip r:embed="rId5">
            <a:alphaModFix/>
          </a:blip>
          <a:srcRect/>
          <a:stretch/>
        </p:blipFill>
        <p:spPr>
          <a:xfrm>
            <a:off x="469454" y="622094"/>
            <a:ext cx="3181807" cy="829797"/>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1808">
          <p15:clr>
            <a:srgbClr val="F26B43"/>
          </p15:clr>
        </p15:guide>
        <p15:guide id="2" pos="38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
        <p:cNvGrpSpPr/>
        <p:nvPr/>
      </p:nvGrpSpPr>
      <p:grpSpPr>
        <a:xfrm>
          <a:off x="0" y="0"/>
          <a:ext cx="0" cy="0"/>
          <a:chOff x="0" y="0"/>
          <a:chExt cx="0" cy="0"/>
        </a:xfrm>
      </p:grpSpPr>
      <p:sp>
        <p:nvSpPr>
          <p:cNvPr id="22" name="Google Shape;22;p33"/>
          <p:cNvSpPr txBox="1"/>
          <p:nvPr/>
        </p:nvSpPr>
        <p:spPr>
          <a:xfrm>
            <a:off x="4470400" y="6356987"/>
            <a:ext cx="7721600" cy="501013"/>
          </a:xfrm>
          <a:prstGeom prst="rect">
            <a:avLst/>
          </a:prstGeom>
          <a:noFill/>
          <a:ln>
            <a:noFill/>
          </a:ln>
        </p:spPr>
        <p:txBody>
          <a:bodyPr spcFirstLastPara="1" wrap="square" lIns="0" tIns="304800" rIns="609600" bIns="304800" anchor="b" anchorCtr="0">
            <a:noAutofit/>
          </a:bodyPr>
          <a:lstStyle/>
          <a:p>
            <a:pPr marL="0" marR="0" lvl="0" indent="0" algn="r" rtl="0">
              <a:lnSpc>
                <a:spcPct val="233312"/>
              </a:lnSpc>
              <a:spcBef>
                <a:spcPts val="0"/>
              </a:spcBef>
              <a:spcAft>
                <a:spcPts val="0"/>
              </a:spcAft>
              <a:buClr>
                <a:srgbClr val="EE2E24"/>
              </a:buClr>
              <a:buSzPts val="1440"/>
              <a:buFont typeface="Calibri"/>
              <a:buNone/>
            </a:pPr>
            <a:r>
              <a:rPr lang="en-US" sz="1600" b="1">
                <a:solidFill>
                  <a:schemeClr val="dk2"/>
                </a:solidFill>
                <a:latin typeface="Calibri"/>
                <a:ea typeface="Calibri"/>
                <a:cs typeface="Calibri"/>
                <a:sym typeface="Calibri"/>
              </a:rPr>
              <a:t>SIA | Staffing Industry Analysts </a:t>
            </a:r>
            <a:r>
              <a:rPr lang="en-US" sz="1600" b="1">
                <a:solidFill>
                  <a:srgbClr val="EE2E24"/>
                </a:solidFill>
                <a:latin typeface="Calibri"/>
                <a:ea typeface="Calibri"/>
                <a:cs typeface="Calibri"/>
                <a:sym typeface="Calibri"/>
              </a:rPr>
              <a:t>Thought Leadership </a:t>
            </a:r>
            <a:r>
              <a:rPr lang="en-US" sz="1600" b="1">
                <a:solidFill>
                  <a:schemeClr val="dk2"/>
                </a:solidFill>
                <a:latin typeface="Calibri"/>
                <a:ea typeface="Calibri"/>
                <a:cs typeface="Calibri"/>
                <a:sym typeface="Calibri"/>
              </a:rPr>
              <a:t>Webinar</a:t>
            </a:r>
            <a:endParaRPr/>
          </a:p>
        </p:txBody>
      </p:sp>
      <p:sp>
        <p:nvSpPr>
          <p:cNvPr id="23" name="Google Shape;23;p33"/>
          <p:cNvSpPr/>
          <p:nvPr/>
        </p:nvSpPr>
        <p:spPr>
          <a:xfrm>
            <a:off x="0" y="-2357"/>
            <a:ext cx="12192000" cy="231648"/>
          </a:xfrm>
          <a:prstGeom prst="rect">
            <a:avLst/>
          </a:pr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3200">
              <a:solidFill>
                <a:schemeClr val="dk1"/>
              </a:solidFill>
              <a:latin typeface="Arial"/>
              <a:ea typeface="Arial"/>
              <a:cs typeface="Arial"/>
              <a:sym typeface="Arial"/>
            </a:endParaRPr>
          </a:p>
        </p:txBody>
      </p:sp>
      <p:pic>
        <p:nvPicPr>
          <p:cNvPr id="24" name="Google Shape;24;p33"/>
          <p:cNvPicPr preferRelativeResize="0"/>
          <p:nvPr/>
        </p:nvPicPr>
        <p:blipFill rotWithShape="1">
          <a:blip r:embed="rId9">
            <a:alphaModFix/>
          </a:blip>
          <a:srcRect/>
          <a:stretch/>
        </p:blipFill>
        <p:spPr>
          <a:xfrm>
            <a:off x="609600" y="6473620"/>
            <a:ext cx="2319867" cy="118533"/>
          </a:xfrm>
          <a:prstGeom prst="rect">
            <a:avLst/>
          </a:prstGeom>
          <a:noFill/>
          <a:ln>
            <a:noFill/>
          </a:ln>
        </p:spPr>
      </p:pic>
      <p:pic>
        <p:nvPicPr>
          <p:cNvPr id="25" name="Google Shape;25;p33"/>
          <p:cNvPicPr preferRelativeResize="0"/>
          <p:nvPr/>
        </p:nvPicPr>
        <p:blipFill rotWithShape="1">
          <a:blip r:embed="rId10">
            <a:alphaModFix/>
          </a:blip>
          <a:srcRect/>
          <a:stretch/>
        </p:blipFill>
        <p:spPr>
          <a:xfrm>
            <a:off x="10424160" y="426720"/>
            <a:ext cx="1463040" cy="848317"/>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066800" y="593367"/>
            <a:ext cx="99060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Libre Baskerville"/>
              <a:buNone/>
              <a:defRPr sz="2800" b="1">
                <a:solidFill>
                  <a:schemeClr val="dk1"/>
                </a:solidFill>
                <a:latin typeface="Libre Baskerville"/>
                <a:ea typeface="Libre Baskerville"/>
                <a:cs typeface="Libre Baskerville"/>
                <a:sym typeface="Libre Baskerville"/>
              </a:defRPr>
            </a:lvl1pPr>
            <a:lvl2pPr lvl="1">
              <a:spcBef>
                <a:spcPts val="0"/>
              </a:spcBef>
              <a:spcAft>
                <a:spcPts val="0"/>
              </a:spcAft>
              <a:buClr>
                <a:schemeClr val="accent1"/>
              </a:buClr>
              <a:buSzPts val="2800"/>
              <a:buFont typeface="PT Serif"/>
              <a:buNone/>
              <a:defRPr sz="2800" b="1">
                <a:solidFill>
                  <a:schemeClr val="accent1"/>
                </a:solidFill>
                <a:latin typeface="PT Serif"/>
                <a:ea typeface="PT Serif"/>
                <a:cs typeface="PT Serif"/>
                <a:sym typeface="PT Serif"/>
              </a:defRPr>
            </a:lvl2pPr>
            <a:lvl3pPr lvl="2">
              <a:spcBef>
                <a:spcPts val="0"/>
              </a:spcBef>
              <a:spcAft>
                <a:spcPts val="0"/>
              </a:spcAft>
              <a:buClr>
                <a:schemeClr val="accent1"/>
              </a:buClr>
              <a:buSzPts val="2800"/>
              <a:buFont typeface="PT Serif"/>
              <a:buNone/>
              <a:defRPr sz="2800" b="1">
                <a:solidFill>
                  <a:schemeClr val="accent1"/>
                </a:solidFill>
                <a:latin typeface="PT Serif"/>
                <a:ea typeface="PT Serif"/>
                <a:cs typeface="PT Serif"/>
                <a:sym typeface="PT Serif"/>
              </a:defRPr>
            </a:lvl3pPr>
            <a:lvl4pPr lvl="3">
              <a:spcBef>
                <a:spcPts val="0"/>
              </a:spcBef>
              <a:spcAft>
                <a:spcPts val="0"/>
              </a:spcAft>
              <a:buClr>
                <a:schemeClr val="accent1"/>
              </a:buClr>
              <a:buSzPts val="2800"/>
              <a:buFont typeface="PT Serif"/>
              <a:buNone/>
              <a:defRPr sz="2800" b="1">
                <a:solidFill>
                  <a:schemeClr val="accent1"/>
                </a:solidFill>
                <a:latin typeface="PT Serif"/>
                <a:ea typeface="PT Serif"/>
                <a:cs typeface="PT Serif"/>
                <a:sym typeface="PT Serif"/>
              </a:defRPr>
            </a:lvl4pPr>
            <a:lvl5pPr lvl="4">
              <a:spcBef>
                <a:spcPts val="0"/>
              </a:spcBef>
              <a:spcAft>
                <a:spcPts val="0"/>
              </a:spcAft>
              <a:buClr>
                <a:schemeClr val="accent1"/>
              </a:buClr>
              <a:buSzPts val="2800"/>
              <a:buFont typeface="PT Serif"/>
              <a:buNone/>
              <a:defRPr sz="2800" b="1">
                <a:solidFill>
                  <a:schemeClr val="accent1"/>
                </a:solidFill>
                <a:latin typeface="PT Serif"/>
                <a:ea typeface="PT Serif"/>
                <a:cs typeface="PT Serif"/>
                <a:sym typeface="PT Serif"/>
              </a:defRPr>
            </a:lvl5pPr>
            <a:lvl6pPr lvl="5">
              <a:spcBef>
                <a:spcPts val="0"/>
              </a:spcBef>
              <a:spcAft>
                <a:spcPts val="0"/>
              </a:spcAft>
              <a:buClr>
                <a:schemeClr val="accent1"/>
              </a:buClr>
              <a:buSzPts val="2800"/>
              <a:buFont typeface="PT Serif"/>
              <a:buNone/>
              <a:defRPr sz="2800" b="1">
                <a:solidFill>
                  <a:schemeClr val="accent1"/>
                </a:solidFill>
                <a:latin typeface="PT Serif"/>
                <a:ea typeface="PT Serif"/>
                <a:cs typeface="PT Serif"/>
                <a:sym typeface="PT Serif"/>
              </a:defRPr>
            </a:lvl6pPr>
            <a:lvl7pPr lvl="6">
              <a:spcBef>
                <a:spcPts val="0"/>
              </a:spcBef>
              <a:spcAft>
                <a:spcPts val="0"/>
              </a:spcAft>
              <a:buClr>
                <a:schemeClr val="accent1"/>
              </a:buClr>
              <a:buSzPts val="2800"/>
              <a:buFont typeface="PT Serif"/>
              <a:buNone/>
              <a:defRPr sz="2800" b="1">
                <a:solidFill>
                  <a:schemeClr val="accent1"/>
                </a:solidFill>
                <a:latin typeface="PT Serif"/>
                <a:ea typeface="PT Serif"/>
                <a:cs typeface="PT Serif"/>
                <a:sym typeface="PT Serif"/>
              </a:defRPr>
            </a:lvl7pPr>
            <a:lvl8pPr lvl="7">
              <a:spcBef>
                <a:spcPts val="0"/>
              </a:spcBef>
              <a:spcAft>
                <a:spcPts val="0"/>
              </a:spcAft>
              <a:buClr>
                <a:schemeClr val="accent1"/>
              </a:buClr>
              <a:buSzPts val="2800"/>
              <a:buFont typeface="PT Serif"/>
              <a:buNone/>
              <a:defRPr sz="2800" b="1">
                <a:solidFill>
                  <a:schemeClr val="accent1"/>
                </a:solidFill>
                <a:latin typeface="PT Serif"/>
                <a:ea typeface="PT Serif"/>
                <a:cs typeface="PT Serif"/>
                <a:sym typeface="PT Serif"/>
              </a:defRPr>
            </a:lvl8pPr>
            <a:lvl9pPr lvl="8">
              <a:spcBef>
                <a:spcPts val="0"/>
              </a:spcBef>
              <a:spcAft>
                <a:spcPts val="0"/>
              </a:spcAft>
              <a:buClr>
                <a:schemeClr val="accent1"/>
              </a:buClr>
              <a:buSzPts val="2800"/>
              <a:buFont typeface="PT Serif"/>
              <a:buNone/>
              <a:defRPr sz="2800" b="1">
                <a:solidFill>
                  <a:schemeClr val="accent1"/>
                </a:solidFill>
                <a:latin typeface="PT Serif"/>
                <a:ea typeface="PT Serif"/>
                <a:cs typeface="PT Serif"/>
                <a:sym typeface="PT Serif"/>
              </a:defRPr>
            </a:lvl9pPr>
          </a:lstStyle>
          <a:p>
            <a:endParaRPr/>
          </a:p>
        </p:txBody>
      </p:sp>
      <p:sp>
        <p:nvSpPr>
          <p:cNvPr id="7" name="Google Shape;7;p1"/>
          <p:cNvSpPr txBox="1">
            <a:spLocks noGrp="1"/>
          </p:cNvSpPr>
          <p:nvPr>
            <p:ph type="body" idx="1"/>
          </p:nvPr>
        </p:nvSpPr>
        <p:spPr>
          <a:xfrm>
            <a:off x="831200" y="1536633"/>
            <a:ext cx="10141600" cy="4555200"/>
          </a:xfrm>
          <a:prstGeom prst="rect">
            <a:avLst/>
          </a:prstGeom>
          <a:noFill/>
          <a:ln>
            <a:noFill/>
          </a:ln>
        </p:spPr>
        <p:txBody>
          <a:bodyPr spcFirstLastPara="1" wrap="square" lIns="91425" tIns="91425" rIns="91425" bIns="91425" anchor="t" anchorCtr="0">
            <a:noAutofit/>
          </a:bodyPr>
          <a:lstStyle>
            <a:lvl1pPr marL="457200" lvl="0" indent="-323850">
              <a:lnSpc>
                <a:spcPct val="115000"/>
              </a:lnSpc>
              <a:spcBef>
                <a:spcPts val="0"/>
              </a:spcBef>
              <a:spcAft>
                <a:spcPts val="0"/>
              </a:spcAft>
              <a:buClr>
                <a:schemeClr val="accent3"/>
              </a:buClr>
              <a:buSzPts val="1500"/>
              <a:buFont typeface="Public Sans"/>
              <a:buChar char="●"/>
              <a:defRPr sz="1800">
                <a:solidFill>
                  <a:schemeClr val="dk1"/>
                </a:solidFill>
                <a:latin typeface="Public Sans"/>
                <a:ea typeface="Public Sans"/>
                <a:cs typeface="Public Sans"/>
                <a:sym typeface="Public Sans"/>
              </a:defRPr>
            </a:lvl1pPr>
            <a:lvl2pPr marL="914400" lvl="1" indent="-298450">
              <a:lnSpc>
                <a:spcPct val="115000"/>
              </a:lnSpc>
              <a:spcBef>
                <a:spcPts val="1600"/>
              </a:spcBef>
              <a:spcAft>
                <a:spcPts val="0"/>
              </a:spcAft>
              <a:buClr>
                <a:schemeClr val="dk2"/>
              </a:buClr>
              <a:buSzPts val="1100"/>
              <a:buFont typeface="Public Sans"/>
              <a:buChar char="●"/>
              <a:defRPr>
                <a:solidFill>
                  <a:schemeClr val="dk1"/>
                </a:solidFill>
                <a:latin typeface="Public Sans"/>
                <a:ea typeface="Public Sans"/>
                <a:cs typeface="Public Sans"/>
                <a:sym typeface="Public Sans"/>
              </a:defRPr>
            </a:lvl2pPr>
            <a:lvl3pPr marL="1371600" lvl="2" indent="-304800">
              <a:lnSpc>
                <a:spcPct val="115000"/>
              </a:lnSpc>
              <a:spcBef>
                <a:spcPts val="1600"/>
              </a:spcBef>
              <a:spcAft>
                <a:spcPts val="0"/>
              </a:spcAft>
              <a:buClr>
                <a:schemeClr val="accent3"/>
              </a:buClr>
              <a:buSzPts val="1200"/>
              <a:buFont typeface="Public Sans"/>
              <a:buChar char="−"/>
              <a:defRPr>
                <a:solidFill>
                  <a:schemeClr val="dk1"/>
                </a:solidFill>
                <a:latin typeface="Public Sans"/>
                <a:ea typeface="Public Sans"/>
                <a:cs typeface="Public Sans"/>
                <a:sym typeface="Public Sans"/>
              </a:defRPr>
            </a:lvl3pPr>
            <a:lvl4pPr marL="1828800" lvl="3" indent="-317500">
              <a:lnSpc>
                <a:spcPct val="115000"/>
              </a:lnSpc>
              <a:spcBef>
                <a:spcPts val="1600"/>
              </a:spcBef>
              <a:spcAft>
                <a:spcPts val="0"/>
              </a:spcAft>
              <a:buClr>
                <a:schemeClr val="dk1"/>
              </a:buClr>
              <a:buSzPts val="1400"/>
              <a:buFont typeface="Public Sans"/>
              <a:buChar char="●"/>
              <a:defRPr>
                <a:solidFill>
                  <a:schemeClr val="dk1"/>
                </a:solidFill>
                <a:latin typeface="Public Sans"/>
                <a:ea typeface="Public Sans"/>
                <a:cs typeface="Public Sans"/>
                <a:sym typeface="Public Sans"/>
              </a:defRPr>
            </a:lvl4pPr>
            <a:lvl5pPr marL="2286000" lvl="4" indent="-317500">
              <a:lnSpc>
                <a:spcPct val="115000"/>
              </a:lnSpc>
              <a:spcBef>
                <a:spcPts val="1600"/>
              </a:spcBef>
              <a:spcAft>
                <a:spcPts val="0"/>
              </a:spcAft>
              <a:buClr>
                <a:schemeClr val="dk1"/>
              </a:buClr>
              <a:buSzPts val="1400"/>
              <a:buFont typeface="Public Sans"/>
              <a:buChar char="○"/>
              <a:defRPr>
                <a:solidFill>
                  <a:schemeClr val="dk1"/>
                </a:solidFill>
                <a:latin typeface="Public Sans"/>
                <a:ea typeface="Public Sans"/>
                <a:cs typeface="Public Sans"/>
                <a:sym typeface="Public Sans"/>
              </a:defRPr>
            </a:lvl5pPr>
            <a:lvl6pPr marL="2743200" lvl="5" indent="-317500">
              <a:lnSpc>
                <a:spcPct val="115000"/>
              </a:lnSpc>
              <a:spcBef>
                <a:spcPts val="1600"/>
              </a:spcBef>
              <a:spcAft>
                <a:spcPts val="0"/>
              </a:spcAft>
              <a:buClr>
                <a:schemeClr val="dk1"/>
              </a:buClr>
              <a:buSzPts val="1400"/>
              <a:buFont typeface="Public Sans"/>
              <a:buChar char="■"/>
              <a:defRPr>
                <a:solidFill>
                  <a:schemeClr val="dk1"/>
                </a:solidFill>
                <a:latin typeface="Public Sans"/>
                <a:ea typeface="Public Sans"/>
                <a:cs typeface="Public Sans"/>
                <a:sym typeface="Public Sans"/>
              </a:defRPr>
            </a:lvl6pPr>
            <a:lvl7pPr marL="3200400" lvl="6" indent="-317500">
              <a:lnSpc>
                <a:spcPct val="115000"/>
              </a:lnSpc>
              <a:spcBef>
                <a:spcPts val="1600"/>
              </a:spcBef>
              <a:spcAft>
                <a:spcPts val="0"/>
              </a:spcAft>
              <a:buClr>
                <a:schemeClr val="dk1"/>
              </a:buClr>
              <a:buSzPts val="1400"/>
              <a:buFont typeface="Public Sans"/>
              <a:buChar char="●"/>
              <a:defRPr>
                <a:solidFill>
                  <a:schemeClr val="dk1"/>
                </a:solidFill>
                <a:latin typeface="Public Sans"/>
                <a:ea typeface="Public Sans"/>
                <a:cs typeface="Public Sans"/>
                <a:sym typeface="Public Sans"/>
              </a:defRPr>
            </a:lvl7pPr>
            <a:lvl8pPr marL="3657600" lvl="7" indent="-317500">
              <a:lnSpc>
                <a:spcPct val="115000"/>
              </a:lnSpc>
              <a:spcBef>
                <a:spcPts val="1600"/>
              </a:spcBef>
              <a:spcAft>
                <a:spcPts val="0"/>
              </a:spcAft>
              <a:buClr>
                <a:schemeClr val="dk1"/>
              </a:buClr>
              <a:buSzPts val="1400"/>
              <a:buFont typeface="Public Sans"/>
              <a:buChar char="○"/>
              <a:defRPr>
                <a:solidFill>
                  <a:schemeClr val="dk1"/>
                </a:solidFill>
                <a:latin typeface="Public Sans"/>
                <a:ea typeface="Public Sans"/>
                <a:cs typeface="Public Sans"/>
                <a:sym typeface="Public Sans"/>
              </a:defRPr>
            </a:lvl8pPr>
            <a:lvl9pPr marL="4114800" lvl="8" indent="-317500">
              <a:lnSpc>
                <a:spcPct val="115000"/>
              </a:lnSpc>
              <a:spcBef>
                <a:spcPts val="1600"/>
              </a:spcBef>
              <a:spcAft>
                <a:spcPts val="1600"/>
              </a:spcAft>
              <a:buClr>
                <a:schemeClr val="dk1"/>
              </a:buClr>
              <a:buSzPts val="1400"/>
              <a:buFont typeface="Public Sans"/>
              <a:buChar char="■"/>
              <a:defRPr>
                <a:solidFill>
                  <a:schemeClr val="dk1"/>
                </a:solidFill>
                <a:latin typeface="Public Sans"/>
                <a:ea typeface="Public Sans"/>
                <a:cs typeface="Public Sans"/>
                <a:sym typeface="Public Sans"/>
              </a:defRPr>
            </a:lvl9pPr>
          </a:lstStyle>
          <a:p>
            <a:endParaRPr/>
          </a:p>
        </p:txBody>
      </p:sp>
      <p:sp>
        <p:nvSpPr>
          <p:cNvPr id="8" name="Google Shape;8;p1"/>
          <p:cNvSpPr txBox="1">
            <a:spLocks noGrp="1"/>
          </p:cNvSpPr>
          <p:nvPr>
            <p:ph type="sldNum" idx="12"/>
          </p:nvPr>
        </p:nvSpPr>
        <p:spPr>
          <a:xfrm>
            <a:off x="11058765" y="6181677"/>
            <a:ext cx="731600" cy="524800"/>
          </a:xfrm>
          <a:prstGeom prst="rect">
            <a:avLst/>
          </a:prstGeom>
          <a:noFill/>
          <a:ln>
            <a:noFill/>
          </a:ln>
        </p:spPr>
        <p:txBody>
          <a:bodyPr spcFirstLastPara="1" wrap="square" lIns="91425" tIns="91425" rIns="91425" bIns="91425" anchor="t" anchorCtr="0">
            <a:noAutofit/>
          </a:bodyPr>
          <a:lstStyle>
            <a:lvl1pPr lvl="0" algn="r" rtl="0">
              <a:buNone/>
              <a:defRPr sz="1067">
                <a:solidFill>
                  <a:schemeClr val="dk2"/>
                </a:solidFill>
                <a:latin typeface="Public Sans"/>
                <a:ea typeface="Public Sans"/>
                <a:cs typeface="Public Sans"/>
                <a:sym typeface="Public Sans"/>
              </a:defRPr>
            </a:lvl1pPr>
            <a:lvl2pPr lvl="1" algn="r" rtl="0">
              <a:buNone/>
              <a:defRPr sz="1067">
                <a:solidFill>
                  <a:schemeClr val="dk2"/>
                </a:solidFill>
                <a:latin typeface="Public Sans"/>
                <a:ea typeface="Public Sans"/>
                <a:cs typeface="Public Sans"/>
                <a:sym typeface="Public Sans"/>
              </a:defRPr>
            </a:lvl2pPr>
            <a:lvl3pPr lvl="2" algn="r" rtl="0">
              <a:buNone/>
              <a:defRPr sz="1067">
                <a:solidFill>
                  <a:schemeClr val="dk2"/>
                </a:solidFill>
                <a:latin typeface="Public Sans"/>
                <a:ea typeface="Public Sans"/>
                <a:cs typeface="Public Sans"/>
                <a:sym typeface="Public Sans"/>
              </a:defRPr>
            </a:lvl3pPr>
            <a:lvl4pPr lvl="3" algn="r" rtl="0">
              <a:buNone/>
              <a:defRPr sz="1067">
                <a:solidFill>
                  <a:schemeClr val="dk2"/>
                </a:solidFill>
                <a:latin typeface="Public Sans"/>
                <a:ea typeface="Public Sans"/>
                <a:cs typeface="Public Sans"/>
                <a:sym typeface="Public Sans"/>
              </a:defRPr>
            </a:lvl4pPr>
            <a:lvl5pPr lvl="4" algn="r" rtl="0">
              <a:buNone/>
              <a:defRPr sz="1067">
                <a:solidFill>
                  <a:schemeClr val="dk2"/>
                </a:solidFill>
                <a:latin typeface="Public Sans"/>
                <a:ea typeface="Public Sans"/>
                <a:cs typeface="Public Sans"/>
                <a:sym typeface="Public Sans"/>
              </a:defRPr>
            </a:lvl5pPr>
            <a:lvl6pPr lvl="5" algn="r" rtl="0">
              <a:buNone/>
              <a:defRPr sz="1067">
                <a:solidFill>
                  <a:schemeClr val="dk2"/>
                </a:solidFill>
                <a:latin typeface="Public Sans"/>
                <a:ea typeface="Public Sans"/>
                <a:cs typeface="Public Sans"/>
                <a:sym typeface="Public Sans"/>
              </a:defRPr>
            </a:lvl6pPr>
            <a:lvl7pPr lvl="6" algn="r" rtl="0">
              <a:buNone/>
              <a:defRPr sz="1067">
                <a:solidFill>
                  <a:schemeClr val="dk2"/>
                </a:solidFill>
                <a:latin typeface="Public Sans"/>
                <a:ea typeface="Public Sans"/>
                <a:cs typeface="Public Sans"/>
                <a:sym typeface="Public Sans"/>
              </a:defRPr>
            </a:lvl7pPr>
            <a:lvl8pPr lvl="7" algn="r" rtl="0">
              <a:buNone/>
              <a:defRPr sz="1067">
                <a:solidFill>
                  <a:schemeClr val="dk2"/>
                </a:solidFill>
                <a:latin typeface="Public Sans"/>
                <a:ea typeface="Public Sans"/>
                <a:cs typeface="Public Sans"/>
                <a:sym typeface="Public Sans"/>
              </a:defRPr>
            </a:lvl8pPr>
            <a:lvl9pPr lvl="8" algn="r" rtl="0">
              <a:buNone/>
              <a:defRPr sz="1067">
                <a:solidFill>
                  <a:schemeClr val="dk2"/>
                </a:solidFill>
                <a:latin typeface="Public Sans"/>
                <a:ea typeface="Public Sans"/>
                <a:cs typeface="Public Sans"/>
                <a:sym typeface="Public Sans"/>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74419828"/>
      </p:ext>
    </p:extLst>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 id="2147483676" r:id="rId18"/>
    <p:sldLayoutId id="2147483677" r:id="rId19"/>
    <p:sldLayoutId id="2147483678" r:id="rId20"/>
    <p:sldLayoutId id="2147483679" r:id="rId21"/>
    <p:sldLayoutId id="2147483680" r:id="rId22"/>
    <p:sldLayoutId id="2147483681" r:id="rId23"/>
    <p:sldLayoutId id="2147483682" r:id="rId24"/>
    <p:sldLayoutId id="2147483683" r:id="rId25"/>
    <p:sldLayoutId id="2147483684" r:id="rId26"/>
    <p:sldLayoutId id="2147483685" r:id="rId27"/>
    <p:sldLayoutId id="2147483686" r:id="rId28"/>
    <p:sldLayoutId id="2147483687" r:id="rId29"/>
    <p:sldLayoutId id="2147483688" r:id="rId30"/>
    <p:sldLayoutId id="2147483689" r:id="rId31"/>
    <p:sldLayoutId id="2147483690" r:id="rId32"/>
    <p:sldLayoutId id="2147483691" r:id="rId33"/>
    <p:sldLayoutId id="2147483692" r:id="rId34"/>
    <p:sldLayoutId id="2147483693" r:id="rId3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576">
          <p15:clr>
            <a:srgbClr val="EA4335"/>
          </p15:clr>
        </p15:guide>
        <p15:guide id="2" pos="2880">
          <p15:clr>
            <a:schemeClr val="accent3"/>
          </p15:clr>
        </p15:guide>
        <p15:guide id="3" orient="horz" pos="1639">
          <p15:clr>
            <a:schemeClr val="accent3"/>
          </p15:clr>
        </p15:guide>
        <p15:guide id="4" pos="5184">
          <p15:clr>
            <a:srgbClr val="EA4335"/>
          </p15:clr>
        </p15:guide>
        <p15:guide id="5" pos="1926">
          <p15:clr>
            <a:schemeClr val="accent3"/>
          </p15:clr>
        </p15:guide>
        <p15:guide id="6" pos="3834">
          <p15:clr>
            <a:schemeClr val="accent3"/>
          </p15:clr>
        </p15:guide>
        <p15:guide id="7" orient="horz" pos="345">
          <p15:clr>
            <a:srgbClr val="EA4335"/>
          </p15:clr>
        </p15:guide>
        <p15:guide id="8" orient="horz" pos="2808">
          <p15:clr>
            <a:srgbClr val="EA4335"/>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24.jpeg"/></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25.jpeg"/></Relationships>
</file>

<file path=ppt/slides/_rels/slide1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26.jpeg"/></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3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hyperlink" Target="https://checkr.com/" TargetMode="External"/><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8" Type="http://schemas.openxmlformats.org/officeDocument/2006/relationships/hyperlink" Target="https://www2.staffingindustry.com/Research/Research-Reports/Americas/US-Staffing-Industry-Forecast-April-2023-Update" TargetMode="External"/><Relationship Id="rId3" Type="http://schemas.openxmlformats.org/officeDocument/2006/relationships/hyperlink" Target="https://www2.staffingindustry.com/Research/Research-Reports/Americas/North-America-Temporary-Worker-Survey-2023-Initial-Findings" TargetMode="External"/><Relationship Id="rId7" Type="http://schemas.openxmlformats.org/officeDocument/2006/relationships/hyperlink" Target="https://www2.staffingindustry.com/Research/Research-Reports/Americas/Emerging-Technology-in-Industrial-Staffing-Operations" TargetMode="External"/><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hyperlink" Target="https://www2.staffingindustry.com/Research/Research-Reports/Americas/June-2023-US-Jobs-Report" TargetMode="External"/><Relationship Id="rId5" Type="http://schemas.openxmlformats.org/officeDocument/2006/relationships/hyperlink" Target="https://www2.staffingindustry.com/site_member/Research/Research-Reports/Americas/Workforce-Solutions-Buyer-Survey-2023-Americas-Results" TargetMode="External"/><Relationship Id="rId4" Type="http://schemas.openxmlformats.org/officeDocument/2006/relationships/hyperlink" Target="https://www2.staffingindustry.com/site_member/Research/Research-Reports/Americas/North-America-Staffing-Company-Survey-2022-Full-Report" TargetMode="External"/><Relationship Id="rId9" Type="http://schemas.openxmlformats.org/officeDocument/2006/relationships/hyperlink" Target="https://www2.staffingindustry.com/Research/Research-Reports/Americas/Using-AI-Risks-and-Challenges"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8.xml"/><Relationship Id="rId6" Type="http://schemas.openxmlformats.org/officeDocument/2006/relationships/image" Target="../media/image37.jpg"/><Relationship Id="rId5" Type="http://schemas.openxmlformats.org/officeDocument/2006/relationships/image" Target="../media/image36.png"/><Relationship Id="rId4" Type="http://schemas.openxmlformats.org/officeDocument/2006/relationships/image" Target="../media/image35.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1"/>
          <p:cNvSpPr txBox="1"/>
          <p:nvPr/>
        </p:nvSpPr>
        <p:spPr>
          <a:xfrm>
            <a:off x="0" y="2771720"/>
            <a:ext cx="12192000" cy="1944223"/>
          </a:xfrm>
          <a:prstGeom prst="rect">
            <a:avLst/>
          </a:prstGeom>
          <a:noFill/>
          <a:ln>
            <a:noFill/>
          </a:ln>
        </p:spPr>
        <p:txBody>
          <a:bodyPr spcFirstLastPara="1" wrap="square" lIns="457200" tIns="137150" rIns="457200" bIns="0" anchor="t" anchorCtr="0">
            <a:noAutofit/>
          </a:bodyPr>
          <a:lstStyle/>
          <a:p>
            <a:pPr marL="0" marR="0" lvl="0" indent="0" algn="l" rtl="0">
              <a:lnSpc>
                <a:spcPct val="115000"/>
              </a:lnSpc>
              <a:spcBef>
                <a:spcPts val="0"/>
              </a:spcBef>
              <a:spcAft>
                <a:spcPts val="0"/>
              </a:spcAft>
              <a:buClr>
                <a:srgbClr val="000000"/>
              </a:buClr>
              <a:buSzPts val="1100"/>
              <a:buFont typeface="Calibri"/>
              <a:buNone/>
            </a:pPr>
            <a:br>
              <a:rPr lang="en-US" sz="3733" b="1" i="0" u="none" strike="noStrike" cap="none">
                <a:solidFill>
                  <a:schemeClr val="dk1"/>
                </a:solidFill>
                <a:latin typeface="Calibri"/>
                <a:ea typeface="Calibri"/>
                <a:cs typeface="Calibri"/>
                <a:sym typeface="Calibri"/>
              </a:rPr>
            </a:br>
            <a:endParaRPr sz="4267" b="1" i="0" u="none" strike="noStrike" cap="none">
              <a:solidFill>
                <a:schemeClr val="dk1"/>
              </a:solidFill>
              <a:latin typeface="Calibri"/>
              <a:ea typeface="Calibri"/>
              <a:cs typeface="Calibri"/>
              <a:sym typeface="Calibri"/>
            </a:endParaRPr>
          </a:p>
        </p:txBody>
      </p:sp>
      <p:sp>
        <p:nvSpPr>
          <p:cNvPr id="147" name="Google Shape;147;p1"/>
          <p:cNvSpPr txBox="1"/>
          <p:nvPr/>
        </p:nvSpPr>
        <p:spPr>
          <a:xfrm>
            <a:off x="9293007" y="4608750"/>
            <a:ext cx="3014899" cy="540716"/>
          </a:xfrm>
          <a:prstGeom prst="rect">
            <a:avLst/>
          </a:prstGeom>
          <a:noFill/>
          <a:ln>
            <a:noFill/>
          </a:ln>
        </p:spPr>
        <p:txBody>
          <a:bodyPr spcFirstLastPara="1" wrap="square" lIns="0" tIns="45700" rIns="91425" bIns="0" anchor="t" anchorCtr="0">
            <a:noAutofit/>
          </a:bodyPr>
          <a:lstStyle/>
          <a:p>
            <a:pPr marL="0" marR="0" lvl="0" indent="0" algn="l" rtl="0">
              <a:lnSpc>
                <a:spcPct val="155555"/>
              </a:lnSpc>
              <a:spcBef>
                <a:spcPts val="0"/>
              </a:spcBef>
              <a:spcAft>
                <a:spcPts val="0"/>
              </a:spcAft>
              <a:buClr>
                <a:srgbClr val="EE2E24"/>
              </a:buClr>
              <a:buSzPts val="1620"/>
              <a:buFont typeface="Calibri"/>
              <a:buNone/>
            </a:pPr>
            <a:r>
              <a:rPr lang="en-US" sz="1800" b="0" i="0" u="none" strike="noStrike" cap="none">
                <a:solidFill>
                  <a:srgbClr val="000000"/>
                </a:solidFill>
                <a:latin typeface="Calibri"/>
                <a:ea typeface="Calibri"/>
                <a:cs typeface="Calibri"/>
                <a:sym typeface="Calibri"/>
              </a:rPr>
              <a:t>Sponsored &amp; presented by:</a:t>
            </a:r>
            <a:endParaRPr lang="en-US"/>
          </a:p>
          <a:p>
            <a:pPr marL="0" marR="0" lvl="0" indent="0" algn="l" rtl="0">
              <a:lnSpc>
                <a:spcPct val="155555"/>
              </a:lnSpc>
              <a:spcBef>
                <a:spcPts val="600"/>
              </a:spcBef>
              <a:spcAft>
                <a:spcPts val="0"/>
              </a:spcAft>
              <a:buClr>
                <a:srgbClr val="EE2E24"/>
              </a:buClr>
              <a:buSzPts val="1620"/>
              <a:buFont typeface="Calibri"/>
              <a:buNone/>
            </a:pPr>
            <a:endParaRPr lang="en-US" sz="1800" b="0" i="0" u="none" strike="noStrike" cap="none">
              <a:solidFill>
                <a:srgbClr val="000000"/>
              </a:solidFill>
              <a:latin typeface="Calibri"/>
              <a:ea typeface="Calibri"/>
              <a:cs typeface="Calibri"/>
              <a:sym typeface="Calibri"/>
            </a:endParaRPr>
          </a:p>
          <a:p>
            <a:pPr marL="0" marR="0" lvl="0" indent="0" algn="l" rtl="0">
              <a:lnSpc>
                <a:spcPct val="155555"/>
              </a:lnSpc>
              <a:spcBef>
                <a:spcPts val="600"/>
              </a:spcBef>
              <a:spcAft>
                <a:spcPts val="0"/>
              </a:spcAft>
              <a:buClr>
                <a:srgbClr val="EE2E24"/>
              </a:buClr>
              <a:buSzPts val="1620"/>
              <a:buFont typeface="Calibri"/>
              <a:buNone/>
            </a:pPr>
            <a:endParaRPr lang="en-US" sz="1800">
              <a:latin typeface="Calibri"/>
              <a:ea typeface="Calibri"/>
              <a:cs typeface="Calibri"/>
              <a:sym typeface="Calibri"/>
            </a:endParaRPr>
          </a:p>
          <a:p>
            <a:pPr marL="0" marR="0" lvl="0" indent="0" algn="l" rtl="0">
              <a:lnSpc>
                <a:spcPct val="155555"/>
              </a:lnSpc>
              <a:spcBef>
                <a:spcPts val="600"/>
              </a:spcBef>
              <a:spcAft>
                <a:spcPts val="0"/>
              </a:spcAft>
              <a:buClr>
                <a:srgbClr val="EE2E24"/>
              </a:buClr>
              <a:buSzPts val="1620"/>
              <a:buFont typeface="Calibri"/>
              <a:buNone/>
            </a:pPr>
            <a:r>
              <a:rPr lang="en-US" sz="1800" b="0" i="0" u="none" strike="noStrike" cap="none">
                <a:solidFill>
                  <a:srgbClr val="000000"/>
                </a:solidFill>
                <a:latin typeface="Calibri"/>
                <a:ea typeface="Calibri"/>
                <a:cs typeface="Calibri"/>
                <a:sym typeface="Calibri"/>
              </a:rPr>
              <a:t>              July 11, 2023</a:t>
            </a:r>
            <a:endParaRPr lang="en-US"/>
          </a:p>
          <a:p>
            <a:pPr marL="0" marR="0" lvl="0" indent="0" algn="l" rtl="0">
              <a:lnSpc>
                <a:spcPct val="131270"/>
              </a:lnSpc>
              <a:spcBef>
                <a:spcPts val="600"/>
              </a:spcBef>
              <a:spcAft>
                <a:spcPts val="0"/>
              </a:spcAft>
              <a:buClr>
                <a:srgbClr val="EE2E24"/>
              </a:buClr>
              <a:buSzPts val="1920"/>
              <a:buFont typeface="Calibri"/>
              <a:buNone/>
            </a:pPr>
            <a:endParaRPr sz="2133" b="0" i="0" u="none" strike="noStrike" cap="none">
              <a:solidFill>
                <a:srgbClr val="000000"/>
              </a:solidFill>
              <a:latin typeface="Calibri"/>
              <a:ea typeface="Calibri"/>
              <a:cs typeface="Calibri"/>
              <a:sym typeface="Calibri"/>
            </a:endParaRPr>
          </a:p>
        </p:txBody>
      </p:sp>
      <p:sp>
        <p:nvSpPr>
          <p:cNvPr id="148" name="Google Shape;148;p1"/>
          <p:cNvSpPr txBox="1"/>
          <p:nvPr/>
        </p:nvSpPr>
        <p:spPr>
          <a:xfrm>
            <a:off x="173420" y="3205243"/>
            <a:ext cx="11398469" cy="107717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dirty="0">
                <a:solidFill>
                  <a:srgbClr val="1D1C1D"/>
                </a:solidFill>
                <a:effectLst/>
                <a:latin typeface="Calibri" panose="020F0502020204030204" pitchFamily="34" charset="0"/>
                <a:cs typeface="Calibri" panose="020F0502020204030204" pitchFamily="34" charset="0"/>
              </a:rPr>
              <a:t>How to Improve Time to Fill While Creating an Exceptional Candidate Experience</a:t>
            </a:r>
            <a:endParaRPr sz="3200" b="1" dirty="0">
              <a:solidFill>
                <a:schemeClr val="dk1"/>
              </a:solidFill>
              <a:latin typeface="Calibri" panose="020F0502020204030204" pitchFamily="34" charset="0"/>
              <a:ea typeface="Calibri"/>
              <a:cs typeface="Calibri" panose="020F0502020204030204" pitchFamily="34" charset="0"/>
              <a:sym typeface="Calibri"/>
            </a:endParaRPr>
          </a:p>
        </p:txBody>
      </p:sp>
      <p:pic>
        <p:nvPicPr>
          <p:cNvPr id="4" name="Imagen 3" descr="Logotipo&#10;&#10;Descripción generada automáticamente">
            <a:extLst>
              <a:ext uri="{FF2B5EF4-FFF2-40B4-BE49-F238E27FC236}">
                <a16:creationId xmlns:a16="http://schemas.microsoft.com/office/drawing/2014/main" id="{15D1808D-CC09-E184-D594-FFDDD388B8C5}"/>
              </a:ext>
            </a:extLst>
          </p:cNvPr>
          <p:cNvPicPr>
            <a:picLocks noChangeAspect="1"/>
          </p:cNvPicPr>
          <p:nvPr/>
        </p:nvPicPr>
        <p:blipFill>
          <a:blip r:embed="rId3"/>
          <a:stretch>
            <a:fillRect/>
          </a:stretch>
        </p:blipFill>
        <p:spPr>
          <a:xfrm>
            <a:off x="9420007" y="5201903"/>
            <a:ext cx="2539981" cy="59689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0CB4E7-24D6-A504-BDC6-596E391D584F}"/>
              </a:ext>
            </a:extLst>
          </p:cNvPr>
          <p:cNvSpPr>
            <a:spLocks noGrp="1"/>
          </p:cNvSpPr>
          <p:nvPr>
            <p:ph type="ctrTitle"/>
          </p:nvPr>
        </p:nvSpPr>
        <p:spPr/>
        <p:txBody>
          <a:bodyPr/>
          <a:lstStyle/>
          <a:p>
            <a:r>
              <a:rPr lang="en-US" dirty="0"/>
              <a:t>Poll </a:t>
            </a:r>
          </a:p>
        </p:txBody>
      </p:sp>
      <p:sp>
        <p:nvSpPr>
          <p:cNvPr id="3" name="Text Placeholder 2">
            <a:extLst>
              <a:ext uri="{FF2B5EF4-FFF2-40B4-BE49-F238E27FC236}">
                <a16:creationId xmlns:a16="http://schemas.microsoft.com/office/drawing/2014/main" id="{66A31BF7-E850-41F2-586D-2492C1855DF7}"/>
              </a:ext>
            </a:extLst>
          </p:cNvPr>
          <p:cNvSpPr>
            <a:spLocks noGrp="1"/>
          </p:cNvSpPr>
          <p:nvPr>
            <p:ph type="body" idx="1"/>
          </p:nvPr>
        </p:nvSpPr>
        <p:spPr/>
        <p:txBody>
          <a:bodyPr/>
          <a:lstStyle/>
          <a:p>
            <a:pPr marL="91440" indent="0">
              <a:buNone/>
            </a:pPr>
            <a:r>
              <a:rPr lang="en-US" b="1" dirty="0"/>
              <a:t>What bottlenecks most impact Time to Fill for you? </a:t>
            </a:r>
          </a:p>
          <a:p>
            <a:pPr marL="605790" indent="-514350">
              <a:buFont typeface="+mj-lt"/>
              <a:buAutoNum type="alphaLcParenR"/>
            </a:pPr>
            <a:r>
              <a:rPr lang="en-US" dirty="0"/>
              <a:t>Tech issues</a:t>
            </a:r>
          </a:p>
          <a:p>
            <a:pPr marL="605790" indent="-514350">
              <a:buFont typeface="+mj-lt"/>
              <a:buAutoNum type="alphaLcParenR"/>
            </a:pPr>
            <a:r>
              <a:rPr lang="en-US" dirty="0"/>
              <a:t>Background checks</a:t>
            </a:r>
          </a:p>
          <a:p>
            <a:pPr marL="605790" indent="-514350">
              <a:buFont typeface="+mj-lt"/>
              <a:buAutoNum type="alphaLcParenR"/>
            </a:pPr>
            <a:r>
              <a:rPr lang="en-US" dirty="0"/>
              <a:t>Manager response time</a:t>
            </a:r>
          </a:p>
          <a:p>
            <a:pPr marL="605790" indent="-514350">
              <a:buFont typeface="+mj-lt"/>
              <a:buAutoNum type="alphaLcParenR"/>
            </a:pPr>
            <a:r>
              <a:rPr lang="en-US" dirty="0"/>
              <a:t>Candidate response time</a:t>
            </a:r>
          </a:p>
          <a:p>
            <a:pPr marL="605790" indent="-514350">
              <a:buFont typeface="+mj-lt"/>
              <a:buAutoNum type="alphaLcParenR"/>
            </a:pPr>
            <a:r>
              <a:rPr lang="en-US" dirty="0"/>
              <a:t>Interview process</a:t>
            </a:r>
          </a:p>
          <a:p>
            <a:pPr marL="605790" indent="-514350">
              <a:buFont typeface="+mj-lt"/>
              <a:buAutoNum type="alphaLcParenR"/>
            </a:pPr>
            <a:r>
              <a:rPr lang="en-US" dirty="0"/>
              <a:t>Other</a:t>
            </a:r>
          </a:p>
          <a:p>
            <a:endParaRPr lang="en-US" dirty="0"/>
          </a:p>
          <a:p>
            <a:endParaRPr lang="en-US" dirty="0"/>
          </a:p>
        </p:txBody>
      </p:sp>
      <p:pic>
        <p:nvPicPr>
          <p:cNvPr id="1028" name="Picture 4" descr="Hourglass On White Background Sandglass Stock Photo - Download Image Now -  Hourglass, Timer, Clock - iStock">
            <a:extLst>
              <a:ext uri="{FF2B5EF4-FFF2-40B4-BE49-F238E27FC236}">
                <a16:creationId xmlns:a16="http://schemas.microsoft.com/office/drawing/2014/main" id="{7DC034F7-B154-96D9-DB18-5CB249D854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00473" y="2165683"/>
            <a:ext cx="4097755" cy="40977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30993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78B5380-F34E-1DFF-D914-31C0030C3A4A}"/>
              </a:ext>
            </a:extLst>
          </p:cNvPr>
          <p:cNvSpPr txBox="1"/>
          <p:nvPr/>
        </p:nvSpPr>
        <p:spPr>
          <a:xfrm>
            <a:off x="1208484" y="5689348"/>
            <a:ext cx="2366127" cy="246221"/>
          </a:xfrm>
          <a:prstGeom prst="rect">
            <a:avLst/>
          </a:prstGeom>
          <a:noFill/>
        </p:spPr>
        <p:txBody>
          <a:bodyPr wrap="square" rtlCol="0">
            <a:spAutoFit/>
          </a:bodyPr>
          <a:lstStyle/>
          <a:p>
            <a:r>
              <a:rPr lang="en-US" sz="1000" i="1"/>
              <a:t>Source: SIA Staffing Company Survey</a:t>
            </a:r>
          </a:p>
        </p:txBody>
      </p:sp>
      <p:graphicFrame>
        <p:nvGraphicFramePr>
          <p:cNvPr id="8" name="Chart 7">
            <a:extLst>
              <a:ext uri="{FF2B5EF4-FFF2-40B4-BE49-F238E27FC236}">
                <a16:creationId xmlns:a16="http://schemas.microsoft.com/office/drawing/2014/main" id="{9C33A7D2-0190-603C-EBD6-8980B34BFFBA}"/>
              </a:ext>
            </a:extLst>
          </p:cNvPr>
          <p:cNvGraphicFramePr/>
          <p:nvPr>
            <p:extLst>
              <p:ext uri="{D42A27DB-BD31-4B8C-83A1-F6EECF244321}">
                <p14:modId xmlns:p14="http://schemas.microsoft.com/office/powerpoint/2010/main" val="2881687543"/>
              </p:ext>
            </p:extLst>
          </p:nvPr>
        </p:nvGraphicFramePr>
        <p:xfrm>
          <a:off x="831411" y="2228057"/>
          <a:ext cx="5486400" cy="3200400"/>
        </p:xfrm>
        <a:graphic>
          <a:graphicData uri="http://schemas.openxmlformats.org/drawingml/2006/chart">
            <c:chart xmlns:c="http://schemas.openxmlformats.org/drawingml/2006/chart" xmlns:r="http://schemas.openxmlformats.org/officeDocument/2006/relationships" r:id="rId3"/>
          </a:graphicData>
        </a:graphic>
      </p:graphicFrame>
      <p:sp>
        <p:nvSpPr>
          <p:cNvPr id="21" name="TextBox 20">
            <a:extLst>
              <a:ext uri="{FF2B5EF4-FFF2-40B4-BE49-F238E27FC236}">
                <a16:creationId xmlns:a16="http://schemas.microsoft.com/office/drawing/2014/main" id="{3E1748C1-B12A-082F-4986-48F1F320CF27}"/>
              </a:ext>
            </a:extLst>
          </p:cNvPr>
          <p:cNvSpPr txBox="1"/>
          <p:nvPr/>
        </p:nvSpPr>
        <p:spPr>
          <a:xfrm>
            <a:off x="1623263" y="1789834"/>
            <a:ext cx="3902695" cy="307777"/>
          </a:xfrm>
          <a:prstGeom prst="rect">
            <a:avLst/>
          </a:prstGeom>
          <a:noFill/>
        </p:spPr>
        <p:txBody>
          <a:bodyPr wrap="square" rtlCol="0">
            <a:spAutoFit/>
          </a:bodyPr>
          <a:lstStyle/>
          <a:p>
            <a:r>
              <a:rPr lang="en-US" i="1"/>
              <a:t>Industrial Staffing Median Time-to-Fill</a:t>
            </a:r>
          </a:p>
        </p:txBody>
      </p:sp>
      <p:sp>
        <p:nvSpPr>
          <p:cNvPr id="9" name="Title 1">
            <a:extLst>
              <a:ext uri="{FF2B5EF4-FFF2-40B4-BE49-F238E27FC236}">
                <a16:creationId xmlns:a16="http://schemas.microsoft.com/office/drawing/2014/main" id="{16069263-AEE1-FB6B-DADF-16F585AFD559}"/>
              </a:ext>
            </a:extLst>
          </p:cNvPr>
          <p:cNvSpPr>
            <a:spLocks noGrp="1"/>
          </p:cNvSpPr>
          <p:nvPr>
            <p:ph type="ctrTitle"/>
          </p:nvPr>
        </p:nvSpPr>
        <p:spPr>
          <a:xfrm>
            <a:off x="0" y="755650"/>
            <a:ext cx="12192000" cy="463550"/>
          </a:xfrm>
        </p:spPr>
        <p:txBody>
          <a:bodyPr/>
          <a:lstStyle/>
          <a:p>
            <a:r>
              <a:rPr lang="en-US" sz="4000"/>
              <a:t>Industrial Staffing Time-to-Fill</a:t>
            </a:r>
            <a:endParaRPr lang="en-US" sz="3200"/>
          </a:p>
        </p:txBody>
      </p:sp>
      <p:sp>
        <p:nvSpPr>
          <p:cNvPr id="10" name="TextBox 9">
            <a:extLst>
              <a:ext uri="{FF2B5EF4-FFF2-40B4-BE49-F238E27FC236}">
                <a16:creationId xmlns:a16="http://schemas.microsoft.com/office/drawing/2014/main" id="{EAEA7A21-8092-56AF-771D-1FC18474B3FB}"/>
              </a:ext>
            </a:extLst>
          </p:cNvPr>
          <p:cNvSpPr txBox="1"/>
          <p:nvPr/>
        </p:nvSpPr>
        <p:spPr>
          <a:xfrm>
            <a:off x="3915547" y="5317170"/>
            <a:ext cx="2036190" cy="307777"/>
          </a:xfrm>
          <a:prstGeom prst="rect">
            <a:avLst/>
          </a:prstGeom>
          <a:noFill/>
        </p:spPr>
        <p:txBody>
          <a:bodyPr wrap="square" rtlCol="0">
            <a:spAutoFit/>
          </a:bodyPr>
          <a:lstStyle/>
          <a:p>
            <a:pPr algn="ctr"/>
            <a:r>
              <a:rPr lang="en-US"/>
              <a:t>Direct Hire Staffing</a:t>
            </a:r>
          </a:p>
        </p:txBody>
      </p:sp>
      <p:sp>
        <p:nvSpPr>
          <p:cNvPr id="11" name="TextBox 10">
            <a:extLst>
              <a:ext uri="{FF2B5EF4-FFF2-40B4-BE49-F238E27FC236}">
                <a16:creationId xmlns:a16="http://schemas.microsoft.com/office/drawing/2014/main" id="{7FE0A14E-D4EC-6CC6-5253-F28734B1D6D8}"/>
              </a:ext>
            </a:extLst>
          </p:cNvPr>
          <p:cNvSpPr txBox="1"/>
          <p:nvPr/>
        </p:nvSpPr>
        <p:spPr>
          <a:xfrm>
            <a:off x="1861290" y="5321427"/>
            <a:ext cx="2036190" cy="307777"/>
          </a:xfrm>
          <a:prstGeom prst="rect">
            <a:avLst/>
          </a:prstGeom>
          <a:noFill/>
        </p:spPr>
        <p:txBody>
          <a:bodyPr wrap="square" rtlCol="0">
            <a:spAutoFit/>
          </a:bodyPr>
          <a:lstStyle/>
          <a:p>
            <a:pPr algn="ctr"/>
            <a:r>
              <a:rPr lang="en-US"/>
              <a:t>Temporary Staffing</a:t>
            </a:r>
          </a:p>
        </p:txBody>
      </p:sp>
      <p:cxnSp>
        <p:nvCxnSpPr>
          <p:cNvPr id="13" name="Straight Connector 12">
            <a:extLst>
              <a:ext uri="{FF2B5EF4-FFF2-40B4-BE49-F238E27FC236}">
                <a16:creationId xmlns:a16="http://schemas.microsoft.com/office/drawing/2014/main" id="{5A6263D4-8CE6-D7B9-7107-D99036199977}"/>
              </a:ext>
            </a:extLst>
          </p:cNvPr>
          <p:cNvCxnSpPr>
            <a:cxnSpLocks/>
          </p:cNvCxnSpPr>
          <p:nvPr/>
        </p:nvCxnSpPr>
        <p:spPr>
          <a:xfrm flipV="1">
            <a:off x="3915547" y="2228057"/>
            <a:ext cx="0" cy="338328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22EF195-FDA4-B15F-CF4E-B139BD6B5332}"/>
              </a:ext>
            </a:extLst>
          </p:cNvPr>
          <p:cNvCxnSpPr>
            <a:cxnSpLocks/>
          </p:cNvCxnSpPr>
          <p:nvPr/>
        </p:nvCxnSpPr>
        <p:spPr>
          <a:xfrm flipV="1">
            <a:off x="1623263" y="5338332"/>
            <a:ext cx="4206240"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pic>
        <p:nvPicPr>
          <p:cNvPr id="1028" name="Picture 4" descr="How to Manage and Engage Your Factory Workers | CMOE">
            <a:extLst>
              <a:ext uri="{FF2B5EF4-FFF2-40B4-BE49-F238E27FC236}">
                <a16:creationId xmlns:a16="http://schemas.microsoft.com/office/drawing/2014/main" id="{66F8C6AD-97B9-0242-BBB6-F48C5DE6200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1910" y="2097611"/>
            <a:ext cx="4800600" cy="32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86524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78B5380-F34E-1DFF-D914-31C0030C3A4A}"/>
              </a:ext>
            </a:extLst>
          </p:cNvPr>
          <p:cNvSpPr txBox="1"/>
          <p:nvPr/>
        </p:nvSpPr>
        <p:spPr>
          <a:xfrm>
            <a:off x="688317" y="5669019"/>
            <a:ext cx="2366127" cy="246221"/>
          </a:xfrm>
          <a:prstGeom prst="rect">
            <a:avLst/>
          </a:prstGeom>
          <a:noFill/>
        </p:spPr>
        <p:txBody>
          <a:bodyPr wrap="square" rtlCol="0">
            <a:spAutoFit/>
          </a:bodyPr>
          <a:lstStyle/>
          <a:p>
            <a:r>
              <a:rPr lang="en-US" sz="1000" i="1"/>
              <a:t>Source: SIA Staffing Company Survey</a:t>
            </a:r>
          </a:p>
        </p:txBody>
      </p:sp>
      <p:graphicFrame>
        <p:nvGraphicFramePr>
          <p:cNvPr id="8" name="Chart 7">
            <a:extLst>
              <a:ext uri="{FF2B5EF4-FFF2-40B4-BE49-F238E27FC236}">
                <a16:creationId xmlns:a16="http://schemas.microsoft.com/office/drawing/2014/main" id="{9C33A7D2-0190-603C-EBD6-8980B34BFFBA}"/>
              </a:ext>
            </a:extLst>
          </p:cNvPr>
          <p:cNvGraphicFramePr/>
          <p:nvPr>
            <p:extLst>
              <p:ext uri="{D42A27DB-BD31-4B8C-83A1-F6EECF244321}">
                <p14:modId xmlns:p14="http://schemas.microsoft.com/office/powerpoint/2010/main" val="469558025"/>
              </p:ext>
            </p:extLst>
          </p:nvPr>
        </p:nvGraphicFramePr>
        <p:xfrm>
          <a:off x="1543697" y="2267872"/>
          <a:ext cx="5486400" cy="3200400"/>
        </p:xfrm>
        <a:graphic>
          <a:graphicData uri="http://schemas.openxmlformats.org/drawingml/2006/chart">
            <c:chart xmlns:c="http://schemas.openxmlformats.org/drawingml/2006/chart" xmlns:r="http://schemas.openxmlformats.org/officeDocument/2006/relationships" r:id="rId3"/>
          </a:graphicData>
        </a:graphic>
      </p:graphicFrame>
      <p:sp>
        <p:nvSpPr>
          <p:cNvPr id="21" name="TextBox 20">
            <a:extLst>
              <a:ext uri="{FF2B5EF4-FFF2-40B4-BE49-F238E27FC236}">
                <a16:creationId xmlns:a16="http://schemas.microsoft.com/office/drawing/2014/main" id="{3E1748C1-B12A-082F-4986-48F1F320CF27}"/>
              </a:ext>
            </a:extLst>
          </p:cNvPr>
          <p:cNvSpPr txBox="1"/>
          <p:nvPr/>
        </p:nvSpPr>
        <p:spPr>
          <a:xfrm>
            <a:off x="2335549" y="1829649"/>
            <a:ext cx="3902695" cy="307777"/>
          </a:xfrm>
          <a:prstGeom prst="rect">
            <a:avLst/>
          </a:prstGeom>
          <a:noFill/>
        </p:spPr>
        <p:txBody>
          <a:bodyPr wrap="square" rtlCol="0">
            <a:spAutoFit/>
          </a:bodyPr>
          <a:lstStyle/>
          <a:p>
            <a:r>
              <a:rPr lang="en-US" i="1"/>
              <a:t>IT Staffing Median Time-to-Fill</a:t>
            </a:r>
          </a:p>
        </p:txBody>
      </p:sp>
      <p:sp>
        <p:nvSpPr>
          <p:cNvPr id="9" name="Title 1">
            <a:extLst>
              <a:ext uri="{FF2B5EF4-FFF2-40B4-BE49-F238E27FC236}">
                <a16:creationId xmlns:a16="http://schemas.microsoft.com/office/drawing/2014/main" id="{16069263-AEE1-FB6B-DADF-16F585AFD559}"/>
              </a:ext>
            </a:extLst>
          </p:cNvPr>
          <p:cNvSpPr>
            <a:spLocks noGrp="1"/>
          </p:cNvSpPr>
          <p:nvPr>
            <p:ph type="ctrTitle"/>
          </p:nvPr>
        </p:nvSpPr>
        <p:spPr>
          <a:xfrm>
            <a:off x="0" y="755650"/>
            <a:ext cx="12192000" cy="463550"/>
          </a:xfrm>
        </p:spPr>
        <p:txBody>
          <a:bodyPr/>
          <a:lstStyle/>
          <a:p>
            <a:r>
              <a:rPr lang="en-US" sz="4000"/>
              <a:t>IT Staffing Time-to-Fill</a:t>
            </a:r>
            <a:endParaRPr lang="en-US" sz="3200"/>
          </a:p>
        </p:txBody>
      </p:sp>
      <p:sp>
        <p:nvSpPr>
          <p:cNvPr id="10" name="TextBox 9">
            <a:extLst>
              <a:ext uri="{FF2B5EF4-FFF2-40B4-BE49-F238E27FC236}">
                <a16:creationId xmlns:a16="http://schemas.microsoft.com/office/drawing/2014/main" id="{EAEA7A21-8092-56AF-771D-1FC18474B3FB}"/>
              </a:ext>
            </a:extLst>
          </p:cNvPr>
          <p:cNvSpPr txBox="1"/>
          <p:nvPr/>
        </p:nvSpPr>
        <p:spPr>
          <a:xfrm>
            <a:off x="4627833" y="5356985"/>
            <a:ext cx="2036190" cy="307777"/>
          </a:xfrm>
          <a:prstGeom prst="rect">
            <a:avLst/>
          </a:prstGeom>
          <a:noFill/>
        </p:spPr>
        <p:txBody>
          <a:bodyPr wrap="square" rtlCol="0">
            <a:spAutoFit/>
          </a:bodyPr>
          <a:lstStyle/>
          <a:p>
            <a:pPr algn="ctr"/>
            <a:r>
              <a:rPr lang="en-US"/>
              <a:t>Direct Hire Staffing</a:t>
            </a:r>
          </a:p>
        </p:txBody>
      </p:sp>
      <p:sp>
        <p:nvSpPr>
          <p:cNvPr id="11" name="TextBox 10">
            <a:extLst>
              <a:ext uri="{FF2B5EF4-FFF2-40B4-BE49-F238E27FC236}">
                <a16:creationId xmlns:a16="http://schemas.microsoft.com/office/drawing/2014/main" id="{7FE0A14E-D4EC-6CC6-5253-F28734B1D6D8}"/>
              </a:ext>
            </a:extLst>
          </p:cNvPr>
          <p:cNvSpPr txBox="1"/>
          <p:nvPr/>
        </p:nvSpPr>
        <p:spPr>
          <a:xfrm>
            <a:off x="2573576" y="5361242"/>
            <a:ext cx="2036190" cy="307777"/>
          </a:xfrm>
          <a:prstGeom prst="rect">
            <a:avLst/>
          </a:prstGeom>
          <a:noFill/>
        </p:spPr>
        <p:txBody>
          <a:bodyPr wrap="square" rtlCol="0">
            <a:spAutoFit/>
          </a:bodyPr>
          <a:lstStyle/>
          <a:p>
            <a:pPr algn="ctr"/>
            <a:r>
              <a:rPr lang="en-US"/>
              <a:t>Temporary Staffing</a:t>
            </a:r>
          </a:p>
        </p:txBody>
      </p:sp>
      <p:cxnSp>
        <p:nvCxnSpPr>
          <p:cNvPr id="13" name="Straight Connector 12">
            <a:extLst>
              <a:ext uri="{FF2B5EF4-FFF2-40B4-BE49-F238E27FC236}">
                <a16:creationId xmlns:a16="http://schemas.microsoft.com/office/drawing/2014/main" id="{5A6263D4-8CE6-D7B9-7107-D99036199977}"/>
              </a:ext>
            </a:extLst>
          </p:cNvPr>
          <p:cNvCxnSpPr>
            <a:cxnSpLocks/>
          </p:cNvCxnSpPr>
          <p:nvPr/>
        </p:nvCxnSpPr>
        <p:spPr>
          <a:xfrm flipV="1">
            <a:off x="4627833" y="2267872"/>
            <a:ext cx="0" cy="338328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22EF195-FDA4-B15F-CF4E-B139BD6B5332}"/>
              </a:ext>
            </a:extLst>
          </p:cNvPr>
          <p:cNvCxnSpPr>
            <a:cxnSpLocks/>
          </p:cNvCxnSpPr>
          <p:nvPr/>
        </p:nvCxnSpPr>
        <p:spPr>
          <a:xfrm flipV="1">
            <a:off x="2335549" y="5378147"/>
            <a:ext cx="4206240"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pic>
        <p:nvPicPr>
          <p:cNvPr id="2050" name="Picture 2" descr="This is the industry that has some of the happiest workers in America">
            <a:extLst>
              <a:ext uri="{FF2B5EF4-FFF2-40B4-BE49-F238E27FC236}">
                <a16:creationId xmlns:a16="http://schemas.microsoft.com/office/drawing/2014/main" id="{EEAC601F-2A60-D1F7-EA1E-D611F936EE1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48164" y="2267872"/>
            <a:ext cx="4235118" cy="28182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07046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78B5380-F34E-1DFF-D914-31C0030C3A4A}"/>
              </a:ext>
            </a:extLst>
          </p:cNvPr>
          <p:cNvSpPr txBox="1"/>
          <p:nvPr/>
        </p:nvSpPr>
        <p:spPr>
          <a:xfrm>
            <a:off x="1585421" y="5704058"/>
            <a:ext cx="2366127" cy="246221"/>
          </a:xfrm>
          <a:prstGeom prst="rect">
            <a:avLst/>
          </a:prstGeom>
          <a:noFill/>
        </p:spPr>
        <p:txBody>
          <a:bodyPr wrap="square" rtlCol="0">
            <a:spAutoFit/>
          </a:bodyPr>
          <a:lstStyle/>
          <a:p>
            <a:r>
              <a:rPr lang="en-US" sz="1000" i="1"/>
              <a:t>Source: SIA Staffing Company Survey</a:t>
            </a:r>
          </a:p>
        </p:txBody>
      </p:sp>
      <p:graphicFrame>
        <p:nvGraphicFramePr>
          <p:cNvPr id="8" name="Chart 7">
            <a:extLst>
              <a:ext uri="{FF2B5EF4-FFF2-40B4-BE49-F238E27FC236}">
                <a16:creationId xmlns:a16="http://schemas.microsoft.com/office/drawing/2014/main" id="{9C33A7D2-0190-603C-EBD6-8980B34BFFBA}"/>
              </a:ext>
            </a:extLst>
          </p:cNvPr>
          <p:cNvGraphicFramePr/>
          <p:nvPr>
            <p:extLst>
              <p:ext uri="{D42A27DB-BD31-4B8C-83A1-F6EECF244321}">
                <p14:modId xmlns:p14="http://schemas.microsoft.com/office/powerpoint/2010/main" val="1752498190"/>
              </p:ext>
            </p:extLst>
          </p:nvPr>
        </p:nvGraphicFramePr>
        <p:xfrm>
          <a:off x="1208348" y="2242767"/>
          <a:ext cx="5486400" cy="3200400"/>
        </p:xfrm>
        <a:graphic>
          <a:graphicData uri="http://schemas.openxmlformats.org/drawingml/2006/chart">
            <c:chart xmlns:c="http://schemas.openxmlformats.org/drawingml/2006/chart" xmlns:r="http://schemas.openxmlformats.org/officeDocument/2006/relationships" r:id="rId3"/>
          </a:graphicData>
        </a:graphic>
      </p:graphicFrame>
      <p:sp>
        <p:nvSpPr>
          <p:cNvPr id="21" name="TextBox 20">
            <a:extLst>
              <a:ext uri="{FF2B5EF4-FFF2-40B4-BE49-F238E27FC236}">
                <a16:creationId xmlns:a16="http://schemas.microsoft.com/office/drawing/2014/main" id="{3E1748C1-B12A-082F-4986-48F1F320CF27}"/>
              </a:ext>
            </a:extLst>
          </p:cNvPr>
          <p:cNvSpPr txBox="1"/>
          <p:nvPr/>
        </p:nvSpPr>
        <p:spPr>
          <a:xfrm>
            <a:off x="2000200" y="1804544"/>
            <a:ext cx="3902695" cy="307777"/>
          </a:xfrm>
          <a:prstGeom prst="rect">
            <a:avLst/>
          </a:prstGeom>
          <a:noFill/>
        </p:spPr>
        <p:txBody>
          <a:bodyPr wrap="square" rtlCol="0">
            <a:spAutoFit/>
          </a:bodyPr>
          <a:lstStyle/>
          <a:p>
            <a:r>
              <a:rPr lang="en-US" i="1"/>
              <a:t>Healthcare Staffing Median Time-to-Fill</a:t>
            </a:r>
          </a:p>
        </p:txBody>
      </p:sp>
      <p:sp>
        <p:nvSpPr>
          <p:cNvPr id="9" name="Title 1">
            <a:extLst>
              <a:ext uri="{FF2B5EF4-FFF2-40B4-BE49-F238E27FC236}">
                <a16:creationId xmlns:a16="http://schemas.microsoft.com/office/drawing/2014/main" id="{16069263-AEE1-FB6B-DADF-16F585AFD559}"/>
              </a:ext>
            </a:extLst>
          </p:cNvPr>
          <p:cNvSpPr>
            <a:spLocks noGrp="1"/>
          </p:cNvSpPr>
          <p:nvPr>
            <p:ph type="ctrTitle"/>
          </p:nvPr>
        </p:nvSpPr>
        <p:spPr>
          <a:xfrm>
            <a:off x="0" y="755650"/>
            <a:ext cx="12192000" cy="463550"/>
          </a:xfrm>
        </p:spPr>
        <p:txBody>
          <a:bodyPr/>
          <a:lstStyle/>
          <a:p>
            <a:r>
              <a:rPr lang="en-US" sz="4000"/>
              <a:t>Healthcare Staffing Time-to-Fill</a:t>
            </a:r>
            <a:endParaRPr lang="en-US" sz="3200"/>
          </a:p>
        </p:txBody>
      </p:sp>
      <p:sp>
        <p:nvSpPr>
          <p:cNvPr id="10" name="TextBox 9">
            <a:extLst>
              <a:ext uri="{FF2B5EF4-FFF2-40B4-BE49-F238E27FC236}">
                <a16:creationId xmlns:a16="http://schemas.microsoft.com/office/drawing/2014/main" id="{EAEA7A21-8092-56AF-771D-1FC18474B3FB}"/>
              </a:ext>
            </a:extLst>
          </p:cNvPr>
          <p:cNvSpPr txBox="1"/>
          <p:nvPr/>
        </p:nvSpPr>
        <p:spPr>
          <a:xfrm>
            <a:off x="4292484" y="5331880"/>
            <a:ext cx="2036190" cy="307777"/>
          </a:xfrm>
          <a:prstGeom prst="rect">
            <a:avLst/>
          </a:prstGeom>
          <a:noFill/>
        </p:spPr>
        <p:txBody>
          <a:bodyPr wrap="square" rtlCol="0">
            <a:spAutoFit/>
          </a:bodyPr>
          <a:lstStyle/>
          <a:p>
            <a:pPr algn="ctr"/>
            <a:r>
              <a:rPr lang="en-US"/>
              <a:t>Direct Hire Staffing</a:t>
            </a:r>
          </a:p>
        </p:txBody>
      </p:sp>
      <p:sp>
        <p:nvSpPr>
          <p:cNvPr id="11" name="TextBox 10">
            <a:extLst>
              <a:ext uri="{FF2B5EF4-FFF2-40B4-BE49-F238E27FC236}">
                <a16:creationId xmlns:a16="http://schemas.microsoft.com/office/drawing/2014/main" id="{7FE0A14E-D4EC-6CC6-5253-F28734B1D6D8}"/>
              </a:ext>
            </a:extLst>
          </p:cNvPr>
          <p:cNvSpPr txBox="1"/>
          <p:nvPr/>
        </p:nvSpPr>
        <p:spPr>
          <a:xfrm>
            <a:off x="2238227" y="5336137"/>
            <a:ext cx="2036190" cy="307777"/>
          </a:xfrm>
          <a:prstGeom prst="rect">
            <a:avLst/>
          </a:prstGeom>
          <a:noFill/>
        </p:spPr>
        <p:txBody>
          <a:bodyPr wrap="square" rtlCol="0">
            <a:spAutoFit/>
          </a:bodyPr>
          <a:lstStyle/>
          <a:p>
            <a:pPr algn="ctr"/>
            <a:r>
              <a:rPr lang="en-US"/>
              <a:t>Temporary Staffing</a:t>
            </a:r>
          </a:p>
        </p:txBody>
      </p:sp>
      <p:cxnSp>
        <p:nvCxnSpPr>
          <p:cNvPr id="13" name="Straight Connector 12">
            <a:extLst>
              <a:ext uri="{FF2B5EF4-FFF2-40B4-BE49-F238E27FC236}">
                <a16:creationId xmlns:a16="http://schemas.microsoft.com/office/drawing/2014/main" id="{5A6263D4-8CE6-D7B9-7107-D99036199977}"/>
              </a:ext>
            </a:extLst>
          </p:cNvPr>
          <p:cNvCxnSpPr>
            <a:cxnSpLocks/>
          </p:cNvCxnSpPr>
          <p:nvPr/>
        </p:nvCxnSpPr>
        <p:spPr>
          <a:xfrm flipV="1">
            <a:off x="4292484" y="2242767"/>
            <a:ext cx="0" cy="338328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22EF195-FDA4-B15F-CF4E-B139BD6B5332}"/>
              </a:ext>
            </a:extLst>
          </p:cNvPr>
          <p:cNvCxnSpPr>
            <a:cxnSpLocks/>
          </p:cNvCxnSpPr>
          <p:nvPr/>
        </p:nvCxnSpPr>
        <p:spPr>
          <a:xfrm flipV="1">
            <a:off x="2000200" y="5353042"/>
            <a:ext cx="4206240"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pic>
        <p:nvPicPr>
          <p:cNvPr id="3076" name="Picture 4" descr="Health Care Worker Bonus Program">
            <a:extLst>
              <a:ext uri="{FF2B5EF4-FFF2-40B4-BE49-F238E27FC236}">
                <a16:creationId xmlns:a16="http://schemas.microsoft.com/office/drawing/2014/main" id="{891B8DF5-0B62-8A24-3F8F-EA3C6048E16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97740" y="2219641"/>
            <a:ext cx="4700101" cy="3133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82890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80171B-29BA-7BF2-3EEA-8F928B70CC9D}"/>
              </a:ext>
            </a:extLst>
          </p:cNvPr>
          <p:cNvSpPr>
            <a:spLocks noGrp="1"/>
          </p:cNvSpPr>
          <p:nvPr>
            <p:ph type="ctrTitle"/>
          </p:nvPr>
        </p:nvSpPr>
        <p:spPr>
          <a:xfrm>
            <a:off x="0" y="506016"/>
            <a:ext cx="12192000" cy="463200"/>
          </a:xfrm>
        </p:spPr>
        <p:txBody>
          <a:bodyPr/>
          <a:lstStyle/>
          <a:p>
            <a:r>
              <a:rPr lang="en-US"/>
              <a:t>Candidate Ghosting</a:t>
            </a:r>
          </a:p>
        </p:txBody>
      </p:sp>
      <p:sp>
        <p:nvSpPr>
          <p:cNvPr id="3" name="Text Placeholder 2">
            <a:extLst>
              <a:ext uri="{FF2B5EF4-FFF2-40B4-BE49-F238E27FC236}">
                <a16:creationId xmlns:a16="http://schemas.microsoft.com/office/drawing/2014/main" id="{9AA532BE-9636-543E-76FB-B82B1811C324}"/>
              </a:ext>
            </a:extLst>
          </p:cNvPr>
          <p:cNvSpPr>
            <a:spLocks noGrp="1"/>
          </p:cNvSpPr>
          <p:nvPr>
            <p:ph type="body" idx="1"/>
          </p:nvPr>
        </p:nvSpPr>
        <p:spPr>
          <a:xfrm>
            <a:off x="-267346" y="1204577"/>
            <a:ext cx="4757980" cy="4876800"/>
          </a:xfrm>
        </p:spPr>
        <p:txBody>
          <a:bodyPr/>
          <a:lstStyle/>
          <a:p>
            <a:pPr marL="91440" indent="0">
              <a:buNone/>
            </a:pPr>
            <a:r>
              <a:rPr lang="en-US" sz="2400" b="1"/>
              <a:t>Why it happens:</a:t>
            </a:r>
          </a:p>
          <a:p>
            <a:r>
              <a:rPr lang="en-US" sz="2400"/>
              <a:t>Job Offer</a:t>
            </a:r>
          </a:p>
          <a:p>
            <a:r>
              <a:rPr lang="en-US" sz="2400"/>
              <a:t>Culture</a:t>
            </a:r>
          </a:p>
          <a:p>
            <a:r>
              <a:rPr lang="en-US" sz="2400"/>
              <a:t>Peer Influence</a:t>
            </a:r>
          </a:p>
          <a:p>
            <a:r>
              <a:rPr lang="en-US" sz="2400"/>
              <a:t>Poor candidate experience</a:t>
            </a:r>
          </a:p>
          <a:p>
            <a:pPr lvl="1"/>
            <a:r>
              <a:rPr lang="en-US" sz="2400"/>
              <a:t>Application/interview </a:t>
            </a:r>
            <a:r>
              <a:rPr lang="en-US" sz="2400" dirty="0">
                <a:highlight>
                  <a:srgbClr val="FFFF00"/>
                </a:highlight>
              </a:rPr>
              <a:t>process too long</a:t>
            </a:r>
          </a:p>
          <a:p>
            <a:pPr lvl="1"/>
            <a:r>
              <a:rPr lang="en-US" sz="2400"/>
              <a:t>Lack of communication</a:t>
            </a:r>
          </a:p>
          <a:p>
            <a:pPr lvl="1"/>
            <a:r>
              <a:rPr lang="en-US" sz="2400"/>
              <a:t>Reliance on AI</a:t>
            </a:r>
          </a:p>
          <a:p>
            <a:pPr lvl="1"/>
            <a:endParaRPr lang="en-US" sz="2400"/>
          </a:p>
          <a:p>
            <a:pPr lvl="1"/>
            <a:endParaRPr lang="en-US" sz="2000"/>
          </a:p>
          <a:p>
            <a:pPr lvl="1"/>
            <a:endParaRPr lang="en-US"/>
          </a:p>
        </p:txBody>
      </p:sp>
      <p:pic>
        <p:nvPicPr>
          <p:cNvPr id="5124" name="Picture 4" descr="Celebrate this weekend with a spooky ghost playlist - Vox">
            <a:extLst>
              <a:ext uri="{FF2B5EF4-FFF2-40B4-BE49-F238E27FC236}">
                <a16:creationId xmlns:a16="http://schemas.microsoft.com/office/drawing/2014/main" id="{5BAB6918-190E-0405-C918-E94277D96C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0634" y="1650156"/>
            <a:ext cx="3277892" cy="3277892"/>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2">
            <a:extLst>
              <a:ext uri="{FF2B5EF4-FFF2-40B4-BE49-F238E27FC236}">
                <a16:creationId xmlns:a16="http://schemas.microsoft.com/office/drawing/2014/main" id="{4B6E906D-4115-7A1D-F2CC-0843C3CB7644}"/>
              </a:ext>
            </a:extLst>
          </p:cNvPr>
          <p:cNvSpPr txBox="1">
            <a:spLocks/>
          </p:cNvSpPr>
          <p:nvPr/>
        </p:nvSpPr>
        <p:spPr>
          <a:xfrm>
            <a:off x="7768526" y="732188"/>
            <a:ext cx="4072180" cy="4876800"/>
          </a:xfrm>
          <a:prstGeom prst="rect">
            <a:avLst/>
          </a:prstGeom>
          <a:noFill/>
          <a:ln>
            <a:noFill/>
          </a:ln>
        </p:spPr>
        <p:txBody>
          <a:bodyPr spcFirstLastPara="1" wrap="square" lIns="640075" tIns="274300" rIns="457200" bIns="0" anchor="t" anchorCtr="0">
            <a:noAutofit/>
          </a:bodyPr>
          <a:lstStyle>
            <a:defPPr marR="0" lvl="0" algn="l" rtl="0">
              <a:lnSpc>
                <a:spcPct val="100000"/>
              </a:lnSpc>
              <a:spcBef>
                <a:spcPts val="0"/>
              </a:spcBef>
              <a:spcAft>
                <a:spcPts val="0"/>
              </a:spcAft>
            </a:defPPr>
            <a:lvl1pPr marL="457200" marR="0" lvl="0" indent="-365760" algn="l" rtl="0">
              <a:lnSpc>
                <a:spcPct val="100000"/>
              </a:lnSpc>
              <a:spcBef>
                <a:spcPts val="800"/>
              </a:spcBef>
              <a:spcAft>
                <a:spcPts val="0"/>
              </a:spcAft>
              <a:buClr>
                <a:srgbClr val="EE2E24"/>
              </a:buClr>
              <a:buSzPts val="2160"/>
              <a:buFont typeface="Noto Sans Symbols"/>
              <a:buChar char="▪"/>
              <a:defRPr sz="3200" b="0" i="0" u="none" strike="noStrike" cap="none">
                <a:solidFill>
                  <a:schemeClr val="dk1"/>
                </a:solidFill>
                <a:latin typeface="Calibri"/>
                <a:ea typeface="Calibri"/>
                <a:cs typeface="Calibri"/>
                <a:sym typeface="Calibri"/>
              </a:defRPr>
            </a:lvl1pPr>
            <a:lvl2pPr marL="914400" marR="0" lvl="1" indent="-319405" algn="l" rtl="0">
              <a:lnSpc>
                <a:spcPct val="100000"/>
              </a:lnSpc>
              <a:spcBef>
                <a:spcPts val="0"/>
              </a:spcBef>
              <a:spcAft>
                <a:spcPts val="0"/>
              </a:spcAft>
              <a:buClr>
                <a:schemeClr val="dk1"/>
              </a:buClr>
              <a:buSzPts val="1430"/>
              <a:buFont typeface="Arial"/>
              <a:buChar char="–"/>
              <a:defRPr sz="2933"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5pPr>
            <a:lvl6pPr marL="2743200" marR="0" lvl="5" indent="-355600" algn="l" rtl="0">
              <a:lnSpc>
                <a:spcPct val="90000"/>
              </a:lnSpc>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9pPr>
          </a:lstStyle>
          <a:p>
            <a:pPr marL="91440" indent="0">
              <a:buFont typeface="Noto Sans Symbols"/>
              <a:buNone/>
            </a:pPr>
            <a:endParaRPr lang="en-US" sz="2400"/>
          </a:p>
          <a:p>
            <a:pPr marL="91440" indent="0">
              <a:buFont typeface="Noto Sans Symbols"/>
              <a:buNone/>
            </a:pPr>
            <a:r>
              <a:rPr lang="en-US" sz="2400" b="1"/>
              <a:t>What it causes:</a:t>
            </a:r>
          </a:p>
          <a:p>
            <a:r>
              <a:rPr lang="en-US" sz="2400"/>
              <a:t>Uncertainty</a:t>
            </a:r>
          </a:p>
          <a:p>
            <a:r>
              <a:rPr lang="en-US" sz="2400">
                <a:highlight>
                  <a:srgbClr val="FFFF00"/>
                </a:highlight>
              </a:rPr>
              <a:t>Increases time to fill</a:t>
            </a:r>
          </a:p>
          <a:p>
            <a:r>
              <a:rPr lang="en-US" sz="2400"/>
              <a:t>Increases cost to hire</a:t>
            </a:r>
          </a:p>
          <a:p>
            <a:r>
              <a:rPr lang="en-US" sz="2400"/>
              <a:t>Loss of productivity</a:t>
            </a:r>
          </a:p>
          <a:p>
            <a:pPr lvl="1"/>
            <a:endParaRPr lang="en-US" sz="2400"/>
          </a:p>
          <a:p>
            <a:pPr lvl="1"/>
            <a:endParaRPr lang="en-US"/>
          </a:p>
        </p:txBody>
      </p:sp>
    </p:spTree>
    <p:extLst>
      <p:ext uri="{BB962C8B-B14F-4D97-AF65-F5344CB8AC3E}">
        <p14:creationId xmlns:p14="http://schemas.microsoft.com/office/powerpoint/2010/main" val="34733117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3" name="Google Shape;453;p39"/>
          <p:cNvSpPr txBox="1">
            <a:spLocks noGrp="1"/>
          </p:cNvSpPr>
          <p:nvPr>
            <p:ph type="title"/>
          </p:nvPr>
        </p:nvSpPr>
        <p:spPr>
          <a:xfrm>
            <a:off x="2002800" y="2452333"/>
            <a:ext cx="8186400" cy="2034000"/>
          </a:xfrm>
          <a:prstGeom prst="rect">
            <a:avLst/>
          </a:prstGeom>
        </p:spPr>
        <p:txBody>
          <a:bodyPr spcFirstLastPara="1" wrap="square" lIns="121900" tIns="121900" rIns="121900" bIns="121900" anchor="ctr" anchorCtr="0">
            <a:noAutofit/>
          </a:bodyPr>
          <a:lstStyle/>
          <a:p>
            <a:pPr>
              <a:lnSpc>
                <a:spcPct val="115000"/>
              </a:lnSpc>
            </a:pPr>
            <a:r>
              <a:rPr lang="en-US" dirty="0">
                <a:solidFill>
                  <a:schemeClr val="bg1"/>
                </a:solidFill>
                <a:latin typeface="Libre Baskerville" panose="02000000000000000000" pitchFamily="2" charset="0"/>
              </a:rPr>
              <a:t>So…how </a:t>
            </a:r>
            <a:r>
              <a:rPr lang="en-US">
                <a:solidFill>
                  <a:schemeClr val="bg1"/>
                </a:solidFill>
                <a:latin typeface="Libre Baskerville" panose="02000000000000000000" pitchFamily="2" charset="0"/>
                <a:cs typeface="Calibri" panose="020F0502020204030204" pitchFamily="34" charset="0"/>
              </a:rPr>
              <a:t>can we i</a:t>
            </a:r>
            <a:r>
              <a:rPr lang="en-US" sz="4000" b="1">
                <a:solidFill>
                  <a:schemeClr val="bg1"/>
                </a:solidFill>
                <a:effectLst/>
                <a:latin typeface="Libre Baskerville" panose="02000000000000000000" pitchFamily="2" charset="0"/>
                <a:cs typeface="Calibri" panose="020F0502020204030204" pitchFamily="34" charset="0"/>
              </a:rPr>
              <a:t>mprove </a:t>
            </a:r>
            <a:r>
              <a:rPr lang="en-US" dirty="0">
                <a:solidFill>
                  <a:schemeClr val="bg1"/>
                </a:solidFill>
                <a:latin typeface="Libre Baskerville" panose="02000000000000000000" pitchFamily="2" charset="0"/>
                <a:cs typeface="Calibri" panose="020F0502020204030204" pitchFamily="34" charset="0"/>
              </a:rPr>
              <a:t>t</a:t>
            </a:r>
            <a:r>
              <a:rPr lang="en-US" sz="4000" b="1" dirty="0">
                <a:solidFill>
                  <a:schemeClr val="bg1"/>
                </a:solidFill>
                <a:effectLst/>
                <a:latin typeface="Libre Baskerville" panose="02000000000000000000" pitchFamily="2" charset="0"/>
                <a:cs typeface="Calibri" panose="020F0502020204030204" pitchFamily="34" charset="0"/>
              </a:rPr>
              <a:t>ime to fill </a:t>
            </a:r>
            <a:r>
              <a:rPr lang="en-US" dirty="0">
                <a:solidFill>
                  <a:schemeClr val="bg1"/>
                </a:solidFill>
                <a:latin typeface="Libre Baskerville" panose="02000000000000000000" pitchFamily="2" charset="0"/>
                <a:cs typeface="Calibri" panose="020F0502020204030204" pitchFamily="34" charset="0"/>
              </a:rPr>
              <a:t>w</a:t>
            </a:r>
            <a:r>
              <a:rPr lang="en-US" sz="4000" b="1" dirty="0">
                <a:solidFill>
                  <a:schemeClr val="bg1"/>
                </a:solidFill>
                <a:effectLst/>
                <a:latin typeface="Libre Baskerville" panose="02000000000000000000" pitchFamily="2" charset="0"/>
                <a:cs typeface="Calibri" panose="020F0502020204030204" pitchFamily="34" charset="0"/>
              </a:rPr>
              <a:t>hile </a:t>
            </a:r>
            <a:r>
              <a:rPr lang="en-US" dirty="0">
                <a:solidFill>
                  <a:schemeClr val="bg1"/>
                </a:solidFill>
                <a:latin typeface="Libre Baskerville" panose="02000000000000000000" pitchFamily="2" charset="0"/>
                <a:cs typeface="Calibri" panose="020F0502020204030204" pitchFamily="34" charset="0"/>
              </a:rPr>
              <a:t>c</a:t>
            </a:r>
            <a:r>
              <a:rPr lang="en-US" sz="4000" b="1" dirty="0">
                <a:solidFill>
                  <a:schemeClr val="bg1"/>
                </a:solidFill>
                <a:effectLst/>
                <a:latin typeface="Libre Baskerville" panose="02000000000000000000" pitchFamily="2" charset="0"/>
                <a:cs typeface="Calibri" panose="020F0502020204030204" pitchFamily="34" charset="0"/>
              </a:rPr>
              <a:t>reating an exceptional </a:t>
            </a:r>
            <a:r>
              <a:rPr lang="en-US" dirty="0">
                <a:solidFill>
                  <a:schemeClr val="bg1"/>
                </a:solidFill>
                <a:latin typeface="Libre Baskerville" panose="02000000000000000000" pitchFamily="2" charset="0"/>
                <a:cs typeface="Calibri" panose="020F0502020204030204" pitchFamily="34" charset="0"/>
              </a:rPr>
              <a:t>c</a:t>
            </a:r>
            <a:r>
              <a:rPr lang="en-US" sz="4000" b="1" dirty="0">
                <a:solidFill>
                  <a:schemeClr val="bg1"/>
                </a:solidFill>
                <a:effectLst/>
                <a:latin typeface="Libre Baskerville" panose="02000000000000000000" pitchFamily="2" charset="0"/>
                <a:cs typeface="Calibri" panose="020F0502020204030204" pitchFamily="34" charset="0"/>
              </a:rPr>
              <a:t>andidate </a:t>
            </a:r>
            <a:r>
              <a:rPr lang="en-US" dirty="0">
                <a:solidFill>
                  <a:schemeClr val="bg1"/>
                </a:solidFill>
                <a:latin typeface="Libre Baskerville" panose="02000000000000000000" pitchFamily="2" charset="0"/>
                <a:cs typeface="Calibri" panose="020F0502020204030204" pitchFamily="34" charset="0"/>
              </a:rPr>
              <a:t>e</a:t>
            </a:r>
            <a:r>
              <a:rPr lang="en-US" sz="4000" b="1" dirty="0">
                <a:solidFill>
                  <a:schemeClr val="bg1"/>
                </a:solidFill>
                <a:effectLst/>
                <a:latin typeface="Libre Baskerville" panose="02000000000000000000" pitchFamily="2" charset="0"/>
                <a:cs typeface="Calibri" panose="020F0502020204030204" pitchFamily="34" charset="0"/>
              </a:rPr>
              <a:t>xperience?</a:t>
            </a:r>
            <a:br>
              <a:rPr lang="en-US" sz="4000" b="1" dirty="0">
                <a:solidFill>
                  <a:schemeClr val="bg1"/>
                </a:solidFill>
                <a:latin typeface="Calibri" panose="020F0502020204030204" pitchFamily="34" charset="0"/>
                <a:ea typeface="Calibri"/>
                <a:cs typeface="Calibri" panose="020F0502020204030204" pitchFamily="34" charset="0"/>
                <a:sym typeface="Calibri"/>
              </a:rPr>
            </a:br>
            <a:endParaRPr lang="en-US" dirty="0">
              <a:solidFill>
                <a:schemeClr val="bg1"/>
              </a:solidFill>
            </a:endParaRPr>
          </a:p>
        </p:txBody>
      </p:sp>
    </p:spTree>
    <p:extLst>
      <p:ext uri="{BB962C8B-B14F-4D97-AF65-F5344CB8AC3E}">
        <p14:creationId xmlns:p14="http://schemas.microsoft.com/office/powerpoint/2010/main" val="15165964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439"/>
        <p:cNvGrpSpPr/>
        <p:nvPr/>
      </p:nvGrpSpPr>
      <p:grpSpPr>
        <a:xfrm>
          <a:off x="0" y="0"/>
          <a:ext cx="0" cy="0"/>
          <a:chOff x="0" y="0"/>
          <a:chExt cx="0" cy="0"/>
        </a:xfrm>
      </p:grpSpPr>
      <p:sp>
        <p:nvSpPr>
          <p:cNvPr id="440" name="Google Shape;440;p37"/>
          <p:cNvSpPr txBox="1">
            <a:spLocks noGrp="1"/>
          </p:cNvSpPr>
          <p:nvPr>
            <p:ph type="title"/>
          </p:nvPr>
        </p:nvSpPr>
        <p:spPr>
          <a:xfrm>
            <a:off x="1112244" y="443971"/>
            <a:ext cx="7033200" cy="995600"/>
          </a:xfrm>
          <a:prstGeom prst="rect">
            <a:avLst/>
          </a:prstGeom>
        </p:spPr>
        <p:txBody>
          <a:bodyPr spcFirstLastPara="1" wrap="square" lIns="121900" tIns="121900" rIns="121900" bIns="121900" anchor="t" anchorCtr="0">
            <a:noAutofit/>
          </a:bodyPr>
          <a:lstStyle/>
          <a:p>
            <a:r>
              <a:rPr lang="en" sz="3333" dirty="0"/>
              <a:t>About Gojob</a:t>
            </a:r>
            <a:endParaRPr sz="3333" dirty="0"/>
          </a:p>
        </p:txBody>
      </p:sp>
      <p:sp>
        <p:nvSpPr>
          <p:cNvPr id="441" name="Google Shape;441;p37"/>
          <p:cNvSpPr txBox="1">
            <a:spLocks noGrp="1"/>
          </p:cNvSpPr>
          <p:nvPr>
            <p:ph type="body" idx="1"/>
          </p:nvPr>
        </p:nvSpPr>
        <p:spPr>
          <a:xfrm>
            <a:off x="840543" y="1272624"/>
            <a:ext cx="7183200" cy="3006000"/>
          </a:xfrm>
          <a:prstGeom prst="rect">
            <a:avLst/>
          </a:prstGeom>
        </p:spPr>
        <p:txBody>
          <a:bodyPr spcFirstLastPara="1" wrap="square" lIns="121900" tIns="121900" rIns="121900" bIns="121900" anchor="t" anchorCtr="0">
            <a:noAutofit/>
          </a:bodyPr>
          <a:lstStyle/>
          <a:p>
            <a:pPr indent="-414856">
              <a:buSzPts val="1300"/>
            </a:pPr>
            <a:r>
              <a:rPr lang="en" sz="2000" dirty="0"/>
              <a:t>“Workforce-As-A-Service platform empowering workers with dignity.”</a:t>
            </a:r>
            <a:br>
              <a:rPr lang="en" sz="2000" dirty="0"/>
            </a:br>
            <a:endParaRPr sz="2000" dirty="0"/>
          </a:p>
          <a:p>
            <a:pPr indent="-414856">
              <a:buSzPts val="1300"/>
            </a:pPr>
            <a:r>
              <a:rPr lang="en" sz="2000" dirty="0"/>
              <a:t>Founded in 2015, Gojob is an employment service platform that leverages  their own technology and data to make the job market more fluid and accessible, </a:t>
            </a:r>
            <a:r>
              <a:rPr lang="en" sz="2000" b="1" i="1" dirty="0"/>
              <a:t>providing each individual with dignity.</a:t>
            </a:r>
          </a:p>
          <a:p>
            <a:pPr indent="-414856">
              <a:buSzPts val="1300"/>
            </a:pPr>
            <a:endParaRPr lang="en" sz="2000" b="1" i="1" dirty="0"/>
          </a:p>
          <a:p>
            <a:pPr indent="-414856">
              <a:buSzPts val="1300"/>
            </a:pPr>
            <a:r>
              <a:rPr lang="en-US" sz="2000" dirty="0">
                <a:solidFill>
                  <a:schemeClr val="bg1"/>
                </a:solidFill>
                <a:effectLst/>
                <a:latin typeface="Public Sans" panose="020B0604020202020204" charset="0"/>
                <a:ea typeface="Times New Roman" panose="02020603050405020304" pitchFamily="18" charset="0"/>
                <a:cs typeface="Public Sans" panose="020B0604020202020204" charset="0"/>
              </a:rPr>
              <a:t>We offer temporary staffing for large logistics and manufacturing sites.</a:t>
            </a:r>
            <a:endParaRPr sz="2000" b="1" i="1" dirty="0">
              <a:solidFill>
                <a:schemeClr val="bg1"/>
              </a:solidFill>
              <a:latin typeface="Public Sans" panose="020B0604020202020204" charset="0"/>
              <a:cs typeface="Public Sans" panose="020B0604020202020204" charset="0"/>
            </a:endParaRPr>
          </a:p>
          <a:p>
            <a:pPr marL="0" indent="0">
              <a:spcBef>
                <a:spcPts val="1333"/>
              </a:spcBef>
              <a:spcAft>
                <a:spcPts val="1333"/>
              </a:spcAft>
              <a:buNone/>
            </a:pPr>
            <a:endParaRPr sz="2133" dirty="0"/>
          </a:p>
        </p:txBody>
      </p:sp>
      <p:pic>
        <p:nvPicPr>
          <p:cNvPr id="442" name="Google Shape;442;p37"/>
          <p:cNvPicPr preferRelativeResize="0"/>
          <p:nvPr/>
        </p:nvPicPr>
        <p:blipFill rotWithShape="1">
          <a:blip r:embed="rId3">
            <a:alphaModFix/>
          </a:blip>
          <a:srcRect l="15202" t="9128" r="35631" b="41581"/>
          <a:stretch/>
        </p:blipFill>
        <p:spPr>
          <a:xfrm>
            <a:off x="1112244" y="5327933"/>
            <a:ext cx="756400" cy="846800"/>
          </a:xfrm>
          <a:prstGeom prst="rect">
            <a:avLst/>
          </a:prstGeom>
          <a:noFill/>
          <a:ln>
            <a:noFill/>
          </a:ln>
        </p:spPr>
      </p:pic>
      <p:sp>
        <p:nvSpPr>
          <p:cNvPr id="443" name="Google Shape;443;p37"/>
          <p:cNvSpPr txBox="1"/>
          <p:nvPr/>
        </p:nvSpPr>
        <p:spPr>
          <a:xfrm>
            <a:off x="2121711" y="5266767"/>
            <a:ext cx="2398400" cy="1025048"/>
          </a:xfrm>
          <a:prstGeom prst="rect">
            <a:avLst/>
          </a:prstGeom>
          <a:noFill/>
          <a:ln>
            <a:noFill/>
          </a:ln>
        </p:spPr>
        <p:txBody>
          <a:bodyPr spcFirstLastPara="1" wrap="square" lIns="121900" tIns="121900" rIns="121900" bIns="121900" anchor="t" anchorCtr="0">
            <a:spAutoFit/>
          </a:bodyPr>
          <a:lstStyle/>
          <a:p>
            <a:pPr defTabSz="1219170">
              <a:lnSpc>
                <a:spcPct val="115000"/>
              </a:lnSpc>
            </a:pPr>
            <a:r>
              <a:rPr lang="en" sz="1467" b="1">
                <a:solidFill>
                  <a:srgbClr val="FFFFFF"/>
                </a:solidFill>
                <a:latin typeface="Public Sans"/>
                <a:ea typeface="Public Sans"/>
                <a:cs typeface="Public Sans"/>
                <a:sym typeface="Public Sans"/>
              </a:rPr>
              <a:t>Angie College-Hooper</a:t>
            </a:r>
            <a:endParaRPr sz="1467" b="1">
              <a:solidFill>
                <a:srgbClr val="FFFFFF"/>
              </a:solidFill>
              <a:latin typeface="Public Sans"/>
              <a:ea typeface="Public Sans"/>
              <a:cs typeface="Public Sans"/>
              <a:sym typeface="Public Sans"/>
            </a:endParaRPr>
          </a:p>
          <a:p>
            <a:pPr defTabSz="1219170">
              <a:lnSpc>
                <a:spcPct val="115000"/>
              </a:lnSpc>
            </a:pPr>
            <a:r>
              <a:rPr lang="en" sz="1467" i="1">
                <a:solidFill>
                  <a:srgbClr val="CBD2DB"/>
                </a:solidFill>
                <a:latin typeface="Public Sans Medium"/>
                <a:ea typeface="Public Sans Medium"/>
                <a:cs typeface="Public Sans Medium"/>
                <a:sym typeface="Public Sans Medium"/>
              </a:rPr>
              <a:t>Chief Operating Officer</a:t>
            </a:r>
            <a:endParaRPr sz="1467" i="1">
              <a:solidFill>
                <a:srgbClr val="CBD2DB"/>
              </a:solidFill>
              <a:latin typeface="Public Sans Medium"/>
              <a:ea typeface="Public Sans Medium"/>
              <a:cs typeface="Public Sans Medium"/>
              <a:sym typeface="Public Sans Medium"/>
            </a:endParaRPr>
          </a:p>
          <a:p>
            <a:pPr defTabSz="1219170">
              <a:lnSpc>
                <a:spcPct val="115000"/>
              </a:lnSpc>
            </a:pPr>
            <a:r>
              <a:rPr lang="en" sz="1467" i="1">
                <a:solidFill>
                  <a:srgbClr val="CBD2DB"/>
                </a:solidFill>
                <a:latin typeface="Public Sans Medium"/>
                <a:ea typeface="Public Sans Medium"/>
                <a:cs typeface="Public Sans Medium"/>
                <a:sym typeface="Public Sans Medium"/>
              </a:rPr>
              <a:t>Gojob USA</a:t>
            </a:r>
            <a:endParaRPr sz="1467" i="1">
              <a:solidFill>
                <a:srgbClr val="CBD2DB"/>
              </a:solidFill>
              <a:latin typeface="Public Sans Medium"/>
              <a:ea typeface="Public Sans Medium"/>
              <a:cs typeface="Public Sans Medium"/>
              <a:sym typeface="Public Sans Medium"/>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3" name="Google Shape;453;p39"/>
          <p:cNvSpPr txBox="1">
            <a:spLocks noGrp="1"/>
          </p:cNvSpPr>
          <p:nvPr>
            <p:ph type="title"/>
          </p:nvPr>
        </p:nvSpPr>
        <p:spPr>
          <a:xfrm>
            <a:off x="2002800" y="2452333"/>
            <a:ext cx="8186400" cy="2034000"/>
          </a:xfrm>
          <a:prstGeom prst="rect">
            <a:avLst/>
          </a:prstGeom>
        </p:spPr>
        <p:txBody>
          <a:bodyPr spcFirstLastPara="1" wrap="square" lIns="121900" tIns="121900" rIns="121900" bIns="121900" anchor="ctr" anchorCtr="0">
            <a:noAutofit/>
          </a:bodyPr>
          <a:lstStyle/>
          <a:p>
            <a:pPr>
              <a:lnSpc>
                <a:spcPct val="115000"/>
              </a:lnSpc>
            </a:pPr>
            <a:r>
              <a:rPr lang="en"/>
              <a:t>What bottlenecks impact time to fill?</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sp>
        <p:nvSpPr>
          <p:cNvPr id="458" name="Google Shape;458;p40"/>
          <p:cNvSpPr txBox="1">
            <a:spLocks noGrp="1"/>
          </p:cNvSpPr>
          <p:nvPr>
            <p:ph type="sldNum" idx="12"/>
          </p:nvPr>
        </p:nvSpPr>
        <p:spPr>
          <a:xfrm>
            <a:off x="390765" y="6181677"/>
            <a:ext cx="731600" cy="524800"/>
          </a:xfrm>
          <a:prstGeom prst="rect">
            <a:avLst/>
          </a:prstGeom>
        </p:spPr>
        <p:txBody>
          <a:bodyPr spcFirstLastPara="1" wrap="square" lIns="0" tIns="121900" rIns="121900" bIns="121900" anchor="t" anchorCtr="0">
            <a:noAutofit/>
          </a:bodyPr>
          <a:lstStyle/>
          <a:p>
            <a:pPr defTabSz="1219170"/>
            <a:fld id="{00000000-1234-1234-1234-123412341234}" type="slidenum">
              <a:rPr lang="en">
                <a:solidFill>
                  <a:srgbClr val="8799AB"/>
                </a:solidFill>
              </a:rPr>
              <a:pPr defTabSz="1219170"/>
              <a:t>18</a:t>
            </a:fld>
            <a:endParaRPr>
              <a:solidFill>
                <a:srgbClr val="8799AB"/>
              </a:solidFill>
            </a:endParaRPr>
          </a:p>
        </p:txBody>
      </p:sp>
      <p:sp>
        <p:nvSpPr>
          <p:cNvPr id="459" name="Google Shape;459;p40"/>
          <p:cNvSpPr txBox="1">
            <a:spLocks noGrp="1"/>
          </p:cNvSpPr>
          <p:nvPr>
            <p:ph type="title" idx="4294967295"/>
          </p:nvPr>
        </p:nvSpPr>
        <p:spPr>
          <a:xfrm>
            <a:off x="1122367" y="1672667"/>
            <a:ext cx="3397600" cy="2586000"/>
          </a:xfrm>
          <a:prstGeom prst="rect">
            <a:avLst/>
          </a:prstGeom>
        </p:spPr>
        <p:txBody>
          <a:bodyPr spcFirstLastPara="1" wrap="square" lIns="121900" tIns="121900" rIns="121900" bIns="121900" anchor="t" anchorCtr="0">
            <a:noAutofit/>
          </a:bodyPr>
          <a:lstStyle/>
          <a:p>
            <a:pPr>
              <a:lnSpc>
                <a:spcPct val="115000"/>
              </a:lnSpc>
            </a:pPr>
            <a:r>
              <a:rPr lang="en" sz="3333"/>
              <a:t>Common bottlenecks impacting time-to-fill</a:t>
            </a:r>
            <a:endParaRPr sz="3333"/>
          </a:p>
        </p:txBody>
      </p:sp>
      <p:sp>
        <p:nvSpPr>
          <p:cNvPr id="460" name="Google Shape;460;p40"/>
          <p:cNvSpPr txBox="1">
            <a:spLocks noGrp="1"/>
          </p:cNvSpPr>
          <p:nvPr>
            <p:ph type="body" idx="4294967295"/>
          </p:nvPr>
        </p:nvSpPr>
        <p:spPr>
          <a:xfrm>
            <a:off x="5997333" y="1175100"/>
            <a:ext cx="5054400" cy="4148400"/>
          </a:xfrm>
          <a:prstGeom prst="rect">
            <a:avLst/>
          </a:prstGeom>
        </p:spPr>
        <p:txBody>
          <a:bodyPr spcFirstLastPara="1" wrap="square" lIns="121900" tIns="121900" rIns="121900" bIns="121900" anchor="t" anchorCtr="0">
            <a:noAutofit/>
          </a:bodyPr>
          <a:lstStyle/>
          <a:p>
            <a:pPr marL="0" indent="0">
              <a:buNone/>
            </a:pPr>
            <a:r>
              <a:rPr lang="en" sz="2133"/>
              <a:t>Lack of visibility causing candidate drop off</a:t>
            </a:r>
            <a:endParaRPr sz="2133"/>
          </a:p>
          <a:p>
            <a:pPr marL="0" indent="0">
              <a:spcBef>
                <a:spcPts val="1333"/>
              </a:spcBef>
              <a:buNone/>
            </a:pPr>
            <a:r>
              <a:rPr lang="en" sz="2133"/>
              <a:t>Shortage of qualified candidates to fuel the workforce</a:t>
            </a:r>
            <a:endParaRPr sz="2133"/>
          </a:p>
          <a:p>
            <a:pPr marL="0" indent="0">
              <a:spcBef>
                <a:spcPts val="1333"/>
              </a:spcBef>
              <a:buNone/>
            </a:pPr>
            <a:r>
              <a:rPr lang="en" sz="2133"/>
              <a:t>Lengthy recruitment processes</a:t>
            </a:r>
            <a:endParaRPr sz="2133"/>
          </a:p>
          <a:p>
            <a:pPr marL="0" indent="0">
              <a:spcBef>
                <a:spcPts val="1333"/>
              </a:spcBef>
              <a:buNone/>
            </a:pPr>
            <a:r>
              <a:rPr lang="en" sz="2133"/>
              <a:t>Inadequate tech stack</a:t>
            </a:r>
            <a:endParaRPr sz="2133"/>
          </a:p>
          <a:p>
            <a:pPr marL="609585" indent="-440256">
              <a:spcBef>
                <a:spcPts val="1333"/>
              </a:spcBef>
              <a:buSzPts val="1600"/>
            </a:pPr>
            <a:r>
              <a:rPr lang="en" sz="2133" i="1"/>
              <a:t>Manual processes </a:t>
            </a:r>
            <a:endParaRPr sz="2133" i="1"/>
          </a:p>
          <a:p>
            <a:pPr marL="0" indent="0">
              <a:spcBef>
                <a:spcPts val="1333"/>
              </a:spcBef>
              <a:buNone/>
            </a:pPr>
            <a:r>
              <a:rPr lang="en" sz="2133"/>
              <a:t>Poor communication and follow up</a:t>
            </a:r>
            <a:endParaRPr sz="2133"/>
          </a:p>
          <a:p>
            <a:pPr marL="0" indent="0">
              <a:lnSpc>
                <a:spcPct val="200000"/>
              </a:lnSpc>
              <a:spcBef>
                <a:spcPts val="1333"/>
              </a:spcBef>
              <a:spcAft>
                <a:spcPts val="2667"/>
              </a:spcAft>
              <a:buNone/>
            </a:pPr>
            <a:endParaRPr sz="2133"/>
          </a:p>
        </p:txBody>
      </p:sp>
      <p:cxnSp>
        <p:nvCxnSpPr>
          <p:cNvPr id="461" name="Google Shape;461;p40"/>
          <p:cNvCxnSpPr/>
          <p:nvPr/>
        </p:nvCxnSpPr>
        <p:spPr>
          <a:xfrm>
            <a:off x="4848333" y="1006867"/>
            <a:ext cx="0" cy="4520000"/>
          </a:xfrm>
          <a:prstGeom prst="straightConnector1">
            <a:avLst/>
          </a:prstGeom>
          <a:noFill/>
          <a:ln w="9525" cap="flat" cmpd="sng">
            <a:solidFill>
              <a:srgbClr val="D9CFC4"/>
            </a:solidFill>
            <a:prstDash val="solid"/>
            <a:round/>
            <a:headEnd type="none" w="med" len="med"/>
            <a:tailEnd type="none" w="med" len="med"/>
          </a:ln>
        </p:spPr>
      </p:cxnSp>
      <p:sp>
        <p:nvSpPr>
          <p:cNvPr id="462" name="Google Shape;462;p40"/>
          <p:cNvSpPr/>
          <p:nvPr/>
        </p:nvSpPr>
        <p:spPr>
          <a:xfrm>
            <a:off x="5632417" y="1445500"/>
            <a:ext cx="252800" cy="54800"/>
          </a:xfrm>
          <a:prstGeom prst="rect">
            <a:avLst/>
          </a:prstGeom>
          <a:solidFill>
            <a:schemeClr val="accent3"/>
          </a:solidFill>
          <a:ln>
            <a:noFill/>
          </a:ln>
        </p:spPr>
        <p:txBody>
          <a:bodyPr spcFirstLastPara="1" wrap="square" lIns="121900" tIns="121900" rIns="121900" bIns="121900" anchor="ctr" anchorCtr="0">
            <a:noAutofit/>
          </a:bodyPr>
          <a:lstStyle/>
          <a:p>
            <a:pPr defTabSz="1219170"/>
            <a:endParaRPr sz="1867"/>
          </a:p>
        </p:txBody>
      </p:sp>
      <p:sp>
        <p:nvSpPr>
          <p:cNvPr id="463" name="Google Shape;463;p40"/>
          <p:cNvSpPr/>
          <p:nvPr/>
        </p:nvSpPr>
        <p:spPr>
          <a:xfrm>
            <a:off x="5632417" y="2359900"/>
            <a:ext cx="252800" cy="54800"/>
          </a:xfrm>
          <a:prstGeom prst="rect">
            <a:avLst/>
          </a:prstGeom>
          <a:solidFill>
            <a:schemeClr val="accent3"/>
          </a:solidFill>
          <a:ln>
            <a:noFill/>
          </a:ln>
        </p:spPr>
        <p:txBody>
          <a:bodyPr spcFirstLastPara="1" wrap="square" lIns="121900" tIns="121900" rIns="121900" bIns="121900" anchor="ctr" anchorCtr="0">
            <a:noAutofit/>
          </a:bodyPr>
          <a:lstStyle/>
          <a:p>
            <a:pPr defTabSz="1219170"/>
            <a:endParaRPr sz="1867"/>
          </a:p>
        </p:txBody>
      </p:sp>
      <p:sp>
        <p:nvSpPr>
          <p:cNvPr id="464" name="Google Shape;464;p40"/>
          <p:cNvSpPr/>
          <p:nvPr/>
        </p:nvSpPr>
        <p:spPr>
          <a:xfrm>
            <a:off x="5632417" y="3274300"/>
            <a:ext cx="252800" cy="54800"/>
          </a:xfrm>
          <a:prstGeom prst="rect">
            <a:avLst/>
          </a:prstGeom>
          <a:solidFill>
            <a:schemeClr val="accent3"/>
          </a:solidFill>
          <a:ln>
            <a:noFill/>
          </a:ln>
        </p:spPr>
        <p:txBody>
          <a:bodyPr spcFirstLastPara="1" wrap="square" lIns="121900" tIns="121900" rIns="121900" bIns="121900" anchor="ctr" anchorCtr="0">
            <a:noAutofit/>
          </a:bodyPr>
          <a:lstStyle/>
          <a:p>
            <a:pPr defTabSz="1219170"/>
            <a:endParaRPr sz="1867"/>
          </a:p>
        </p:txBody>
      </p:sp>
      <p:sp>
        <p:nvSpPr>
          <p:cNvPr id="465" name="Google Shape;465;p40"/>
          <p:cNvSpPr/>
          <p:nvPr/>
        </p:nvSpPr>
        <p:spPr>
          <a:xfrm>
            <a:off x="5632417" y="3820400"/>
            <a:ext cx="252800" cy="54800"/>
          </a:xfrm>
          <a:prstGeom prst="rect">
            <a:avLst/>
          </a:prstGeom>
          <a:solidFill>
            <a:schemeClr val="accent3"/>
          </a:solidFill>
          <a:ln>
            <a:noFill/>
          </a:ln>
        </p:spPr>
        <p:txBody>
          <a:bodyPr spcFirstLastPara="1" wrap="square" lIns="121900" tIns="121900" rIns="121900" bIns="121900" anchor="ctr" anchorCtr="0">
            <a:noAutofit/>
          </a:bodyPr>
          <a:lstStyle/>
          <a:p>
            <a:pPr defTabSz="1219170"/>
            <a:endParaRPr sz="1867"/>
          </a:p>
        </p:txBody>
      </p:sp>
      <p:sp>
        <p:nvSpPr>
          <p:cNvPr id="466" name="Google Shape;466;p40"/>
          <p:cNvSpPr/>
          <p:nvPr/>
        </p:nvSpPr>
        <p:spPr>
          <a:xfrm>
            <a:off x="5632417" y="4906267"/>
            <a:ext cx="252800" cy="54800"/>
          </a:xfrm>
          <a:prstGeom prst="rect">
            <a:avLst/>
          </a:prstGeom>
          <a:solidFill>
            <a:schemeClr val="accent3"/>
          </a:solidFill>
          <a:ln>
            <a:noFill/>
          </a:ln>
        </p:spPr>
        <p:txBody>
          <a:bodyPr spcFirstLastPara="1" wrap="square" lIns="121900" tIns="121900" rIns="121900" bIns="121900" anchor="ctr" anchorCtr="0">
            <a:noAutofit/>
          </a:bodyPr>
          <a:lstStyle/>
          <a:p>
            <a:pPr defTabSz="1219170"/>
            <a:endParaRPr sz="1867"/>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70"/>
        <p:cNvGrpSpPr/>
        <p:nvPr/>
      </p:nvGrpSpPr>
      <p:grpSpPr>
        <a:xfrm>
          <a:off x="0" y="0"/>
          <a:ext cx="0" cy="0"/>
          <a:chOff x="0" y="0"/>
          <a:chExt cx="0" cy="0"/>
        </a:xfrm>
      </p:grpSpPr>
      <p:sp>
        <p:nvSpPr>
          <p:cNvPr id="471" name="Google Shape;471;p41"/>
          <p:cNvSpPr txBox="1">
            <a:spLocks noGrp="1"/>
          </p:cNvSpPr>
          <p:nvPr>
            <p:ph type="title"/>
          </p:nvPr>
        </p:nvSpPr>
        <p:spPr>
          <a:xfrm>
            <a:off x="1219200" y="2452333"/>
            <a:ext cx="9753600" cy="2034000"/>
          </a:xfrm>
          <a:prstGeom prst="rect">
            <a:avLst/>
          </a:prstGeom>
        </p:spPr>
        <p:txBody>
          <a:bodyPr spcFirstLastPara="1" wrap="square" lIns="121900" tIns="121900" rIns="121900" bIns="121900" anchor="ctr" anchorCtr="0">
            <a:noAutofit/>
          </a:bodyPr>
          <a:lstStyle/>
          <a:p>
            <a:pPr>
              <a:lnSpc>
                <a:spcPct val="115000"/>
              </a:lnSpc>
            </a:pPr>
            <a:r>
              <a:rPr lang="en"/>
              <a:t>How can my company improve time-to-fill?</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sp>
        <p:nvSpPr>
          <p:cNvPr id="476" name="Google Shape;476;p42"/>
          <p:cNvSpPr txBox="1">
            <a:spLocks noGrp="1"/>
          </p:cNvSpPr>
          <p:nvPr>
            <p:ph type="sldNum" idx="12"/>
          </p:nvPr>
        </p:nvSpPr>
        <p:spPr>
          <a:xfrm>
            <a:off x="390765" y="6181677"/>
            <a:ext cx="731600" cy="524800"/>
          </a:xfrm>
          <a:prstGeom prst="rect">
            <a:avLst/>
          </a:prstGeom>
        </p:spPr>
        <p:txBody>
          <a:bodyPr spcFirstLastPara="1" wrap="square" lIns="0" tIns="121900" rIns="121900" bIns="121900" anchor="t" anchorCtr="0">
            <a:noAutofit/>
          </a:bodyPr>
          <a:lstStyle/>
          <a:p>
            <a:pPr defTabSz="1219170"/>
            <a:fld id="{00000000-1234-1234-1234-123412341234}" type="slidenum">
              <a:rPr lang="en"/>
              <a:pPr defTabSz="1219170"/>
              <a:t>20</a:t>
            </a:fld>
            <a:endParaRPr/>
          </a:p>
        </p:txBody>
      </p:sp>
      <p:sp>
        <p:nvSpPr>
          <p:cNvPr id="477" name="Google Shape;477;p42"/>
          <p:cNvSpPr txBox="1">
            <a:spLocks noGrp="1"/>
          </p:cNvSpPr>
          <p:nvPr>
            <p:ph type="title"/>
          </p:nvPr>
        </p:nvSpPr>
        <p:spPr>
          <a:xfrm>
            <a:off x="1122367" y="1672667"/>
            <a:ext cx="3397600" cy="2586000"/>
          </a:xfrm>
          <a:prstGeom prst="rect">
            <a:avLst/>
          </a:prstGeom>
        </p:spPr>
        <p:txBody>
          <a:bodyPr spcFirstLastPara="1" wrap="square" lIns="121900" tIns="121900" rIns="121900" bIns="121900" anchor="b" anchorCtr="0">
            <a:noAutofit/>
          </a:bodyPr>
          <a:lstStyle/>
          <a:p>
            <a:pPr>
              <a:lnSpc>
                <a:spcPct val="115000"/>
              </a:lnSpc>
            </a:pPr>
            <a:r>
              <a:rPr lang="en" sz="3333"/>
              <a:t>Strategies </a:t>
            </a:r>
            <a:br>
              <a:rPr lang="en" sz="3333"/>
            </a:br>
            <a:r>
              <a:rPr lang="en" sz="3333"/>
              <a:t>and tactics to optimize time-to-fill </a:t>
            </a:r>
            <a:endParaRPr sz="3333"/>
          </a:p>
        </p:txBody>
      </p:sp>
      <p:sp>
        <p:nvSpPr>
          <p:cNvPr id="478" name="Google Shape;478;p42"/>
          <p:cNvSpPr txBox="1">
            <a:spLocks noGrp="1"/>
          </p:cNvSpPr>
          <p:nvPr>
            <p:ph type="body" idx="1"/>
          </p:nvPr>
        </p:nvSpPr>
        <p:spPr>
          <a:xfrm>
            <a:off x="5997333" y="1175100"/>
            <a:ext cx="5054400" cy="4148400"/>
          </a:xfrm>
          <a:prstGeom prst="rect">
            <a:avLst/>
          </a:prstGeom>
        </p:spPr>
        <p:txBody>
          <a:bodyPr spcFirstLastPara="1" wrap="square" lIns="121900" tIns="121900" rIns="121900" bIns="121900" anchor="t" anchorCtr="0">
            <a:noAutofit/>
          </a:bodyPr>
          <a:lstStyle/>
          <a:p>
            <a:pPr marL="0" indent="0">
              <a:buNone/>
            </a:pPr>
            <a:r>
              <a:rPr lang="en" sz="2133" dirty="0"/>
              <a:t>Transparency throughout the candidate onboarding process</a:t>
            </a:r>
            <a:endParaRPr sz="2133" dirty="0"/>
          </a:p>
          <a:p>
            <a:pPr marL="0" indent="0">
              <a:spcBef>
                <a:spcPts val="1333"/>
              </a:spcBef>
              <a:buNone/>
            </a:pPr>
            <a:r>
              <a:rPr lang="en" sz="2133" dirty="0"/>
              <a:t>Expanding the size of your talent pool through second chance / fair chance hiring</a:t>
            </a:r>
            <a:endParaRPr sz="2133" dirty="0"/>
          </a:p>
          <a:p>
            <a:pPr marL="0" indent="0">
              <a:spcBef>
                <a:spcPts val="1333"/>
              </a:spcBef>
              <a:buNone/>
            </a:pPr>
            <a:r>
              <a:rPr lang="en" sz="2133" dirty="0"/>
              <a:t>Automate steps to remove manual process to reduce the candidates time waiting</a:t>
            </a:r>
            <a:endParaRPr sz="2133" dirty="0"/>
          </a:p>
          <a:p>
            <a:pPr marL="0" indent="0">
              <a:spcBef>
                <a:spcPts val="1333"/>
              </a:spcBef>
              <a:buNone/>
            </a:pPr>
            <a:r>
              <a:rPr lang="en" sz="2133" dirty="0"/>
              <a:t>Creating an optimal candidate experience</a:t>
            </a:r>
            <a:endParaRPr sz="2133" dirty="0"/>
          </a:p>
          <a:p>
            <a:pPr marL="0" indent="0">
              <a:lnSpc>
                <a:spcPct val="200000"/>
              </a:lnSpc>
              <a:spcBef>
                <a:spcPts val="1333"/>
              </a:spcBef>
              <a:spcAft>
                <a:spcPts val="2667"/>
              </a:spcAft>
              <a:buNone/>
            </a:pPr>
            <a:endParaRPr sz="2133" dirty="0"/>
          </a:p>
        </p:txBody>
      </p:sp>
      <p:cxnSp>
        <p:nvCxnSpPr>
          <p:cNvPr id="479" name="Google Shape;479;p42"/>
          <p:cNvCxnSpPr/>
          <p:nvPr/>
        </p:nvCxnSpPr>
        <p:spPr>
          <a:xfrm>
            <a:off x="4848333" y="1006867"/>
            <a:ext cx="0" cy="4520000"/>
          </a:xfrm>
          <a:prstGeom prst="straightConnector1">
            <a:avLst/>
          </a:prstGeom>
          <a:noFill/>
          <a:ln w="9525" cap="flat" cmpd="sng">
            <a:solidFill>
              <a:srgbClr val="D9CFC4"/>
            </a:solidFill>
            <a:prstDash val="solid"/>
            <a:round/>
            <a:headEnd type="none" w="med" len="med"/>
            <a:tailEnd type="none" w="med" len="med"/>
          </a:ln>
        </p:spPr>
      </p:cxnSp>
      <p:pic>
        <p:nvPicPr>
          <p:cNvPr id="480" name="Google Shape;480;p42"/>
          <p:cNvPicPr preferRelativeResize="0"/>
          <p:nvPr/>
        </p:nvPicPr>
        <p:blipFill rotWithShape="1">
          <a:blip r:embed="rId3">
            <a:alphaModFix/>
          </a:blip>
          <a:srcRect t="-4195" b="-4205"/>
          <a:stretch/>
        </p:blipFill>
        <p:spPr>
          <a:xfrm>
            <a:off x="5525561" y="1267152"/>
            <a:ext cx="366867" cy="397667"/>
          </a:xfrm>
          <a:prstGeom prst="rect">
            <a:avLst/>
          </a:prstGeom>
          <a:noFill/>
          <a:ln>
            <a:noFill/>
          </a:ln>
        </p:spPr>
      </p:pic>
      <p:pic>
        <p:nvPicPr>
          <p:cNvPr id="481" name="Google Shape;481;p42"/>
          <p:cNvPicPr preferRelativeResize="0"/>
          <p:nvPr/>
        </p:nvPicPr>
        <p:blipFill rotWithShape="1">
          <a:blip r:embed="rId3">
            <a:alphaModFix/>
          </a:blip>
          <a:srcRect t="-4195" b="-4205"/>
          <a:stretch/>
        </p:blipFill>
        <p:spPr>
          <a:xfrm>
            <a:off x="5525561" y="2188612"/>
            <a:ext cx="366867" cy="397667"/>
          </a:xfrm>
          <a:prstGeom prst="rect">
            <a:avLst/>
          </a:prstGeom>
          <a:noFill/>
          <a:ln>
            <a:noFill/>
          </a:ln>
        </p:spPr>
      </p:pic>
      <p:pic>
        <p:nvPicPr>
          <p:cNvPr id="482" name="Google Shape;482;p42"/>
          <p:cNvPicPr preferRelativeResize="0"/>
          <p:nvPr/>
        </p:nvPicPr>
        <p:blipFill rotWithShape="1">
          <a:blip r:embed="rId3">
            <a:alphaModFix/>
          </a:blip>
          <a:srcRect t="-4195" b="-4205"/>
          <a:stretch/>
        </p:blipFill>
        <p:spPr>
          <a:xfrm>
            <a:off x="5525561" y="3469345"/>
            <a:ext cx="366867" cy="397667"/>
          </a:xfrm>
          <a:prstGeom prst="rect">
            <a:avLst/>
          </a:prstGeom>
          <a:noFill/>
          <a:ln>
            <a:noFill/>
          </a:ln>
        </p:spPr>
      </p:pic>
      <p:pic>
        <p:nvPicPr>
          <p:cNvPr id="483" name="Google Shape;483;p42"/>
          <p:cNvPicPr preferRelativeResize="0"/>
          <p:nvPr/>
        </p:nvPicPr>
        <p:blipFill rotWithShape="1">
          <a:blip r:embed="rId3">
            <a:alphaModFix/>
          </a:blip>
          <a:srcRect t="-4195" b="-4205"/>
          <a:stretch/>
        </p:blipFill>
        <p:spPr>
          <a:xfrm>
            <a:off x="5525561" y="4743729"/>
            <a:ext cx="366867" cy="397667"/>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87"/>
        <p:cNvGrpSpPr/>
        <p:nvPr/>
      </p:nvGrpSpPr>
      <p:grpSpPr>
        <a:xfrm>
          <a:off x="0" y="0"/>
          <a:ext cx="0" cy="0"/>
          <a:chOff x="0" y="0"/>
          <a:chExt cx="0" cy="0"/>
        </a:xfrm>
      </p:grpSpPr>
      <p:sp>
        <p:nvSpPr>
          <p:cNvPr id="488" name="Google Shape;488;p43"/>
          <p:cNvSpPr txBox="1">
            <a:spLocks noGrp="1"/>
          </p:cNvSpPr>
          <p:nvPr>
            <p:ph type="title"/>
          </p:nvPr>
        </p:nvSpPr>
        <p:spPr>
          <a:xfrm>
            <a:off x="1219200" y="2452333"/>
            <a:ext cx="9753600" cy="2034000"/>
          </a:xfrm>
          <a:prstGeom prst="rect">
            <a:avLst/>
          </a:prstGeom>
        </p:spPr>
        <p:txBody>
          <a:bodyPr spcFirstLastPara="1" wrap="square" lIns="121900" tIns="121900" rIns="121900" bIns="121900" anchor="ctr" anchorCtr="0">
            <a:noAutofit/>
          </a:bodyPr>
          <a:lstStyle/>
          <a:p>
            <a:r>
              <a:rPr lang="en" dirty="0"/>
              <a:t>What key staffing trends will impact Time to Fill in 2023 and beyond? </a:t>
            </a:r>
            <a:endParaRP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C7CA4-E9EE-9115-83C8-D5ADCB35659B}"/>
              </a:ext>
            </a:extLst>
          </p:cNvPr>
          <p:cNvSpPr>
            <a:spLocks noGrp="1"/>
          </p:cNvSpPr>
          <p:nvPr>
            <p:ph type="ctrTitle"/>
          </p:nvPr>
        </p:nvSpPr>
        <p:spPr/>
        <p:txBody>
          <a:bodyPr/>
          <a:lstStyle/>
          <a:p>
            <a:r>
              <a:rPr lang="en-US"/>
              <a:t>Staffing Trends</a:t>
            </a:r>
          </a:p>
        </p:txBody>
      </p:sp>
      <p:sp>
        <p:nvSpPr>
          <p:cNvPr id="3" name="Text Placeholder 2">
            <a:extLst>
              <a:ext uri="{FF2B5EF4-FFF2-40B4-BE49-F238E27FC236}">
                <a16:creationId xmlns:a16="http://schemas.microsoft.com/office/drawing/2014/main" id="{B09877E3-3709-3CF2-29D7-8AABA28F22F2}"/>
              </a:ext>
            </a:extLst>
          </p:cNvPr>
          <p:cNvSpPr>
            <a:spLocks noGrp="1"/>
          </p:cNvSpPr>
          <p:nvPr>
            <p:ph type="body" idx="1"/>
          </p:nvPr>
        </p:nvSpPr>
        <p:spPr/>
        <p:txBody>
          <a:bodyPr/>
          <a:lstStyle/>
          <a:p>
            <a:r>
              <a:rPr lang="en-US" dirty="0"/>
              <a:t>Feeling a Bit Recession-y</a:t>
            </a:r>
          </a:p>
          <a:p>
            <a:r>
              <a:rPr lang="en-US" dirty="0"/>
              <a:t>Increased DE&amp;I</a:t>
            </a:r>
          </a:p>
          <a:p>
            <a:r>
              <a:rPr lang="en-US" dirty="0"/>
              <a:t>Improved candidate experience</a:t>
            </a:r>
          </a:p>
          <a:p>
            <a:r>
              <a:rPr lang="en-US" dirty="0"/>
              <a:t>Creativity driven by Tech &amp; Data</a:t>
            </a:r>
          </a:p>
          <a:p>
            <a:r>
              <a:rPr lang="en-US" dirty="0"/>
              <a:t>Digital transformation continues</a:t>
            </a:r>
          </a:p>
          <a:p>
            <a:r>
              <a:rPr lang="en-US" dirty="0"/>
              <a:t>Up/re-skilling to fill talent gaps</a:t>
            </a:r>
          </a:p>
        </p:txBody>
      </p:sp>
      <p:pic>
        <p:nvPicPr>
          <p:cNvPr id="8" name="Content Placeholder 7" descr="A picture containing person, hand, holding, close&#10;&#10;Description automatically generated">
            <a:extLst>
              <a:ext uri="{FF2B5EF4-FFF2-40B4-BE49-F238E27FC236}">
                <a16:creationId xmlns:a16="http://schemas.microsoft.com/office/drawing/2014/main" id="{0868E717-3B4D-10FC-3F90-5E58A03B6D3C}"/>
              </a:ext>
            </a:extLst>
          </p:cNvPr>
          <p:cNvPicPr>
            <a:picLocks noChangeAspect="1"/>
          </p:cNvPicPr>
          <p:nvPr/>
        </p:nvPicPr>
        <p:blipFill rotWithShape="1">
          <a:blip r:embed="rId3">
            <a:extLst>
              <a:ext uri="{28A0092B-C50C-407E-A947-70E740481C1C}">
                <a14:useLocalDpi xmlns:a14="http://schemas.microsoft.com/office/drawing/2010/main" val="0"/>
              </a:ext>
            </a:extLst>
          </a:blip>
          <a:srcRect b="1476"/>
          <a:stretch/>
        </p:blipFill>
        <p:spPr>
          <a:xfrm>
            <a:off x="7295810" y="2078273"/>
            <a:ext cx="3961210" cy="3207421"/>
          </a:xfrm>
          <a:prstGeom prst="rect">
            <a:avLst/>
          </a:prstGeom>
          <a:noFill/>
          <a:ln>
            <a:noFill/>
          </a:ln>
        </p:spPr>
      </p:pic>
    </p:spTree>
    <p:extLst>
      <p:ext uri="{BB962C8B-B14F-4D97-AF65-F5344CB8AC3E}">
        <p14:creationId xmlns:p14="http://schemas.microsoft.com/office/powerpoint/2010/main" val="22821837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3D9AE-9B12-BBF5-9A3D-DD0DCE7BF0A5}"/>
              </a:ext>
            </a:extLst>
          </p:cNvPr>
          <p:cNvSpPr>
            <a:spLocks noGrp="1"/>
          </p:cNvSpPr>
          <p:nvPr>
            <p:ph type="ctrTitle"/>
          </p:nvPr>
        </p:nvSpPr>
        <p:spPr/>
        <p:txBody>
          <a:bodyPr/>
          <a:lstStyle/>
          <a:p>
            <a:r>
              <a:rPr lang="en-US" dirty="0"/>
              <a:t>Key Takeaways to Improve Time to Fill</a:t>
            </a:r>
          </a:p>
        </p:txBody>
      </p:sp>
      <p:sp>
        <p:nvSpPr>
          <p:cNvPr id="3" name="Text Placeholder 2">
            <a:extLst>
              <a:ext uri="{FF2B5EF4-FFF2-40B4-BE49-F238E27FC236}">
                <a16:creationId xmlns:a16="http://schemas.microsoft.com/office/drawing/2014/main" id="{1F4C0971-0EB5-4E0C-77CB-023282C01C58}"/>
              </a:ext>
            </a:extLst>
          </p:cNvPr>
          <p:cNvSpPr>
            <a:spLocks noGrp="1"/>
          </p:cNvSpPr>
          <p:nvPr>
            <p:ph type="body" idx="1"/>
          </p:nvPr>
        </p:nvSpPr>
        <p:spPr>
          <a:xfrm>
            <a:off x="0" y="1243584"/>
            <a:ext cx="6629400" cy="4876800"/>
          </a:xfrm>
        </p:spPr>
        <p:txBody>
          <a:bodyPr/>
          <a:lstStyle/>
          <a:p>
            <a:r>
              <a:rPr lang="en-US" sz="2000" dirty="0"/>
              <a:t>Fully structure the recruiting process and target bottlenecks</a:t>
            </a:r>
          </a:p>
          <a:p>
            <a:r>
              <a:rPr lang="en-US" sz="2000" dirty="0"/>
              <a:t>Automate for speed and efficiency</a:t>
            </a:r>
          </a:p>
          <a:p>
            <a:r>
              <a:rPr lang="en-US" sz="2000" dirty="0"/>
              <a:t>Optimize and diversify your talent pool </a:t>
            </a:r>
          </a:p>
          <a:p>
            <a:r>
              <a:rPr lang="en-US" sz="2000" dirty="0"/>
              <a:t>Create a transparent, speedy candidate experience</a:t>
            </a:r>
          </a:p>
          <a:p>
            <a:r>
              <a:rPr lang="en-US" sz="2000" dirty="0"/>
              <a:t>Assess, upskill/reskill to recruit and retain</a:t>
            </a:r>
          </a:p>
          <a:p>
            <a:r>
              <a:rPr lang="en-US" sz="2000" dirty="0"/>
              <a:t>Assign a “hire by” date for top candidates</a:t>
            </a:r>
          </a:p>
          <a:p>
            <a:r>
              <a:rPr lang="en-US" sz="2000" dirty="0"/>
              <a:t>Improve hiring manager collaboration</a:t>
            </a:r>
          </a:p>
          <a:p>
            <a:r>
              <a:rPr lang="en-US" sz="2000" dirty="0">
                <a:latin typeface="Calibri" panose="020F0502020204030204" pitchFamily="34" charset="0"/>
                <a:ea typeface="Times New Roman" panose="02020603050405020304" pitchFamily="18" charset="0"/>
              </a:rPr>
              <a:t>C</a:t>
            </a:r>
            <a:r>
              <a:rPr lang="en-US" sz="2000" dirty="0">
                <a:effectLst/>
                <a:latin typeface="Calibri" panose="020F0502020204030204" pitchFamily="34" charset="0"/>
                <a:ea typeface="Times New Roman" panose="02020603050405020304" pitchFamily="18" charset="0"/>
              </a:rPr>
              <a:t>andidate onboarding experience is equally as important as the client experience, improve that to reduce time to fill</a:t>
            </a:r>
            <a:endParaRPr lang="en-US" sz="2000" dirty="0"/>
          </a:p>
          <a:p>
            <a:pPr marL="91440" indent="0">
              <a:buNone/>
            </a:pPr>
            <a:endParaRPr lang="en-US" dirty="0"/>
          </a:p>
        </p:txBody>
      </p:sp>
      <p:pic>
        <p:nvPicPr>
          <p:cNvPr id="1026" name="Picture 2" descr="How to Speed Up Your Internet Connection | Avast">
            <a:extLst>
              <a:ext uri="{FF2B5EF4-FFF2-40B4-BE49-F238E27FC236}">
                <a16:creationId xmlns:a16="http://schemas.microsoft.com/office/drawing/2014/main" id="{6C065A3B-21DB-A883-4F44-10DAFCF47E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2540502"/>
            <a:ext cx="4759778" cy="2679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0291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23"/>
          <p:cNvSpPr txBox="1">
            <a:spLocks noGrp="1"/>
          </p:cNvSpPr>
          <p:nvPr>
            <p:ph type="ctrTitle"/>
          </p:nvPr>
        </p:nvSpPr>
        <p:spPr>
          <a:xfrm>
            <a:off x="0" y="755904"/>
            <a:ext cx="12192000" cy="463200"/>
          </a:xfrm>
          <a:prstGeom prst="rect">
            <a:avLst/>
          </a:prstGeom>
          <a:noFill/>
          <a:ln>
            <a:noFill/>
          </a:ln>
        </p:spPr>
        <p:txBody>
          <a:bodyPr spcFirstLastPara="1" wrap="square" lIns="457200" tIns="0" rIns="1645900" bIns="0" anchor="t" anchorCtr="0">
            <a:noAutofit/>
          </a:bodyPr>
          <a:lstStyle/>
          <a:p>
            <a:pPr marL="0" marR="0" lvl="0" indent="0" algn="l" rtl="0">
              <a:lnSpc>
                <a:spcPct val="100000"/>
              </a:lnSpc>
              <a:spcBef>
                <a:spcPts val="0"/>
              </a:spcBef>
              <a:spcAft>
                <a:spcPts val="0"/>
              </a:spcAft>
              <a:buClr>
                <a:schemeClr val="dk1"/>
              </a:buClr>
              <a:buSzPts val="3200"/>
              <a:buFont typeface="Calibri"/>
              <a:buNone/>
            </a:pPr>
            <a:r>
              <a:rPr lang="en-US"/>
              <a:t>Time for your questions…</a:t>
            </a:r>
            <a:endParaRPr/>
          </a:p>
        </p:txBody>
      </p:sp>
      <p:pic>
        <p:nvPicPr>
          <p:cNvPr id="357" name="Google Shape;357;p23" descr="Image result for participation"/>
          <p:cNvPicPr preferRelativeResize="0"/>
          <p:nvPr/>
        </p:nvPicPr>
        <p:blipFill rotWithShape="1">
          <a:blip r:embed="rId3">
            <a:alphaModFix/>
          </a:blip>
          <a:srcRect/>
          <a:stretch/>
        </p:blipFill>
        <p:spPr>
          <a:xfrm>
            <a:off x="2158430" y="1545388"/>
            <a:ext cx="7201471" cy="4081993"/>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p25"/>
          <p:cNvSpPr txBox="1">
            <a:spLocks noGrp="1"/>
          </p:cNvSpPr>
          <p:nvPr>
            <p:ph type="ctrTitle"/>
          </p:nvPr>
        </p:nvSpPr>
        <p:spPr>
          <a:xfrm>
            <a:off x="0" y="755904"/>
            <a:ext cx="12192000" cy="463200"/>
          </a:xfrm>
          <a:prstGeom prst="rect">
            <a:avLst/>
          </a:prstGeom>
          <a:noFill/>
          <a:ln>
            <a:noFill/>
          </a:ln>
        </p:spPr>
        <p:txBody>
          <a:bodyPr spcFirstLastPara="1" wrap="square" lIns="457200" tIns="0" rIns="1645900" bIns="0" anchor="t" anchorCtr="0">
            <a:noAutofit/>
          </a:bodyPr>
          <a:lstStyle/>
          <a:p>
            <a:pPr marL="0" marR="0" lvl="0" indent="0" algn="l" rtl="0">
              <a:lnSpc>
                <a:spcPct val="100000"/>
              </a:lnSpc>
              <a:spcBef>
                <a:spcPts val="0"/>
              </a:spcBef>
              <a:spcAft>
                <a:spcPts val="0"/>
              </a:spcAft>
              <a:buClr>
                <a:schemeClr val="dk1"/>
              </a:buClr>
              <a:buSzPts val="3200"/>
              <a:buFont typeface="Calibri"/>
              <a:buNone/>
            </a:pPr>
            <a:r>
              <a:rPr lang="en-US"/>
              <a:t>Thank you for your sponsorship</a:t>
            </a:r>
            <a:endParaRPr/>
          </a:p>
        </p:txBody>
      </p:sp>
      <p:pic>
        <p:nvPicPr>
          <p:cNvPr id="4" name="Imagen 3" descr="Logotipo&#10;&#10;Descripción generada automáticamente">
            <a:hlinkClick r:id="rId3"/>
            <a:extLst>
              <a:ext uri="{FF2B5EF4-FFF2-40B4-BE49-F238E27FC236}">
                <a16:creationId xmlns:a16="http://schemas.microsoft.com/office/drawing/2014/main" id="{60464A2F-FF15-94DC-C957-D54BAB128C1C}"/>
              </a:ext>
            </a:extLst>
          </p:cNvPr>
          <p:cNvPicPr>
            <a:picLocks noChangeAspect="1"/>
          </p:cNvPicPr>
          <p:nvPr/>
        </p:nvPicPr>
        <p:blipFill>
          <a:blip r:embed="rId4"/>
          <a:stretch>
            <a:fillRect/>
          </a:stretch>
        </p:blipFill>
        <p:spPr>
          <a:xfrm>
            <a:off x="3035845" y="2709863"/>
            <a:ext cx="6120310" cy="1438274"/>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p26"/>
          <p:cNvSpPr txBox="1">
            <a:spLocks noGrp="1"/>
          </p:cNvSpPr>
          <p:nvPr>
            <p:ph type="ctrTitle"/>
          </p:nvPr>
        </p:nvSpPr>
        <p:spPr>
          <a:xfrm>
            <a:off x="0" y="545497"/>
            <a:ext cx="12192000" cy="463200"/>
          </a:xfrm>
          <a:prstGeom prst="rect">
            <a:avLst/>
          </a:prstGeom>
          <a:noFill/>
          <a:ln>
            <a:noFill/>
          </a:ln>
        </p:spPr>
        <p:txBody>
          <a:bodyPr spcFirstLastPara="1" wrap="square" lIns="457200" tIns="0" rIns="1645900" bIns="0" anchor="t" anchorCtr="0">
            <a:noAutofit/>
          </a:bodyPr>
          <a:lstStyle/>
          <a:p>
            <a:pPr marL="0" marR="0" lvl="0" indent="0" algn="l" rtl="0">
              <a:lnSpc>
                <a:spcPct val="100000"/>
              </a:lnSpc>
              <a:spcBef>
                <a:spcPts val="0"/>
              </a:spcBef>
              <a:spcAft>
                <a:spcPts val="0"/>
              </a:spcAft>
              <a:buClr>
                <a:schemeClr val="dk1"/>
              </a:buClr>
              <a:buSzPts val="3200"/>
              <a:buFont typeface="Calibri"/>
              <a:buNone/>
            </a:pPr>
            <a:r>
              <a:rPr lang="en-US">
                <a:latin typeface="Calibri"/>
                <a:ea typeface="Calibri"/>
                <a:cs typeface="Calibri"/>
                <a:sym typeface="Calibri"/>
              </a:rPr>
              <a:t>SIA Resources (members only)</a:t>
            </a:r>
            <a:endParaRPr/>
          </a:p>
        </p:txBody>
      </p:sp>
      <p:sp>
        <p:nvSpPr>
          <p:cNvPr id="380" name="Google Shape;380;p26"/>
          <p:cNvSpPr txBox="1">
            <a:spLocks noGrp="1"/>
          </p:cNvSpPr>
          <p:nvPr>
            <p:ph type="body" idx="1"/>
          </p:nvPr>
        </p:nvSpPr>
        <p:spPr>
          <a:xfrm>
            <a:off x="0" y="1243584"/>
            <a:ext cx="12192000" cy="4876800"/>
          </a:xfrm>
          <a:prstGeom prst="rect">
            <a:avLst/>
          </a:prstGeom>
          <a:noFill/>
          <a:ln>
            <a:noFill/>
          </a:ln>
        </p:spPr>
        <p:txBody>
          <a:bodyPr spcFirstLastPara="1" wrap="square" lIns="640075" tIns="274300" rIns="457200" bIns="0" anchor="t" anchorCtr="0">
            <a:noAutofit/>
          </a:bodyPr>
          <a:lstStyle/>
          <a:p>
            <a:pPr marL="609585" marR="0" lvl="0" indent="-350507" algn="l" rtl="0">
              <a:lnSpc>
                <a:spcPct val="100000"/>
              </a:lnSpc>
              <a:spcBef>
                <a:spcPts val="800"/>
              </a:spcBef>
              <a:spcAft>
                <a:spcPts val="0"/>
              </a:spcAft>
              <a:buClr>
                <a:srgbClr val="EE2E24"/>
              </a:buClr>
              <a:buSzPts val="2160"/>
              <a:buFont typeface="Noto Sans Symbols"/>
              <a:buNone/>
            </a:pPr>
            <a:endParaRPr sz="2000" b="1">
              <a:solidFill>
                <a:schemeClr val="accent3"/>
              </a:solidFill>
              <a:latin typeface="Calibri"/>
              <a:ea typeface="Calibri"/>
              <a:cs typeface="Calibri"/>
              <a:sym typeface="Calibri"/>
            </a:endParaRPr>
          </a:p>
          <a:p>
            <a:pPr marL="0" lvl="0" indent="0" algn="l" rtl="0">
              <a:lnSpc>
                <a:spcPct val="100000"/>
              </a:lnSpc>
              <a:spcBef>
                <a:spcPts val="800"/>
              </a:spcBef>
              <a:spcAft>
                <a:spcPts val="0"/>
              </a:spcAft>
              <a:buSzPts val="2160"/>
              <a:buNone/>
            </a:pPr>
            <a:endParaRPr sz="2000" b="1">
              <a:solidFill>
                <a:schemeClr val="accent3"/>
              </a:solidFill>
              <a:latin typeface="Calibri"/>
              <a:ea typeface="Calibri"/>
              <a:cs typeface="Calibri"/>
              <a:sym typeface="Calibri"/>
            </a:endParaRPr>
          </a:p>
          <a:p>
            <a:pPr marL="121917" lvl="0" indent="0" algn="l" rtl="0">
              <a:lnSpc>
                <a:spcPct val="100000"/>
              </a:lnSpc>
              <a:spcBef>
                <a:spcPts val="800"/>
              </a:spcBef>
              <a:spcAft>
                <a:spcPts val="0"/>
              </a:spcAft>
              <a:buSzPts val="2160"/>
              <a:buNone/>
            </a:pPr>
            <a:endParaRPr sz="2000"/>
          </a:p>
        </p:txBody>
      </p:sp>
      <p:sp>
        <p:nvSpPr>
          <p:cNvPr id="381" name="Google Shape;381;p26"/>
          <p:cNvSpPr/>
          <p:nvPr/>
        </p:nvSpPr>
        <p:spPr>
          <a:xfrm>
            <a:off x="671513" y="1243584"/>
            <a:ext cx="10880709" cy="5386049"/>
          </a:xfrm>
          <a:prstGeom prst="rect">
            <a:avLst/>
          </a:prstGeom>
          <a:noFill/>
          <a:ln>
            <a:noFill/>
          </a:ln>
        </p:spPr>
        <p:txBody>
          <a:bodyPr spcFirstLastPara="1" wrap="square" lIns="91425" tIns="45700" rIns="91425" bIns="45700" anchor="t" anchorCtr="0">
            <a:spAutoFit/>
          </a:bodyPr>
          <a:lstStyle/>
          <a:p>
            <a:pPr marL="342900" marR="0" lvl="0" indent="-205740" algn="l" rtl="0">
              <a:spcBef>
                <a:spcPts val="0"/>
              </a:spcBef>
              <a:spcAft>
                <a:spcPts val="0"/>
              </a:spcAft>
              <a:buClr>
                <a:srgbClr val="FF0000"/>
              </a:buClr>
              <a:buSzPts val="2160"/>
              <a:buFont typeface="Noto Sans Symbols"/>
              <a:buNone/>
            </a:pPr>
            <a:endParaRPr sz="2800" b="0" i="0" u="sng" strike="noStrike">
              <a:solidFill>
                <a:srgbClr val="0563C1"/>
              </a:solidFill>
              <a:latin typeface="Arial"/>
              <a:ea typeface="Arial"/>
              <a:cs typeface="Arial"/>
              <a:sym typeface="Arial"/>
              <a:hlinkClick r:id="rId3">
                <a:extLst>
                  <a:ext uri="{A12FA001-AC4F-418D-AE19-62706E023703}">
                    <ahyp:hlinkClr xmlns:ahyp="http://schemas.microsoft.com/office/drawing/2018/hyperlinkcolor" val="tx"/>
                  </a:ext>
                </a:extLst>
              </a:hlinkClick>
            </a:endParaRPr>
          </a:p>
          <a:p>
            <a:pPr marL="342900" indent="-342900">
              <a:buClr>
                <a:srgbClr val="FF0000"/>
              </a:buClr>
              <a:buSzPts val="2160"/>
              <a:buFont typeface="Wingdings"/>
              <a:buChar char="§"/>
            </a:pPr>
            <a:r>
              <a:rPr lang="en-US" sz="2400" b="1" u="sng">
                <a:solidFill>
                  <a:schemeClr val="tx1"/>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North America </a:t>
            </a:r>
            <a:r>
              <a:rPr lang="en-US" sz="2400" b="1" i="0" u="sng" strike="noStrike">
                <a:solidFill>
                  <a:schemeClr val="tx1"/>
                </a:solidFill>
                <a:latin typeface="Calibri" panose="020F0502020204030204" pitchFamily="34" charset="0"/>
                <a:cs typeface="Calibri" panose="020F0502020204030204" pitchFamily="34" charset="0"/>
                <a:sym typeface="Arial"/>
                <a:hlinkClick r:id="rId3">
                  <a:extLst>
                    <a:ext uri="{A12FA001-AC4F-418D-AE19-62706E023703}">
                      <ahyp:hlinkClr xmlns:ahyp="http://schemas.microsoft.com/office/drawing/2018/hyperlinkcolor" val="tx"/>
                    </a:ext>
                  </a:extLst>
                </a:hlinkClick>
              </a:rPr>
              <a:t>Temporary Worker Survey 2023: Initial Findings</a:t>
            </a:r>
            <a:r>
              <a:rPr lang="en-US" sz="2400" b="1" i="0">
                <a:solidFill>
                  <a:schemeClr val="tx1"/>
                </a:solidFill>
                <a:latin typeface="Calibri" panose="020F0502020204030204" pitchFamily="34" charset="0"/>
                <a:cs typeface="Calibri" panose="020F0502020204030204" pitchFamily="34" charset="0"/>
                <a:sym typeface="Arial"/>
              </a:rPr>
              <a:t> </a:t>
            </a:r>
            <a:endParaRPr lang="en-US" sz="2400" b="1">
              <a:latin typeface="Calibri" panose="020F0502020204030204" pitchFamily="34" charset="0"/>
              <a:cs typeface="Calibri" panose="020F0502020204030204" pitchFamily="34" charset="0"/>
            </a:endParaRPr>
          </a:p>
          <a:p>
            <a:pPr marL="342900" indent="-342900">
              <a:buClr>
                <a:srgbClr val="FF0000"/>
              </a:buClr>
              <a:buSzPts val="2160"/>
              <a:buFont typeface="Wingdings"/>
              <a:buChar char="§"/>
            </a:pPr>
            <a:r>
              <a:rPr lang="en-US" sz="2400" b="1">
                <a:solidFill>
                  <a:schemeClr val="tx1"/>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North America Staffing Company Survey 2021: Fill rates, time-to-fill rates, and methods of calculation</a:t>
            </a:r>
            <a:endParaRPr lang="en-US" sz="2400" b="1">
              <a:solidFill>
                <a:schemeClr val="tx1"/>
              </a:solidFill>
              <a:latin typeface="Calibri" panose="020F0502020204030204" pitchFamily="34" charset="0"/>
              <a:cs typeface="Calibri" panose="020F0502020204030204" pitchFamily="34" charset="0"/>
            </a:endParaRPr>
          </a:p>
          <a:p>
            <a:pPr marL="342900" indent="-342900">
              <a:buClr>
                <a:srgbClr val="FF0000"/>
              </a:buClr>
              <a:buSzPts val="2160"/>
              <a:buFont typeface="Wingdings"/>
              <a:buChar char="§"/>
            </a:pPr>
            <a:r>
              <a:rPr lang="en-US" sz="2400" b="1" i="0" u="none" strike="noStrike">
                <a:solidFill>
                  <a:schemeClr val="tx1"/>
                </a:solidFill>
                <a:effectLst/>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Workforce Solutions Buyer Survey: 2023 Americas Results</a:t>
            </a:r>
            <a:r>
              <a:rPr lang="en-US" sz="2400" b="1" i="0">
                <a:solidFill>
                  <a:schemeClr val="tx1"/>
                </a:solidFill>
                <a:effectLst/>
                <a:latin typeface="Calibri" panose="020F0502020204030204" pitchFamily="34" charset="0"/>
                <a:cs typeface="Calibri" panose="020F0502020204030204" pitchFamily="34" charset="0"/>
              </a:rPr>
              <a:t> </a:t>
            </a:r>
          </a:p>
          <a:p>
            <a:pPr marL="342900" indent="-342900">
              <a:buClr>
                <a:srgbClr val="FF0000"/>
              </a:buClr>
              <a:buSzPts val="2160"/>
              <a:buFont typeface="Wingdings"/>
              <a:buChar char="§"/>
            </a:pPr>
            <a:r>
              <a:rPr lang="en-US" sz="2400" b="1" i="0" u="none" strike="noStrike">
                <a:solidFill>
                  <a:schemeClr val="tx1"/>
                </a:solidFill>
                <a:effectLst/>
                <a:latin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June 2023 US Jobs Report</a:t>
            </a:r>
            <a:endParaRPr lang="en-US" sz="2400" b="1">
              <a:solidFill>
                <a:schemeClr val="tx1"/>
              </a:solidFill>
              <a:latin typeface="Calibri" panose="020F0502020204030204" pitchFamily="34" charset="0"/>
              <a:cs typeface="Calibri" panose="020F0502020204030204" pitchFamily="34" charset="0"/>
            </a:endParaRPr>
          </a:p>
          <a:p>
            <a:pPr marL="342900" indent="-342900">
              <a:buClr>
                <a:srgbClr val="FF0000"/>
              </a:buClr>
              <a:buSzPts val="2160"/>
              <a:buFont typeface="Wingdings"/>
              <a:buChar char="§"/>
            </a:pPr>
            <a:r>
              <a:rPr lang="en-US" sz="2400" b="1" i="0" u="none" strike="noStrike">
                <a:solidFill>
                  <a:schemeClr val="tx1"/>
                </a:solidFill>
                <a:effectLst/>
                <a:latin typeface="Calibri" panose="020F0502020204030204" pitchFamily="34" charset="0"/>
                <a:cs typeface="Calibri" panose="020F0502020204030204" pitchFamily="34" charset="0"/>
                <a:hlinkClick r:id="rId7">
                  <a:extLst>
                    <a:ext uri="{A12FA001-AC4F-418D-AE19-62706E023703}">
                      <ahyp:hlinkClr xmlns:ahyp="http://schemas.microsoft.com/office/drawing/2018/hyperlinkcolor" val="tx"/>
                    </a:ext>
                  </a:extLst>
                </a:hlinkClick>
              </a:rPr>
              <a:t>Emerging Technology in Industrial Staffing Operations</a:t>
            </a:r>
            <a:endParaRPr lang="en-US" sz="2400" b="1" i="0" u="none" strike="noStrike">
              <a:solidFill>
                <a:schemeClr val="tx1"/>
              </a:solidFill>
              <a:effectLst/>
              <a:latin typeface="Calibri" panose="020F0502020204030204" pitchFamily="34" charset="0"/>
              <a:cs typeface="Calibri" panose="020F0502020204030204" pitchFamily="34" charset="0"/>
            </a:endParaRPr>
          </a:p>
          <a:p>
            <a:pPr marL="342900" indent="-342900">
              <a:buClr>
                <a:srgbClr val="FF0000"/>
              </a:buClr>
              <a:buSzPts val="2160"/>
              <a:buFont typeface="Wingdings"/>
              <a:buChar char="§"/>
            </a:pPr>
            <a:r>
              <a:rPr lang="en-US" sz="2400" b="1" i="0" u="none" strike="noStrike">
                <a:solidFill>
                  <a:schemeClr val="tx1"/>
                </a:solidFill>
                <a:effectLst/>
                <a:latin typeface="Calibri" panose="020F0502020204030204" pitchFamily="34" charset="0"/>
                <a:cs typeface="Calibri" panose="020F0502020204030204" pitchFamily="34" charset="0"/>
                <a:hlinkClick r:id="rId8">
                  <a:extLst>
                    <a:ext uri="{A12FA001-AC4F-418D-AE19-62706E023703}">
                      <ahyp:hlinkClr xmlns:ahyp="http://schemas.microsoft.com/office/drawing/2018/hyperlinkcolor" val="tx"/>
                    </a:ext>
                  </a:extLst>
                </a:hlinkClick>
              </a:rPr>
              <a:t>US Staffing Industry Forecast: April 2023 Update</a:t>
            </a:r>
            <a:endParaRPr lang="en-US" sz="2400" b="1" i="0" u="none" strike="noStrike">
              <a:solidFill>
                <a:schemeClr val="tx1"/>
              </a:solidFill>
              <a:effectLst/>
              <a:latin typeface="Calibri" panose="020F0502020204030204" pitchFamily="34" charset="0"/>
              <a:cs typeface="Calibri" panose="020F0502020204030204" pitchFamily="34" charset="0"/>
            </a:endParaRPr>
          </a:p>
          <a:p>
            <a:pPr marL="342900" indent="-342900">
              <a:buClr>
                <a:srgbClr val="FF0000"/>
              </a:buClr>
              <a:buSzPts val="2160"/>
              <a:buFont typeface="Wingdings"/>
              <a:buChar char="§"/>
            </a:pPr>
            <a:r>
              <a:rPr lang="en-US" sz="2400" b="1" i="0" u="none" strike="noStrike">
                <a:solidFill>
                  <a:schemeClr val="tx1"/>
                </a:solidFill>
                <a:effectLst/>
                <a:latin typeface="Calibri" panose="020F0502020204030204" pitchFamily="34" charset="0"/>
                <a:cs typeface="Calibri" panose="020F0502020204030204" pitchFamily="34" charset="0"/>
                <a:hlinkClick r:id="rId9">
                  <a:extLst>
                    <a:ext uri="{A12FA001-AC4F-418D-AE19-62706E023703}">
                      <ahyp:hlinkClr xmlns:ahyp="http://schemas.microsoft.com/office/drawing/2018/hyperlinkcolor" val="tx"/>
                    </a:ext>
                  </a:extLst>
                </a:hlinkClick>
              </a:rPr>
              <a:t>Using AI: Risks and Challenges</a:t>
            </a:r>
            <a:r>
              <a:rPr lang="en-US" sz="2400" b="1" i="0">
                <a:solidFill>
                  <a:schemeClr val="tx1"/>
                </a:solidFill>
                <a:effectLst/>
                <a:latin typeface="Calibri" panose="020F0502020204030204" pitchFamily="34" charset="0"/>
                <a:cs typeface="Calibri" panose="020F0502020204030204" pitchFamily="34" charset="0"/>
              </a:rPr>
              <a:t> </a:t>
            </a:r>
          </a:p>
          <a:p>
            <a:pPr marL="342900" indent="-342900">
              <a:buClr>
                <a:srgbClr val="FF0000"/>
              </a:buClr>
              <a:buSzPts val="2160"/>
              <a:buFont typeface="Wingdings"/>
              <a:buChar char="§"/>
            </a:pPr>
            <a:endParaRPr lang="en-US" sz="4400" b="0" i="0">
              <a:solidFill>
                <a:srgbClr val="333333"/>
              </a:solidFill>
              <a:effectLst/>
              <a:latin typeface="Calibri" panose="020F0502020204030204" pitchFamily="34" charset="0"/>
            </a:endParaRPr>
          </a:p>
          <a:p>
            <a:pPr marL="0" marR="0" lvl="0" indent="0" algn="l" rtl="0">
              <a:spcBef>
                <a:spcPts val="0"/>
              </a:spcBef>
              <a:spcAft>
                <a:spcPts val="0"/>
              </a:spcAft>
              <a:buNone/>
            </a:pPr>
            <a:r>
              <a:rPr lang="en-US" sz="2800" b="1">
                <a:solidFill>
                  <a:schemeClr val="dk1"/>
                </a:solidFill>
                <a:latin typeface="Calibri"/>
                <a:ea typeface="Calibri"/>
                <a:cs typeface="Calibri"/>
                <a:sym typeface="Calibri"/>
              </a:rPr>
              <a:t>Need access? Interested in becoming an SIA member? </a:t>
            </a:r>
            <a:endParaRPr/>
          </a:p>
          <a:p>
            <a:pPr marL="0" marR="0" lvl="0" indent="0" algn="l" rtl="0">
              <a:spcBef>
                <a:spcPts val="0"/>
              </a:spcBef>
              <a:spcAft>
                <a:spcPts val="0"/>
              </a:spcAft>
              <a:buNone/>
            </a:pPr>
            <a:r>
              <a:rPr lang="en-US" sz="2800" b="1">
                <a:solidFill>
                  <a:schemeClr val="dk1"/>
                </a:solidFill>
                <a:latin typeface="Calibri"/>
                <a:ea typeface="Calibri"/>
                <a:cs typeface="Calibri"/>
                <a:sym typeface="Calibri"/>
              </a:rPr>
              <a:t>Contact memberservices@staffingindustry.com</a:t>
            </a:r>
            <a:endParaRPr sz="1800">
              <a:solidFill>
                <a:schemeClr val="dk1"/>
              </a:solidFill>
              <a:latin typeface="Calibri"/>
              <a:ea typeface="Calibri"/>
              <a:cs typeface="Calibri"/>
              <a:sym typeface="Calibri"/>
            </a:endParaRPr>
          </a:p>
          <a:p>
            <a:pPr marL="16510" marR="0" lvl="0" indent="0" algn="l" rtl="0">
              <a:spcBef>
                <a:spcPts val="0"/>
              </a:spcBef>
              <a:spcAft>
                <a:spcPts val="0"/>
              </a:spcAft>
              <a:buNone/>
            </a:pPr>
            <a:endParaRPr sz="2400" u="sng">
              <a:solidFill>
                <a:srgbClr val="000000"/>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43C98525-4656-DFF9-CED8-768772656401}"/>
              </a:ext>
            </a:extLst>
          </p:cNvPr>
          <p:cNvGrpSpPr/>
          <p:nvPr/>
        </p:nvGrpSpPr>
        <p:grpSpPr>
          <a:xfrm>
            <a:off x="-13298" y="-33867"/>
            <a:ext cx="12205300" cy="7022829"/>
            <a:chOff x="-9974" y="-25400"/>
            <a:chExt cx="9153975" cy="5267122"/>
          </a:xfrm>
        </p:grpSpPr>
        <p:pic>
          <p:nvPicPr>
            <p:cNvPr id="6" name="Picture 5" descr="A city with tall buildings&#10;&#10;Description automatically generated with low confidence">
              <a:extLst>
                <a:ext uri="{FF2B5EF4-FFF2-40B4-BE49-F238E27FC236}">
                  <a16:creationId xmlns:a16="http://schemas.microsoft.com/office/drawing/2014/main" id="{A6B8FC29-3ACA-1883-4CA3-D3B79F9D8DCF}"/>
                </a:ext>
              </a:extLst>
            </p:cNvPr>
            <p:cNvPicPr>
              <a:picLocks noChangeAspect="1"/>
            </p:cNvPicPr>
            <p:nvPr/>
          </p:nvPicPr>
          <p:blipFill rotWithShape="1">
            <a:blip r:embed="rId2"/>
            <a:srcRect l="13460" t="3508" r="3715"/>
            <a:stretch/>
          </p:blipFill>
          <p:spPr>
            <a:xfrm>
              <a:off x="0" y="0"/>
              <a:ext cx="9144000" cy="5143500"/>
            </a:xfrm>
            <a:prstGeom prst="rect">
              <a:avLst/>
            </a:prstGeom>
          </p:spPr>
        </p:pic>
        <p:sp>
          <p:nvSpPr>
            <p:cNvPr id="8" name="Rectangle 7">
              <a:extLst>
                <a:ext uri="{FF2B5EF4-FFF2-40B4-BE49-F238E27FC236}">
                  <a16:creationId xmlns:a16="http://schemas.microsoft.com/office/drawing/2014/main" id="{73CE078B-9C38-CCD5-F954-57D00524945B}"/>
                </a:ext>
              </a:extLst>
            </p:cNvPr>
            <p:cNvSpPr/>
            <p:nvPr/>
          </p:nvSpPr>
          <p:spPr>
            <a:xfrm>
              <a:off x="0" y="2743200"/>
              <a:ext cx="9144000" cy="2400300"/>
            </a:xfrm>
            <a:prstGeom prst="rect">
              <a:avLst/>
            </a:prstGeom>
            <a:gradFill flip="none" rotWithShape="1">
              <a:gsLst>
                <a:gs pos="0">
                  <a:schemeClr val="tx1">
                    <a:alpha val="49959"/>
                  </a:schemeClr>
                </a:gs>
                <a:gs pos="50000">
                  <a:schemeClr val="tx1">
                    <a:alpha val="16810"/>
                  </a:schemeClr>
                </a:gs>
                <a:gs pos="100000">
                  <a:srgbClr val="5B2A86">
                    <a:alpha val="0"/>
                  </a:srgbClr>
                </a:gs>
              </a:gsLst>
              <a:lin ang="16200000" scaled="1"/>
              <a:tileRect/>
            </a:gra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609585">
                <a:buClrTx/>
                <a:defRPr/>
              </a:pPr>
              <a:endParaRPr lang="en-US" sz="2400" kern="1200">
                <a:solidFill>
                  <a:srgbClr val="FFFFFF"/>
                </a:solidFill>
                <a:latin typeface="Calibri" panose="020F0502020204030204"/>
              </a:endParaRPr>
            </a:p>
          </p:txBody>
        </p:sp>
        <p:pic>
          <p:nvPicPr>
            <p:cNvPr id="9" name="Picture 8" descr="Background pattern&#10;&#10;Description automatically generated">
              <a:extLst>
                <a:ext uri="{FF2B5EF4-FFF2-40B4-BE49-F238E27FC236}">
                  <a16:creationId xmlns:a16="http://schemas.microsoft.com/office/drawing/2014/main" id="{8043D105-56AA-27F6-FA70-419C35F08921}"/>
                </a:ext>
              </a:extLst>
            </p:cNvPr>
            <p:cNvPicPr>
              <a:picLocks noChangeAspect="1"/>
            </p:cNvPicPr>
            <p:nvPr/>
          </p:nvPicPr>
          <p:blipFill>
            <a:blip r:embed="rId3"/>
            <a:stretch>
              <a:fillRect/>
            </a:stretch>
          </p:blipFill>
          <p:spPr>
            <a:xfrm>
              <a:off x="377662" y="1643060"/>
              <a:ext cx="4705289" cy="2133125"/>
            </a:xfrm>
            <a:prstGeom prst="rect">
              <a:avLst/>
            </a:prstGeom>
          </p:spPr>
        </p:pic>
        <p:pic>
          <p:nvPicPr>
            <p:cNvPr id="11" name="Picture 10" descr="A picture containing text&#10;&#10;Description automatically generated">
              <a:extLst>
                <a:ext uri="{FF2B5EF4-FFF2-40B4-BE49-F238E27FC236}">
                  <a16:creationId xmlns:a16="http://schemas.microsoft.com/office/drawing/2014/main" id="{B4D948B4-4C5A-7104-9F6E-4C6C8544CCCA}"/>
                </a:ext>
              </a:extLst>
            </p:cNvPr>
            <p:cNvPicPr>
              <a:picLocks noChangeAspect="1"/>
            </p:cNvPicPr>
            <p:nvPr/>
          </p:nvPicPr>
          <p:blipFill>
            <a:blip r:embed="rId4"/>
            <a:stretch>
              <a:fillRect/>
            </a:stretch>
          </p:blipFill>
          <p:spPr>
            <a:xfrm>
              <a:off x="377662" y="448857"/>
              <a:ext cx="4705289" cy="1070859"/>
            </a:xfrm>
            <a:prstGeom prst="rect">
              <a:avLst/>
            </a:prstGeom>
          </p:spPr>
        </p:pic>
        <p:sp>
          <p:nvSpPr>
            <p:cNvPr id="20" name="Rectangle 19">
              <a:extLst>
                <a:ext uri="{FF2B5EF4-FFF2-40B4-BE49-F238E27FC236}">
                  <a16:creationId xmlns:a16="http://schemas.microsoft.com/office/drawing/2014/main" id="{1ED97600-2A6B-8639-C619-3E939CD08F78}"/>
                </a:ext>
              </a:extLst>
            </p:cNvPr>
            <p:cNvSpPr/>
            <p:nvPr/>
          </p:nvSpPr>
          <p:spPr>
            <a:xfrm>
              <a:off x="566203" y="1755853"/>
              <a:ext cx="4416104" cy="915587"/>
            </a:xfrm>
            <a:prstGeom prst="rect">
              <a:avLst/>
            </a:prstGeom>
          </p:spPr>
          <p:txBody>
            <a:bodyPr wrap="square">
              <a:spAutoFit/>
            </a:bodyPr>
            <a:lstStyle/>
            <a:p>
              <a:pPr defTabSz="609585">
                <a:buClrTx/>
                <a:defRPr/>
              </a:pPr>
              <a:r>
                <a:rPr lang="en-US" sz="3733" b="1" kern="1200" dirty="0">
                  <a:solidFill>
                    <a:srgbClr val="FFD100"/>
                  </a:solidFill>
                  <a:latin typeface="Corporate S Pro ExtraBold" pitchFamily="2" charset="0"/>
                  <a:ea typeface="+mn-ea"/>
                  <a:cs typeface="+mn-cs"/>
                </a:rPr>
                <a:t>SEPTEMBER 19-21, 2023</a:t>
              </a:r>
            </a:p>
            <a:p>
              <a:pPr defTabSz="812760">
                <a:buClrTx/>
                <a:defRPr/>
              </a:pPr>
              <a:r>
                <a:rPr lang="en-US" sz="3600" b="1" kern="1200" dirty="0">
                  <a:solidFill>
                    <a:srgbClr val="FFD100"/>
                  </a:solidFill>
                  <a:latin typeface="Corporate S Pro" pitchFamily="2" charset="0"/>
                  <a:ea typeface="+mn-ea"/>
                  <a:cs typeface="+mn-cs"/>
                </a:rPr>
                <a:t>The Omni | Dallas, TX</a:t>
              </a:r>
            </a:p>
          </p:txBody>
        </p:sp>
        <p:sp>
          <p:nvSpPr>
            <p:cNvPr id="21" name="Rectangle 20">
              <a:extLst>
                <a:ext uri="{FF2B5EF4-FFF2-40B4-BE49-F238E27FC236}">
                  <a16:creationId xmlns:a16="http://schemas.microsoft.com/office/drawing/2014/main" id="{CD922011-6597-8C27-BAAE-27FDC1D9E895}"/>
                </a:ext>
              </a:extLst>
            </p:cNvPr>
            <p:cNvSpPr/>
            <p:nvPr/>
          </p:nvSpPr>
          <p:spPr>
            <a:xfrm>
              <a:off x="566203" y="2728583"/>
              <a:ext cx="4416104" cy="807914"/>
            </a:xfrm>
            <a:prstGeom prst="rect">
              <a:avLst/>
            </a:prstGeom>
          </p:spPr>
          <p:txBody>
            <a:bodyPr wrap="square">
              <a:spAutoFit/>
            </a:bodyPr>
            <a:lstStyle/>
            <a:p>
              <a:pPr defTabSz="812760">
                <a:buClrTx/>
                <a:defRPr/>
              </a:pPr>
              <a:r>
                <a:rPr lang="en-US" sz="3200" b="1" kern="1200" dirty="0">
                  <a:solidFill>
                    <a:srgbClr val="FFFFFF"/>
                  </a:solidFill>
                  <a:latin typeface="Corporate S" pitchFamily="2" charset="77"/>
                  <a:ea typeface="+mn-ea"/>
                  <a:cs typeface="+mn-cs"/>
                </a:rPr>
                <a:t>Where Tech, Talent and</a:t>
              </a:r>
            </a:p>
            <a:p>
              <a:pPr defTabSz="812760">
                <a:buClrTx/>
                <a:defRPr/>
              </a:pPr>
              <a:r>
                <a:rPr lang="en-US" sz="3200" b="1" kern="1200" dirty="0">
                  <a:solidFill>
                    <a:srgbClr val="FFFFFF"/>
                  </a:solidFill>
                  <a:latin typeface="Corporate S" pitchFamily="2" charset="77"/>
                  <a:ea typeface="+mn-ea"/>
                  <a:cs typeface="+mn-cs"/>
                </a:rPr>
                <a:t>Suppliers Converge</a:t>
              </a:r>
            </a:p>
          </p:txBody>
        </p:sp>
        <p:grpSp>
          <p:nvGrpSpPr>
            <p:cNvPr id="22" name="Group 21">
              <a:extLst>
                <a:ext uri="{FF2B5EF4-FFF2-40B4-BE49-F238E27FC236}">
                  <a16:creationId xmlns:a16="http://schemas.microsoft.com/office/drawing/2014/main" id="{04D48C9D-5775-3826-750D-CCAEB460E98A}"/>
                </a:ext>
              </a:extLst>
            </p:cNvPr>
            <p:cNvGrpSpPr/>
            <p:nvPr/>
          </p:nvGrpSpPr>
          <p:grpSpPr>
            <a:xfrm>
              <a:off x="675335" y="4203889"/>
              <a:ext cx="1554644" cy="361590"/>
              <a:chOff x="391623" y="4799778"/>
              <a:chExt cx="1814988" cy="422143"/>
            </a:xfrm>
          </p:grpSpPr>
          <p:sp>
            <p:nvSpPr>
              <p:cNvPr id="23" name="Rectangle 22">
                <a:extLst>
                  <a:ext uri="{FF2B5EF4-FFF2-40B4-BE49-F238E27FC236}">
                    <a16:creationId xmlns:a16="http://schemas.microsoft.com/office/drawing/2014/main" id="{3D468F20-3424-C669-6115-06E7998FE689}"/>
                  </a:ext>
                </a:extLst>
              </p:cNvPr>
              <p:cNvSpPr/>
              <p:nvPr/>
            </p:nvSpPr>
            <p:spPr>
              <a:xfrm>
                <a:off x="998518" y="4799778"/>
                <a:ext cx="1208093" cy="422143"/>
              </a:xfrm>
              <a:prstGeom prst="rect">
                <a:avLst/>
              </a:prstGeom>
            </p:spPr>
            <p:txBody>
              <a:bodyPr wrap="none">
                <a:spAutoFit/>
              </a:bodyPr>
              <a:lstStyle/>
              <a:p>
                <a:pPr defTabSz="812740">
                  <a:buClrTx/>
                  <a:defRPr/>
                </a:pPr>
                <a:r>
                  <a:rPr lang="en-US" sz="2533" b="1" kern="1200" dirty="0">
                    <a:solidFill>
                      <a:srgbClr val="FFD204"/>
                    </a:solidFill>
                    <a:latin typeface="Corporate S Pro" pitchFamily="2" charset="0"/>
                    <a:ea typeface="+mn-ea"/>
                    <a:cs typeface="Calibri"/>
                  </a:rPr>
                  <a:t>#</a:t>
                </a:r>
                <a:r>
                  <a:rPr lang="en-US" sz="2533" b="1" kern="1200" dirty="0" err="1">
                    <a:solidFill>
                      <a:srgbClr val="FFD204"/>
                    </a:solidFill>
                    <a:latin typeface="Corporate S Pro" pitchFamily="2" charset="0"/>
                    <a:ea typeface="+mn-ea"/>
                    <a:cs typeface="Calibri"/>
                  </a:rPr>
                  <a:t>SIAGigE</a:t>
                </a:r>
                <a:endParaRPr lang="en-US" sz="2533" b="1" kern="1200" dirty="0">
                  <a:solidFill>
                    <a:srgbClr val="FFD204"/>
                  </a:solidFill>
                  <a:latin typeface="Corporate S Pro" pitchFamily="2" charset="0"/>
                  <a:ea typeface="+mn-ea"/>
                  <a:cs typeface="Calibri"/>
                </a:endParaRPr>
              </a:p>
            </p:txBody>
          </p:sp>
          <p:pic>
            <p:nvPicPr>
              <p:cNvPr id="24" name="Picture 23">
                <a:extLst>
                  <a:ext uri="{FF2B5EF4-FFF2-40B4-BE49-F238E27FC236}">
                    <a16:creationId xmlns:a16="http://schemas.microsoft.com/office/drawing/2014/main" id="{81DE94EB-1A42-B3C0-F48C-774F4ACE91FC}"/>
                  </a:ext>
                </a:extLst>
              </p:cNvPr>
              <p:cNvPicPr>
                <a:picLocks noChangeAspect="1"/>
              </p:cNvPicPr>
              <p:nvPr/>
            </p:nvPicPr>
            <p:blipFill>
              <a:blip r:embed="rId5"/>
              <a:srcRect/>
              <a:stretch/>
            </p:blipFill>
            <p:spPr>
              <a:xfrm>
                <a:off x="391623" y="4869129"/>
                <a:ext cx="642663" cy="294554"/>
              </a:xfrm>
              <a:prstGeom prst="rect">
                <a:avLst/>
              </a:prstGeom>
            </p:spPr>
          </p:pic>
        </p:grpSp>
        <p:pic>
          <p:nvPicPr>
            <p:cNvPr id="14" name="Picture 13">
              <a:extLst>
                <a:ext uri="{FF2B5EF4-FFF2-40B4-BE49-F238E27FC236}">
                  <a16:creationId xmlns:a16="http://schemas.microsoft.com/office/drawing/2014/main" id="{9A78B46E-6A48-CA84-DEE5-5CD9A6B1906F}"/>
                </a:ext>
              </a:extLst>
            </p:cNvPr>
            <p:cNvPicPr>
              <a:picLocks noChangeAspect="1"/>
            </p:cNvPicPr>
            <p:nvPr/>
          </p:nvPicPr>
          <p:blipFill>
            <a:blip r:embed="rId6"/>
            <a:stretch>
              <a:fillRect/>
            </a:stretch>
          </p:blipFill>
          <p:spPr>
            <a:xfrm>
              <a:off x="0" y="4814805"/>
              <a:ext cx="9144000" cy="426917"/>
            </a:xfrm>
            <a:prstGeom prst="rect">
              <a:avLst/>
            </a:prstGeom>
          </p:spPr>
        </p:pic>
        <p:grpSp>
          <p:nvGrpSpPr>
            <p:cNvPr id="17" name="Group 16">
              <a:extLst>
                <a:ext uri="{FF2B5EF4-FFF2-40B4-BE49-F238E27FC236}">
                  <a16:creationId xmlns:a16="http://schemas.microsoft.com/office/drawing/2014/main" id="{5C5C8FDF-C7E9-D00F-AD64-BDB7B635B920}"/>
                </a:ext>
              </a:extLst>
            </p:cNvPr>
            <p:cNvGrpSpPr/>
            <p:nvPr/>
          </p:nvGrpSpPr>
          <p:grpSpPr>
            <a:xfrm>
              <a:off x="4267199" y="4226599"/>
              <a:ext cx="4876802" cy="384721"/>
              <a:chOff x="370702" y="5238696"/>
              <a:chExt cx="6502403" cy="512962"/>
            </a:xfrm>
          </p:grpSpPr>
          <p:sp>
            <p:nvSpPr>
              <p:cNvPr id="18" name="Rectangle 17">
                <a:extLst>
                  <a:ext uri="{FF2B5EF4-FFF2-40B4-BE49-F238E27FC236}">
                    <a16:creationId xmlns:a16="http://schemas.microsoft.com/office/drawing/2014/main" id="{2F125A9D-93AE-5BFF-4206-551F8164F6D5}"/>
                  </a:ext>
                </a:extLst>
              </p:cNvPr>
              <p:cNvSpPr/>
              <p:nvPr/>
            </p:nvSpPr>
            <p:spPr>
              <a:xfrm>
                <a:off x="370706" y="5238696"/>
                <a:ext cx="6502399" cy="512962"/>
              </a:xfrm>
              <a:prstGeom prst="rect">
                <a:avLst/>
              </a:prstGeom>
              <a:solidFill>
                <a:srgbClr val="FFD2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buClrTx/>
                  <a:defRPr/>
                </a:pPr>
                <a:endParaRPr lang="en-US" sz="2400" kern="1200" dirty="0">
                  <a:solidFill>
                    <a:srgbClr val="FFFFFF"/>
                  </a:solidFill>
                  <a:latin typeface="Calibri" panose="020F0502020204030204"/>
                </a:endParaRPr>
              </a:p>
            </p:txBody>
          </p:sp>
          <p:sp>
            <p:nvSpPr>
              <p:cNvPr id="19" name="Rectangle 18">
                <a:extLst>
                  <a:ext uri="{FF2B5EF4-FFF2-40B4-BE49-F238E27FC236}">
                    <a16:creationId xmlns:a16="http://schemas.microsoft.com/office/drawing/2014/main" id="{2BB61B92-4B76-D3F3-6F62-68515440417F}"/>
                  </a:ext>
                </a:extLst>
              </p:cNvPr>
              <p:cNvSpPr/>
              <p:nvPr/>
            </p:nvSpPr>
            <p:spPr>
              <a:xfrm>
                <a:off x="370702" y="5244333"/>
                <a:ext cx="6502399" cy="487249"/>
              </a:xfrm>
              <a:prstGeom prst="rect">
                <a:avLst/>
              </a:prstGeom>
            </p:spPr>
            <p:txBody>
              <a:bodyPr wrap="square" lIns="162560" tIns="81280" rIns="162560" bIns="81280" anchor="t">
                <a:spAutoFit/>
              </a:bodyPr>
              <a:lstStyle/>
              <a:p>
                <a:pPr algn="ctr" defTabSz="914354">
                  <a:lnSpc>
                    <a:spcPct val="90000"/>
                  </a:lnSpc>
                  <a:spcAft>
                    <a:spcPts val="800"/>
                  </a:spcAft>
                  <a:buClrTx/>
                  <a:defRPr/>
                </a:pPr>
                <a:r>
                  <a:rPr lang="en-US" sz="2333" b="1" kern="1200" dirty="0">
                    <a:solidFill>
                      <a:srgbClr val="5D2B87"/>
                    </a:solidFill>
                    <a:latin typeface="Corporate S Pro" pitchFamily="2" charset="0"/>
                    <a:ea typeface="+mn-ea"/>
                    <a:cs typeface="+mn-cs"/>
                  </a:rPr>
                  <a:t>Register at </a:t>
                </a:r>
                <a:r>
                  <a:rPr lang="en-US" sz="2333" b="1" kern="1200" dirty="0" err="1">
                    <a:solidFill>
                      <a:srgbClr val="5D2B87"/>
                    </a:solidFill>
                    <a:latin typeface="Corporate S Pro" pitchFamily="2" charset="0"/>
                    <a:ea typeface="+mn-ea"/>
                    <a:cs typeface="+mn-cs"/>
                  </a:rPr>
                  <a:t>www.collaborationgigeconomy.com</a:t>
                </a:r>
                <a:r>
                  <a:rPr lang="en-US" sz="2333" b="1" kern="1200" dirty="0">
                    <a:solidFill>
                      <a:srgbClr val="5D2B87"/>
                    </a:solidFill>
                    <a:latin typeface="Corporate S Pro" pitchFamily="2" charset="0"/>
                    <a:ea typeface="+mn-ea"/>
                    <a:cs typeface="+mn-cs"/>
                  </a:rPr>
                  <a:t> </a:t>
                </a:r>
                <a:endParaRPr lang="en-US" sz="2333" b="1" kern="1200" dirty="0">
                  <a:solidFill>
                    <a:srgbClr val="5D2B87"/>
                  </a:solidFill>
                  <a:latin typeface="Corporate S Pro" pitchFamily="2" charset="0"/>
                  <a:ea typeface="+mn-ea"/>
                  <a:cs typeface="Calibri"/>
                </a:endParaRPr>
              </a:p>
            </p:txBody>
          </p:sp>
        </p:grpSp>
        <p:sp>
          <p:nvSpPr>
            <p:cNvPr id="27" name="Rectangle 26">
              <a:extLst>
                <a:ext uri="{FF2B5EF4-FFF2-40B4-BE49-F238E27FC236}">
                  <a16:creationId xmlns:a16="http://schemas.microsoft.com/office/drawing/2014/main" id="{9B693BAE-7A1F-FBBD-7CF5-AA88480B1784}"/>
                </a:ext>
              </a:extLst>
            </p:cNvPr>
            <p:cNvSpPr/>
            <p:nvPr/>
          </p:nvSpPr>
          <p:spPr>
            <a:xfrm flipV="1">
              <a:off x="-9974" y="-25400"/>
              <a:ext cx="9153973" cy="85300"/>
            </a:xfrm>
            <a:prstGeom prst="rect">
              <a:avLst/>
            </a:prstGeom>
            <a:solidFill>
              <a:srgbClr val="FFD100"/>
            </a:solidFill>
            <a:ln>
              <a:solidFill>
                <a:srgbClr val="FFD1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buClrTx/>
                <a:defRPr/>
              </a:pPr>
              <a:endParaRPr lang="en-US" sz="2400" kern="1200">
                <a:solidFill>
                  <a:srgbClr val="FFFFFF"/>
                </a:solidFill>
                <a:latin typeface="Calibri" panose="020F0502020204030204"/>
              </a:endParaRPr>
            </a:p>
          </p:txBody>
        </p:sp>
      </p:grpSp>
    </p:spTree>
    <p:extLst>
      <p:ext uri="{BB962C8B-B14F-4D97-AF65-F5344CB8AC3E}">
        <p14:creationId xmlns:p14="http://schemas.microsoft.com/office/powerpoint/2010/main" val="2606770519"/>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pic>
        <p:nvPicPr>
          <p:cNvPr id="160" name="Google Shape;160;p3"/>
          <p:cNvPicPr preferRelativeResize="0"/>
          <p:nvPr/>
        </p:nvPicPr>
        <p:blipFill rotWithShape="1">
          <a:blip r:embed="rId3">
            <a:alphaModFix/>
          </a:blip>
          <a:srcRect/>
          <a:stretch/>
        </p:blipFill>
        <p:spPr>
          <a:xfrm>
            <a:off x="0" y="1"/>
            <a:ext cx="12192000" cy="639075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4"/>
          <p:cNvSpPr txBox="1"/>
          <p:nvPr/>
        </p:nvSpPr>
        <p:spPr>
          <a:xfrm>
            <a:off x="2094807" y="709354"/>
            <a:ext cx="184731"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5"/>
          <p:cNvSpPr txBox="1">
            <a:spLocks noGrp="1"/>
          </p:cNvSpPr>
          <p:nvPr>
            <p:ph type="ctrTitle"/>
          </p:nvPr>
        </p:nvSpPr>
        <p:spPr>
          <a:xfrm>
            <a:off x="0" y="339330"/>
            <a:ext cx="12192000" cy="463200"/>
          </a:xfrm>
          <a:prstGeom prst="rect">
            <a:avLst/>
          </a:prstGeom>
          <a:noFill/>
          <a:ln>
            <a:noFill/>
          </a:ln>
        </p:spPr>
        <p:txBody>
          <a:bodyPr spcFirstLastPara="1" wrap="square" lIns="457200" tIns="0" rIns="1645900" bIns="0" anchor="t" anchorCtr="0">
            <a:noAutofit/>
          </a:bodyPr>
          <a:lstStyle/>
          <a:p>
            <a:pPr marL="0" marR="0" lvl="0" indent="0" algn="l" rtl="0">
              <a:lnSpc>
                <a:spcPct val="100000"/>
              </a:lnSpc>
              <a:spcBef>
                <a:spcPts val="0"/>
              </a:spcBef>
              <a:spcAft>
                <a:spcPts val="0"/>
              </a:spcAft>
              <a:buClr>
                <a:schemeClr val="dk1"/>
              </a:buClr>
              <a:buSzPts val="3200"/>
              <a:buFont typeface="Calibri"/>
              <a:buNone/>
            </a:pPr>
            <a:r>
              <a:rPr lang="en-US"/>
              <a:t>Our speakers today…</a:t>
            </a:r>
            <a:endParaRPr/>
          </a:p>
        </p:txBody>
      </p:sp>
      <p:sp>
        <p:nvSpPr>
          <p:cNvPr id="174" name="Google Shape;174;p5"/>
          <p:cNvSpPr txBox="1"/>
          <p:nvPr/>
        </p:nvSpPr>
        <p:spPr>
          <a:xfrm>
            <a:off x="1875246" y="1187605"/>
            <a:ext cx="4665254" cy="1607010"/>
          </a:xfrm>
          <a:prstGeom prst="rect">
            <a:avLst/>
          </a:prstGeom>
          <a:noFill/>
          <a:ln>
            <a:noFill/>
          </a:ln>
        </p:spPr>
        <p:txBody>
          <a:bodyPr spcFirstLastPara="1" wrap="square" lIns="640075" tIns="274300" rIns="457200" bIns="0" anchor="t" anchorCtr="0">
            <a:noAutofit/>
          </a:bodyPr>
          <a:lstStyle/>
          <a:p>
            <a:pPr marL="464821" indent="-342900">
              <a:spcBef>
                <a:spcPts val="800"/>
              </a:spcBef>
              <a:buClr>
                <a:srgbClr val="EE2E24"/>
              </a:buClr>
              <a:buSzPts val="2160"/>
              <a:buFont typeface="Wingdings" panose="05000000000000000000" pitchFamily="2" charset="2"/>
              <a:buChar char="§"/>
            </a:pPr>
            <a:r>
              <a:rPr lang="nl-NL" sz="2400" b="1" i="0">
                <a:solidFill>
                  <a:srgbClr val="1D1C1D"/>
                </a:solidFill>
                <a:effectLst/>
                <a:latin typeface="Calibri" panose="020F0502020204030204" pitchFamily="34" charset="0"/>
                <a:cs typeface="Calibri" panose="020F0502020204030204" pitchFamily="34" charset="0"/>
              </a:rPr>
              <a:t>Angie College Hooper, </a:t>
            </a:r>
            <a:r>
              <a:rPr lang="nl-NL" sz="2400" b="0" i="0">
                <a:solidFill>
                  <a:srgbClr val="1D1C1D"/>
                </a:solidFill>
                <a:effectLst/>
                <a:latin typeface="Calibri" panose="020F0502020204030204" pitchFamily="34" charset="0"/>
                <a:cs typeface="Calibri" panose="020F0502020204030204" pitchFamily="34" charset="0"/>
              </a:rPr>
              <a:t>COO, Gojob</a:t>
            </a:r>
          </a:p>
          <a:p>
            <a:pPr marL="464821" marR="0" lvl="0" indent="-342900" rtl="0">
              <a:lnSpc>
                <a:spcPct val="100000"/>
              </a:lnSpc>
              <a:spcBef>
                <a:spcPts val="800"/>
              </a:spcBef>
              <a:spcAft>
                <a:spcPts val="0"/>
              </a:spcAft>
              <a:buClr>
                <a:srgbClr val="EE2E24"/>
              </a:buClr>
              <a:buSzPts val="2160"/>
              <a:buFont typeface="Wingdings" panose="05000000000000000000" pitchFamily="2" charset="2"/>
              <a:buChar char="§"/>
            </a:pPr>
            <a:endParaRPr lang="en-US" sz="2000" b="0" i="0" u="none" strike="noStrike" cap="none">
              <a:solidFill>
                <a:srgbClr val="242424"/>
              </a:solidFill>
              <a:latin typeface="Calibri"/>
              <a:ea typeface="Calibri"/>
              <a:cs typeface="Calibri"/>
              <a:sym typeface="Calibri"/>
            </a:endParaRPr>
          </a:p>
          <a:p>
            <a:pPr marL="608965" marR="0" lvl="0" indent="-349885" algn="l" rtl="0">
              <a:lnSpc>
                <a:spcPct val="100000"/>
              </a:lnSpc>
              <a:spcBef>
                <a:spcPts val="800"/>
              </a:spcBef>
              <a:spcAft>
                <a:spcPts val="0"/>
              </a:spcAft>
              <a:buClr>
                <a:srgbClr val="EE2E24"/>
              </a:buClr>
              <a:buSzPts val="2160"/>
              <a:buFont typeface="Noto Sans Symbols"/>
              <a:buNone/>
            </a:pPr>
            <a:endParaRPr sz="2000" b="0" i="0" u="none" strike="noStrike" cap="none">
              <a:solidFill>
                <a:schemeClr val="dk1"/>
              </a:solidFill>
              <a:latin typeface="Calibri"/>
              <a:ea typeface="Calibri"/>
              <a:cs typeface="Calibri"/>
              <a:sym typeface="Calibri"/>
            </a:endParaRPr>
          </a:p>
          <a:p>
            <a:pPr marL="608965" marR="0" lvl="0" indent="-349885" algn="l" rtl="0">
              <a:lnSpc>
                <a:spcPct val="100000"/>
              </a:lnSpc>
              <a:spcBef>
                <a:spcPts val="800"/>
              </a:spcBef>
              <a:spcAft>
                <a:spcPts val="0"/>
              </a:spcAft>
              <a:buClr>
                <a:srgbClr val="EE2E24"/>
              </a:buClr>
              <a:buSzPts val="2160"/>
              <a:buFont typeface="Noto Sans Symbols"/>
              <a:buNone/>
            </a:pPr>
            <a:endParaRPr sz="2200" b="0" i="0" u="none" strike="noStrike" cap="none">
              <a:solidFill>
                <a:srgbClr val="242424"/>
              </a:solidFill>
              <a:latin typeface="Calibri"/>
              <a:ea typeface="Calibri"/>
              <a:cs typeface="Calibri"/>
              <a:sym typeface="Calibri"/>
            </a:endParaRPr>
          </a:p>
          <a:p>
            <a:pPr marL="608965" marR="0" lvl="0" indent="-349885" algn="l" rtl="0">
              <a:lnSpc>
                <a:spcPct val="100000"/>
              </a:lnSpc>
              <a:spcBef>
                <a:spcPts val="800"/>
              </a:spcBef>
              <a:spcAft>
                <a:spcPts val="0"/>
              </a:spcAft>
              <a:buClr>
                <a:srgbClr val="EE2E24"/>
              </a:buClr>
              <a:buSzPts val="2160"/>
              <a:buFont typeface="Noto Sans Symbols"/>
              <a:buNone/>
            </a:pPr>
            <a:endParaRPr sz="2200" b="1" i="0" u="none" strike="noStrike" cap="none">
              <a:solidFill>
                <a:srgbClr val="000000"/>
              </a:solidFill>
              <a:latin typeface="Calibri"/>
              <a:ea typeface="Calibri"/>
              <a:cs typeface="Calibri"/>
              <a:sym typeface="Calibri"/>
            </a:endParaRPr>
          </a:p>
          <a:p>
            <a:pPr marL="608965" marR="0" lvl="0" indent="-349885" algn="l" rtl="0">
              <a:lnSpc>
                <a:spcPct val="100000"/>
              </a:lnSpc>
              <a:spcBef>
                <a:spcPts val="800"/>
              </a:spcBef>
              <a:spcAft>
                <a:spcPts val="0"/>
              </a:spcAft>
              <a:buClr>
                <a:srgbClr val="EE2E24"/>
              </a:buClr>
              <a:buSzPts val="2160"/>
              <a:buFont typeface="Noto Sans Symbols"/>
              <a:buNone/>
            </a:pPr>
            <a:endParaRPr sz="2200" b="1" i="0" u="none" strike="noStrike" cap="none">
              <a:solidFill>
                <a:srgbClr val="000000"/>
              </a:solidFill>
              <a:latin typeface="Calibri"/>
              <a:ea typeface="Calibri"/>
              <a:cs typeface="Calibri"/>
              <a:sym typeface="Calibri"/>
            </a:endParaRPr>
          </a:p>
          <a:p>
            <a:pPr marL="608965" marR="0" lvl="0" indent="-349885" algn="l" rtl="0">
              <a:lnSpc>
                <a:spcPct val="100000"/>
              </a:lnSpc>
              <a:spcBef>
                <a:spcPts val="800"/>
              </a:spcBef>
              <a:spcAft>
                <a:spcPts val="0"/>
              </a:spcAft>
              <a:buClr>
                <a:srgbClr val="EE2E24"/>
              </a:buClr>
              <a:buSzPts val="2160"/>
              <a:buFont typeface="Noto Sans Symbols"/>
              <a:buNone/>
            </a:pPr>
            <a:endParaRPr sz="2200" b="1" i="0" u="none" strike="noStrike" cap="none">
              <a:solidFill>
                <a:srgbClr val="000000"/>
              </a:solidFill>
              <a:latin typeface="Calibri"/>
              <a:ea typeface="Calibri"/>
              <a:cs typeface="Calibri"/>
              <a:sym typeface="Calibri"/>
            </a:endParaRPr>
          </a:p>
          <a:p>
            <a:pPr marL="608965" marR="0" lvl="0" indent="-349885" algn="l" rtl="0">
              <a:lnSpc>
                <a:spcPct val="100000"/>
              </a:lnSpc>
              <a:spcBef>
                <a:spcPts val="800"/>
              </a:spcBef>
              <a:spcAft>
                <a:spcPts val="0"/>
              </a:spcAft>
              <a:buClr>
                <a:srgbClr val="EE2E24"/>
              </a:buClr>
              <a:buSzPts val="2160"/>
              <a:buFont typeface="Noto Sans Symbols"/>
              <a:buNone/>
            </a:pPr>
            <a:endParaRPr sz="2200" b="0" i="0" u="none" strike="noStrike" cap="none">
              <a:solidFill>
                <a:schemeClr val="dk1"/>
              </a:solidFill>
              <a:latin typeface="Calibri"/>
              <a:ea typeface="Calibri"/>
              <a:cs typeface="Calibri"/>
              <a:sym typeface="Calibri"/>
            </a:endParaRPr>
          </a:p>
        </p:txBody>
      </p:sp>
      <p:pic>
        <p:nvPicPr>
          <p:cNvPr id="175" name="Google Shape;175;p5" descr="Adrianne Nelson"/>
          <p:cNvPicPr preferRelativeResize="0"/>
          <p:nvPr/>
        </p:nvPicPr>
        <p:blipFill rotWithShape="1">
          <a:blip r:embed="rId3">
            <a:alphaModFix/>
          </a:blip>
          <a:srcRect/>
          <a:stretch/>
        </p:blipFill>
        <p:spPr>
          <a:xfrm>
            <a:off x="7568666" y="4042078"/>
            <a:ext cx="1375693" cy="2063538"/>
          </a:xfrm>
          <a:prstGeom prst="rect">
            <a:avLst/>
          </a:prstGeom>
          <a:noFill/>
          <a:ln>
            <a:noFill/>
          </a:ln>
        </p:spPr>
      </p:pic>
      <p:sp>
        <p:nvSpPr>
          <p:cNvPr id="8" name="CuadroTexto 7">
            <a:extLst>
              <a:ext uri="{FF2B5EF4-FFF2-40B4-BE49-F238E27FC236}">
                <a16:creationId xmlns:a16="http://schemas.microsoft.com/office/drawing/2014/main" id="{F70694B8-2F4C-2487-F859-53B814C784DD}"/>
              </a:ext>
            </a:extLst>
          </p:cNvPr>
          <p:cNvSpPr txBox="1"/>
          <p:nvPr/>
        </p:nvSpPr>
        <p:spPr>
          <a:xfrm>
            <a:off x="9080500" y="1489834"/>
            <a:ext cx="2616200" cy="1569660"/>
          </a:xfrm>
          <a:prstGeom prst="rect">
            <a:avLst/>
          </a:prstGeom>
          <a:noFill/>
        </p:spPr>
        <p:txBody>
          <a:bodyPr wrap="square" rtlCol="0">
            <a:spAutoFit/>
          </a:bodyPr>
          <a:lstStyle/>
          <a:p>
            <a:pPr marL="342900" indent="-342900">
              <a:buClr>
                <a:srgbClr val="FF0000"/>
              </a:buClr>
              <a:buFont typeface="Wingdings" panose="05000000000000000000" pitchFamily="2" charset="2"/>
              <a:buChar char="§"/>
            </a:pPr>
            <a:r>
              <a:rPr lang="de-DE" sz="2400" b="1" i="0">
                <a:solidFill>
                  <a:srgbClr val="1D1C1D"/>
                </a:solidFill>
                <a:effectLst/>
                <a:latin typeface="Calibri" panose="020F0502020204030204" pitchFamily="34" charset="0"/>
                <a:cs typeface="Calibri" panose="020F0502020204030204" pitchFamily="34" charset="0"/>
              </a:rPr>
              <a:t>Michael Schultz, </a:t>
            </a:r>
            <a:r>
              <a:rPr lang="de-DE" sz="2400" b="0" i="0">
                <a:solidFill>
                  <a:srgbClr val="1D1C1D"/>
                </a:solidFill>
                <a:effectLst/>
                <a:latin typeface="Calibri" panose="020F0502020204030204" pitchFamily="34" charset="0"/>
                <a:cs typeface="Calibri" panose="020F0502020204030204" pitchFamily="34" charset="0"/>
              </a:rPr>
              <a:t>Research Analyst, SIA</a:t>
            </a:r>
          </a:p>
          <a:p>
            <a:pPr>
              <a:buClr>
                <a:srgbClr val="FF0000"/>
              </a:buClr>
            </a:pPr>
            <a:endParaRPr lang="en-US" sz="2400">
              <a:latin typeface="Calibri" panose="020F0502020204030204" pitchFamily="34" charset="0"/>
              <a:cs typeface="Calibri" panose="020F0502020204030204" pitchFamily="34" charset="0"/>
            </a:endParaRPr>
          </a:p>
        </p:txBody>
      </p:sp>
      <p:sp>
        <p:nvSpPr>
          <p:cNvPr id="10" name="CuadroTexto 9">
            <a:extLst>
              <a:ext uri="{FF2B5EF4-FFF2-40B4-BE49-F238E27FC236}">
                <a16:creationId xmlns:a16="http://schemas.microsoft.com/office/drawing/2014/main" id="{6ED80C55-A8DE-7899-D476-2161E777FF04}"/>
              </a:ext>
            </a:extLst>
          </p:cNvPr>
          <p:cNvSpPr txBox="1"/>
          <p:nvPr/>
        </p:nvSpPr>
        <p:spPr>
          <a:xfrm>
            <a:off x="2590874" y="3955912"/>
            <a:ext cx="2836901" cy="1938992"/>
          </a:xfrm>
          <a:prstGeom prst="rect">
            <a:avLst/>
          </a:prstGeom>
          <a:noFill/>
        </p:spPr>
        <p:txBody>
          <a:bodyPr wrap="square" rtlCol="0">
            <a:spAutoFit/>
          </a:bodyPr>
          <a:lstStyle/>
          <a:p>
            <a:pPr marL="342900" indent="-342900">
              <a:buClr>
                <a:srgbClr val="FF0000"/>
              </a:buClr>
              <a:buFont typeface="Wingdings" panose="05000000000000000000" pitchFamily="2" charset="2"/>
              <a:buChar char="§"/>
            </a:pPr>
            <a:r>
              <a:rPr lang="en-US" sz="2400" b="1" i="0">
                <a:solidFill>
                  <a:srgbClr val="1D1C1D"/>
                </a:solidFill>
                <a:effectLst/>
                <a:latin typeface="Calibri" panose="020F0502020204030204" pitchFamily="34" charset="0"/>
                <a:cs typeface="Calibri" panose="020F0502020204030204" pitchFamily="34" charset="0"/>
              </a:rPr>
              <a:t>Cheri Saito, </a:t>
            </a:r>
            <a:br>
              <a:rPr lang="en-US" sz="2400" b="1" i="0">
                <a:solidFill>
                  <a:srgbClr val="1D1C1D"/>
                </a:solidFill>
                <a:effectLst/>
                <a:latin typeface="Calibri" panose="020F0502020204030204" pitchFamily="34" charset="0"/>
                <a:cs typeface="Calibri" panose="020F0502020204030204" pitchFamily="34" charset="0"/>
              </a:rPr>
            </a:br>
            <a:r>
              <a:rPr lang="en-US" sz="2400" b="0" i="0">
                <a:solidFill>
                  <a:srgbClr val="1D1C1D"/>
                </a:solidFill>
                <a:effectLst/>
                <a:latin typeface="Calibri" panose="020F0502020204030204" pitchFamily="34" charset="0"/>
                <a:cs typeface="Calibri" panose="020F0502020204030204" pitchFamily="34" charset="0"/>
              </a:rPr>
              <a:t>Sr. Group Manager, Product Marketing, </a:t>
            </a:r>
            <a:r>
              <a:rPr lang="en-US" sz="2400" b="0" i="0" err="1">
                <a:solidFill>
                  <a:srgbClr val="1D1C1D"/>
                </a:solidFill>
                <a:effectLst/>
                <a:latin typeface="Calibri" panose="020F0502020204030204" pitchFamily="34" charset="0"/>
                <a:cs typeface="Calibri" panose="020F0502020204030204" pitchFamily="34" charset="0"/>
              </a:rPr>
              <a:t>Checkr</a:t>
            </a:r>
            <a:endParaRPr lang="en-US" sz="2400" b="0" i="0">
              <a:solidFill>
                <a:srgbClr val="424242"/>
              </a:solidFill>
              <a:effectLst/>
              <a:latin typeface="Calibri" panose="020F0502020204030204" pitchFamily="34" charset="0"/>
              <a:cs typeface="Calibri" panose="020F0502020204030204" pitchFamily="34" charset="0"/>
            </a:endParaRPr>
          </a:p>
          <a:p>
            <a:pPr marL="342900" indent="-342900">
              <a:buClr>
                <a:srgbClr val="FF0000"/>
              </a:buClr>
              <a:buFont typeface="Wingdings" panose="05000000000000000000" pitchFamily="2" charset="2"/>
              <a:buChar char="§"/>
            </a:pPr>
            <a:endParaRPr lang="en-US" sz="2400">
              <a:latin typeface="Calibri" panose="020F0502020204030204" pitchFamily="34" charset="0"/>
              <a:cs typeface="Calibri" panose="020F0502020204030204" pitchFamily="34" charset="0"/>
            </a:endParaRPr>
          </a:p>
        </p:txBody>
      </p:sp>
      <p:sp>
        <p:nvSpPr>
          <p:cNvPr id="11" name="CuadroTexto 10">
            <a:extLst>
              <a:ext uri="{FF2B5EF4-FFF2-40B4-BE49-F238E27FC236}">
                <a16:creationId xmlns:a16="http://schemas.microsoft.com/office/drawing/2014/main" id="{C7CBCEB3-B3DB-37F9-574F-03C66B674C5F}"/>
              </a:ext>
            </a:extLst>
          </p:cNvPr>
          <p:cNvSpPr txBox="1"/>
          <p:nvPr/>
        </p:nvSpPr>
        <p:spPr>
          <a:xfrm>
            <a:off x="9080500" y="4032856"/>
            <a:ext cx="2806700" cy="1785104"/>
          </a:xfrm>
          <a:prstGeom prst="rect">
            <a:avLst/>
          </a:prstGeom>
          <a:noFill/>
        </p:spPr>
        <p:txBody>
          <a:bodyPr wrap="square" rtlCol="0">
            <a:spAutoFit/>
          </a:bodyPr>
          <a:lstStyle/>
          <a:p>
            <a:r>
              <a:rPr lang="es-ES" sz="2400" err="1">
                <a:latin typeface="Calibri" panose="020F0502020204030204" pitchFamily="34" charset="0"/>
                <a:cs typeface="Calibri" panose="020F0502020204030204" pitchFamily="34" charset="0"/>
              </a:rPr>
              <a:t>Moderator</a:t>
            </a:r>
            <a:r>
              <a:rPr lang="es-ES"/>
              <a:t> </a:t>
            </a:r>
          </a:p>
          <a:p>
            <a:endParaRPr lang="es-ES"/>
          </a:p>
          <a:p>
            <a:pPr marL="342900" indent="-342900">
              <a:buClr>
                <a:srgbClr val="FF0000"/>
              </a:buClr>
              <a:buFont typeface="Wingdings" panose="05000000000000000000" pitchFamily="2" charset="2"/>
              <a:buChar char="§"/>
            </a:pPr>
            <a:r>
              <a:rPr lang="en-US" sz="2400" b="1">
                <a:latin typeface="Calibri" panose="020F0502020204030204" pitchFamily="34" charset="0"/>
                <a:cs typeface="Calibri" panose="020F0502020204030204" pitchFamily="34" charset="0"/>
              </a:rPr>
              <a:t>Adrianne Nelson, </a:t>
            </a:r>
            <a:r>
              <a:rPr lang="en-US" sz="2400">
                <a:latin typeface="Calibri" panose="020F0502020204030204" pitchFamily="34" charset="0"/>
                <a:cs typeface="Calibri" panose="020F0502020204030204" pitchFamily="34" charset="0"/>
              </a:rPr>
              <a:t>VP, Solutions Delivery, SIA</a:t>
            </a:r>
          </a:p>
        </p:txBody>
      </p:sp>
      <p:pic>
        <p:nvPicPr>
          <p:cNvPr id="4" name="Imagen 3">
            <a:extLst>
              <a:ext uri="{FF2B5EF4-FFF2-40B4-BE49-F238E27FC236}">
                <a16:creationId xmlns:a16="http://schemas.microsoft.com/office/drawing/2014/main" id="{2A965103-8ABA-497C-70B3-ED2A864A4CFD}"/>
              </a:ext>
            </a:extLst>
          </p:cNvPr>
          <p:cNvPicPr>
            <a:picLocks noChangeAspect="1"/>
          </p:cNvPicPr>
          <p:nvPr/>
        </p:nvPicPr>
        <p:blipFill rotWithShape="1">
          <a:blip r:embed="rId4"/>
          <a:srcRect l="7469" t="-696" r="6256" b="696"/>
          <a:stretch/>
        </p:blipFill>
        <p:spPr>
          <a:xfrm>
            <a:off x="615271" y="1176025"/>
            <a:ext cx="1676954" cy="1943748"/>
          </a:xfrm>
          <a:prstGeom prst="rect">
            <a:avLst/>
          </a:prstGeom>
        </p:spPr>
      </p:pic>
      <p:pic>
        <p:nvPicPr>
          <p:cNvPr id="6" name="Imagen 5">
            <a:extLst>
              <a:ext uri="{FF2B5EF4-FFF2-40B4-BE49-F238E27FC236}">
                <a16:creationId xmlns:a16="http://schemas.microsoft.com/office/drawing/2014/main" id="{6F55FE72-0006-1094-B249-E7319E7FE86B}"/>
              </a:ext>
            </a:extLst>
          </p:cNvPr>
          <p:cNvPicPr>
            <a:picLocks noChangeAspect="1"/>
          </p:cNvPicPr>
          <p:nvPr/>
        </p:nvPicPr>
        <p:blipFill rotWithShape="1">
          <a:blip r:embed="rId5"/>
          <a:srcRect l="18513" t="3613" r="11161" b="-3561"/>
          <a:stretch/>
        </p:blipFill>
        <p:spPr>
          <a:xfrm>
            <a:off x="812709" y="3798508"/>
            <a:ext cx="1642023" cy="2307107"/>
          </a:xfrm>
          <a:prstGeom prst="rect">
            <a:avLst/>
          </a:prstGeom>
        </p:spPr>
      </p:pic>
      <p:sp>
        <p:nvSpPr>
          <p:cNvPr id="12" name="AutoShape 6">
            <a:extLst>
              <a:ext uri="{FF2B5EF4-FFF2-40B4-BE49-F238E27FC236}">
                <a16:creationId xmlns:a16="http://schemas.microsoft.com/office/drawing/2014/main" id="{75B9D2FF-91F7-4819-D450-961614A1E71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3" name="Imagen 12">
            <a:extLst>
              <a:ext uri="{FF2B5EF4-FFF2-40B4-BE49-F238E27FC236}">
                <a16:creationId xmlns:a16="http://schemas.microsoft.com/office/drawing/2014/main" id="{E307A8F6-9D2D-D454-7BA5-C0CF4D3B5A18}"/>
              </a:ext>
            </a:extLst>
          </p:cNvPr>
          <p:cNvPicPr>
            <a:picLocks noChangeAspect="1"/>
          </p:cNvPicPr>
          <p:nvPr/>
        </p:nvPicPr>
        <p:blipFill rotWithShape="1">
          <a:blip r:embed="rId6"/>
          <a:srcRect b="8537"/>
          <a:stretch/>
        </p:blipFill>
        <p:spPr>
          <a:xfrm>
            <a:off x="7457996" y="1236306"/>
            <a:ext cx="1328912" cy="1823187"/>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E4C0C-25BF-F9B8-AB5D-E4CD78973028}"/>
              </a:ext>
            </a:extLst>
          </p:cNvPr>
          <p:cNvSpPr>
            <a:spLocks noGrp="1"/>
          </p:cNvSpPr>
          <p:nvPr>
            <p:ph type="ctrTitle"/>
          </p:nvPr>
        </p:nvSpPr>
        <p:spPr/>
        <p:txBody>
          <a:bodyPr/>
          <a:lstStyle/>
          <a:p>
            <a:r>
              <a:rPr lang="en-US" sz="4000"/>
              <a:t>Establishing Common Ground:</a:t>
            </a:r>
            <a:br>
              <a:rPr lang="en-US" sz="4000"/>
            </a:br>
            <a:r>
              <a:rPr lang="en-US" sz="3200"/>
              <a:t>How Do Staffing Firms Define Time-to-Fill?</a:t>
            </a:r>
          </a:p>
        </p:txBody>
      </p:sp>
      <p:graphicFrame>
        <p:nvGraphicFramePr>
          <p:cNvPr id="6" name="Chart 5">
            <a:extLst>
              <a:ext uri="{FF2B5EF4-FFF2-40B4-BE49-F238E27FC236}">
                <a16:creationId xmlns:a16="http://schemas.microsoft.com/office/drawing/2014/main" id="{8BAA477B-2D16-F743-F29B-A30B4996B2D8}"/>
              </a:ext>
            </a:extLst>
          </p:cNvPr>
          <p:cNvGraphicFramePr/>
          <p:nvPr/>
        </p:nvGraphicFramePr>
        <p:xfrm>
          <a:off x="517321" y="1987296"/>
          <a:ext cx="11157358"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077D2787-8202-7359-BD80-55C1DBA3E62F}"/>
              </a:ext>
            </a:extLst>
          </p:cNvPr>
          <p:cNvSpPr txBox="1"/>
          <p:nvPr/>
        </p:nvSpPr>
        <p:spPr>
          <a:xfrm>
            <a:off x="6872141" y="5978985"/>
            <a:ext cx="2366127" cy="246221"/>
          </a:xfrm>
          <a:prstGeom prst="rect">
            <a:avLst/>
          </a:prstGeom>
          <a:noFill/>
        </p:spPr>
        <p:txBody>
          <a:bodyPr wrap="square" rtlCol="0">
            <a:spAutoFit/>
          </a:bodyPr>
          <a:lstStyle/>
          <a:p>
            <a:r>
              <a:rPr lang="en-US" sz="1000" i="1"/>
              <a:t>Source: SIA Staffing Company Survey</a:t>
            </a:r>
          </a:p>
        </p:txBody>
      </p:sp>
    </p:spTree>
    <p:extLst>
      <p:ext uri="{BB962C8B-B14F-4D97-AF65-F5344CB8AC3E}">
        <p14:creationId xmlns:p14="http://schemas.microsoft.com/office/powerpoint/2010/main" val="5536548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E4C0C-25BF-F9B8-AB5D-E4CD78973028}"/>
              </a:ext>
            </a:extLst>
          </p:cNvPr>
          <p:cNvSpPr>
            <a:spLocks noGrp="1"/>
          </p:cNvSpPr>
          <p:nvPr>
            <p:ph type="ctrTitle"/>
          </p:nvPr>
        </p:nvSpPr>
        <p:spPr/>
        <p:txBody>
          <a:bodyPr/>
          <a:lstStyle/>
          <a:p>
            <a:r>
              <a:rPr lang="en-US" sz="4000"/>
              <a:t>Establishing Common Ground:</a:t>
            </a:r>
            <a:br>
              <a:rPr lang="en-US" sz="4000"/>
            </a:br>
            <a:r>
              <a:rPr lang="en-US" sz="3200"/>
              <a:t>Definitions Differ by Company Demographics</a:t>
            </a:r>
          </a:p>
        </p:txBody>
      </p:sp>
      <p:graphicFrame>
        <p:nvGraphicFramePr>
          <p:cNvPr id="6" name="Chart 5">
            <a:extLst>
              <a:ext uri="{FF2B5EF4-FFF2-40B4-BE49-F238E27FC236}">
                <a16:creationId xmlns:a16="http://schemas.microsoft.com/office/drawing/2014/main" id="{8BAA477B-2D16-F743-F29B-A30B4996B2D8}"/>
              </a:ext>
            </a:extLst>
          </p:cNvPr>
          <p:cNvGraphicFramePr/>
          <p:nvPr/>
        </p:nvGraphicFramePr>
        <p:xfrm>
          <a:off x="517321" y="1987296"/>
          <a:ext cx="10972800" cy="36576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077D2787-8202-7359-BD80-55C1DBA3E62F}"/>
              </a:ext>
            </a:extLst>
          </p:cNvPr>
          <p:cNvSpPr txBox="1"/>
          <p:nvPr/>
        </p:nvSpPr>
        <p:spPr>
          <a:xfrm>
            <a:off x="6872141" y="5978985"/>
            <a:ext cx="2366127" cy="246221"/>
          </a:xfrm>
          <a:prstGeom prst="rect">
            <a:avLst/>
          </a:prstGeom>
          <a:noFill/>
        </p:spPr>
        <p:txBody>
          <a:bodyPr wrap="square" rtlCol="0">
            <a:spAutoFit/>
          </a:bodyPr>
          <a:lstStyle/>
          <a:p>
            <a:r>
              <a:rPr lang="en-US" sz="1000" i="1"/>
              <a:t>Source: SIA Staffing Company Survey</a:t>
            </a:r>
          </a:p>
        </p:txBody>
      </p:sp>
    </p:spTree>
    <p:extLst>
      <p:ext uri="{BB962C8B-B14F-4D97-AF65-F5344CB8AC3E}">
        <p14:creationId xmlns:p14="http://schemas.microsoft.com/office/powerpoint/2010/main" val="2289701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DA098D-4FEC-8026-8BDC-9B9D4C674D35}"/>
              </a:ext>
            </a:extLst>
          </p:cNvPr>
          <p:cNvSpPr>
            <a:spLocks noGrp="1"/>
          </p:cNvSpPr>
          <p:nvPr>
            <p:ph type="ctrTitle"/>
          </p:nvPr>
        </p:nvSpPr>
        <p:spPr/>
        <p:txBody>
          <a:bodyPr/>
          <a:lstStyle/>
          <a:p>
            <a:r>
              <a:rPr lang="en-US" sz="4000"/>
              <a:t>The Importance of Time-to-Fill</a:t>
            </a:r>
          </a:p>
        </p:txBody>
      </p:sp>
      <p:sp>
        <p:nvSpPr>
          <p:cNvPr id="4" name="TextBox 3">
            <a:extLst>
              <a:ext uri="{FF2B5EF4-FFF2-40B4-BE49-F238E27FC236}">
                <a16:creationId xmlns:a16="http://schemas.microsoft.com/office/drawing/2014/main" id="{E9AE0910-F7CF-A0F4-D1FF-B5573BFB0311}"/>
              </a:ext>
            </a:extLst>
          </p:cNvPr>
          <p:cNvSpPr txBox="1"/>
          <p:nvPr/>
        </p:nvSpPr>
        <p:spPr>
          <a:xfrm>
            <a:off x="6872141" y="5978985"/>
            <a:ext cx="3582185" cy="246221"/>
          </a:xfrm>
          <a:prstGeom prst="rect">
            <a:avLst/>
          </a:prstGeom>
          <a:noFill/>
        </p:spPr>
        <p:txBody>
          <a:bodyPr wrap="square" rtlCol="0">
            <a:spAutoFit/>
          </a:bodyPr>
          <a:lstStyle/>
          <a:p>
            <a:r>
              <a:rPr lang="en-US" sz="1000" i="1"/>
              <a:t>Source: SIA Workforce Solutions Buyer Survey</a:t>
            </a:r>
          </a:p>
        </p:txBody>
      </p:sp>
      <p:graphicFrame>
        <p:nvGraphicFramePr>
          <p:cNvPr id="7" name="Chart 6">
            <a:extLst>
              <a:ext uri="{FF2B5EF4-FFF2-40B4-BE49-F238E27FC236}">
                <a16:creationId xmlns:a16="http://schemas.microsoft.com/office/drawing/2014/main" id="{B1F811FE-E447-50D6-9D6D-CA19429436F3}"/>
              </a:ext>
            </a:extLst>
          </p:cNvPr>
          <p:cNvGraphicFramePr/>
          <p:nvPr/>
        </p:nvGraphicFramePr>
        <p:xfrm>
          <a:off x="395926" y="1904215"/>
          <a:ext cx="11093252" cy="4675694"/>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EDBD9DCA-D6AB-3C69-05E5-60B999E8D9C8}"/>
              </a:ext>
            </a:extLst>
          </p:cNvPr>
          <p:cNvSpPr txBox="1"/>
          <p:nvPr/>
        </p:nvSpPr>
        <p:spPr>
          <a:xfrm>
            <a:off x="702822" y="1461829"/>
            <a:ext cx="10430234" cy="584775"/>
          </a:xfrm>
          <a:prstGeom prst="rect">
            <a:avLst/>
          </a:prstGeom>
          <a:noFill/>
        </p:spPr>
        <p:txBody>
          <a:bodyPr wrap="square">
            <a:spAutoFit/>
          </a:bodyPr>
          <a:lstStyle/>
          <a:p>
            <a:r>
              <a:rPr lang="en-US" sz="1600" i="1"/>
              <a:t>What are the top three most important metrics your organization uses to evaluate staffing supplier performance?</a:t>
            </a:r>
          </a:p>
          <a:p>
            <a:r>
              <a:rPr lang="en-US" sz="1600" i="1"/>
              <a:t>Percent of responses indicating each criteria</a:t>
            </a:r>
          </a:p>
        </p:txBody>
      </p:sp>
      <p:sp>
        <p:nvSpPr>
          <p:cNvPr id="11" name="TextBox 10">
            <a:extLst>
              <a:ext uri="{FF2B5EF4-FFF2-40B4-BE49-F238E27FC236}">
                <a16:creationId xmlns:a16="http://schemas.microsoft.com/office/drawing/2014/main" id="{5D2E349A-FE3F-1461-02B1-863B18FB5FD3}"/>
              </a:ext>
            </a:extLst>
          </p:cNvPr>
          <p:cNvSpPr txBox="1"/>
          <p:nvPr/>
        </p:nvSpPr>
        <p:spPr>
          <a:xfrm>
            <a:off x="1178348" y="4883444"/>
            <a:ext cx="4138369" cy="523220"/>
          </a:xfrm>
          <a:prstGeom prst="rect">
            <a:avLst/>
          </a:prstGeom>
          <a:solidFill>
            <a:schemeClr val="bg1"/>
          </a:solidFill>
        </p:spPr>
        <p:txBody>
          <a:bodyPr wrap="square">
            <a:spAutoFit/>
          </a:bodyPr>
          <a:lstStyle/>
          <a:p>
            <a:r>
              <a:rPr lang="en-US">
                <a:solidFill>
                  <a:srgbClr val="595959"/>
                </a:solidFill>
              </a:rPr>
              <a:t>Percentage of hires that start with fully completed</a:t>
            </a:r>
          </a:p>
          <a:p>
            <a:r>
              <a:rPr lang="en-US">
                <a:solidFill>
                  <a:srgbClr val="595959"/>
                </a:solidFill>
              </a:rPr>
              <a:t>background screens and pre-assignment activities</a:t>
            </a:r>
          </a:p>
        </p:txBody>
      </p:sp>
    </p:spTree>
    <p:extLst>
      <p:ext uri="{BB962C8B-B14F-4D97-AF65-F5344CB8AC3E}">
        <p14:creationId xmlns:p14="http://schemas.microsoft.com/office/powerpoint/2010/main" val="9458046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761733-2CB2-6D23-5B8B-0CF78E3ED27A}"/>
              </a:ext>
            </a:extLst>
          </p:cNvPr>
          <p:cNvSpPr>
            <a:spLocks noGrp="1"/>
          </p:cNvSpPr>
          <p:nvPr>
            <p:ph type="ctrTitle"/>
          </p:nvPr>
        </p:nvSpPr>
        <p:spPr>
          <a:xfrm>
            <a:off x="0" y="339201"/>
            <a:ext cx="12192000" cy="463200"/>
          </a:xfrm>
        </p:spPr>
        <p:txBody>
          <a:bodyPr/>
          <a:lstStyle/>
          <a:p>
            <a:r>
              <a:rPr lang="en-US" sz="4000"/>
              <a:t>Time-to-Fill Across Staffing Segments &amp; Definitions of Time-to-Fill</a:t>
            </a:r>
          </a:p>
        </p:txBody>
      </p:sp>
      <p:sp>
        <p:nvSpPr>
          <p:cNvPr id="4" name="TextBox 3">
            <a:extLst>
              <a:ext uri="{FF2B5EF4-FFF2-40B4-BE49-F238E27FC236}">
                <a16:creationId xmlns:a16="http://schemas.microsoft.com/office/drawing/2014/main" id="{478B5380-F34E-1DFF-D914-31C0030C3A4A}"/>
              </a:ext>
            </a:extLst>
          </p:cNvPr>
          <p:cNvSpPr txBox="1"/>
          <p:nvPr/>
        </p:nvSpPr>
        <p:spPr>
          <a:xfrm>
            <a:off x="719314" y="5802439"/>
            <a:ext cx="2366127" cy="246221"/>
          </a:xfrm>
          <a:prstGeom prst="rect">
            <a:avLst/>
          </a:prstGeom>
          <a:noFill/>
        </p:spPr>
        <p:txBody>
          <a:bodyPr wrap="square" rtlCol="0">
            <a:spAutoFit/>
          </a:bodyPr>
          <a:lstStyle/>
          <a:p>
            <a:r>
              <a:rPr lang="en-US" sz="1000" i="1"/>
              <a:t>Source: SIA Staffing Company Survey</a:t>
            </a:r>
          </a:p>
        </p:txBody>
      </p:sp>
      <p:graphicFrame>
        <p:nvGraphicFramePr>
          <p:cNvPr id="8" name="Chart 7">
            <a:extLst>
              <a:ext uri="{FF2B5EF4-FFF2-40B4-BE49-F238E27FC236}">
                <a16:creationId xmlns:a16="http://schemas.microsoft.com/office/drawing/2014/main" id="{9C33A7D2-0190-603C-EBD6-8980B34BFFBA}"/>
              </a:ext>
            </a:extLst>
          </p:cNvPr>
          <p:cNvGraphicFramePr/>
          <p:nvPr>
            <p:extLst>
              <p:ext uri="{D42A27DB-BD31-4B8C-83A1-F6EECF244321}">
                <p14:modId xmlns:p14="http://schemas.microsoft.com/office/powerpoint/2010/main" val="833024718"/>
              </p:ext>
            </p:extLst>
          </p:nvPr>
        </p:nvGraphicFramePr>
        <p:xfrm>
          <a:off x="342241" y="2341148"/>
          <a:ext cx="5486400" cy="3200400"/>
        </p:xfrm>
        <a:graphic>
          <a:graphicData uri="http://schemas.openxmlformats.org/drawingml/2006/chart">
            <c:chart xmlns:c="http://schemas.openxmlformats.org/drawingml/2006/chart" xmlns:r="http://schemas.openxmlformats.org/officeDocument/2006/relationships" r:id="rId3"/>
          </a:graphicData>
        </a:graphic>
      </p:graphicFrame>
      <p:sp>
        <p:nvSpPr>
          <p:cNvPr id="21" name="TextBox 20">
            <a:extLst>
              <a:ext uri="{FF2B5EF4-FFF2-40B4-BE49-F238E27FC236}">
                <a16:creationId xmlns:a16="http://schemas.microsoft.com/office/drawing/2014/main" id="{3E1748C1-B12A-082F-4986-48F1F320CF27}"/>
              </a:ext>
            </a:extLst>
          </p:cNvPr>
          <p:cNvSpPr txBox="1"/>
          <p:nvPr/>
        </p:nvSpPr>
        <p:spPr>
          <a:xfrm>
            <a:off x="1134093" y="1902925"/>
            <a:ext cx="3902695" cy="307777"/>
          </a:xfrm>
          <a:prstGeom prst="rect">
            <a:avLst/>
          </a:prstGeom>
          <a:noFill/>
        </p:spPr>
        <p:txBody>
          <a:bodyPr wrap="square" rtlCol="0">
            <a:spAutoFit/>
          </a:bodyPr>
          <a:lstStyle/>
          <a:p>
            <a:r>
              <a:rPr lang="en-US" i="1"/>
              <a:t>Median Time-to-Fill by Segment and Definition</a:t>
            </a:r>
          </a:p>
        </p:txBody>
      </p:sp>
      <p:pic>
        <p:nvPicPr>
          <p:cNvPr id="4098" name="Picture 2" descr="Group of industrial workers. | AllAboutLean.com">
            <a:extLst>
              <a:ext uri="{FF2B5EF4-FFF2-40B4-BE49-F238E27FC236}">
                <a16:creationId xmlns:a16="http://schemas.microsoft.com/office/drawing/2014/main" id="{FEACEE48-8617-0D74-1FB5-A4415317AEC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5870" y="3122393"/>
            <a:ext cx="6213889" cy="21149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6418453"/>
      </p:ext>
    </p:extLst>
  </p:cSld>
  <p:clrMapOvr>
    <a:masterClrMapping/>
  </p:clrMapOvr>
</p:sld>
</file>

<file path=ppt/theme/theme1.xml><?xml version="1.0" encoding="utf-8"?>
<a:theme xmlns:a="http://schemas.openxmlformats.org/drawingml/2006/main" name="Council Membership - Title Master">
  <a:themeElements>
    <a:clrScheme name="SIA Color Palette 2017">
      <a:dk1>
        <a:srgbClr val="000000"/>
      </a:dk1>
      <a:lt1>
        <a:srgbClr val="FFFFFF"/>
      </a:lt1>
      <a:dk2>
        <a:srgbClr val="455560"/>
      </a:dk2>
      <a:lt2>
        <a:srgbClr val="FFFFFF"/>
      </a:lt2>
      <a:accent1>
        <a:srgbClr val="002B70"/>
      </a:accent1>
      <a:accent2>
        <a:srgbClr val="B60C2F"/>
      </a:accent2>
      <a:accent3>
        <a:srgbClr val="0057B7"/>
      </a:accent3>
      <a:accent4>
        <a:srgbClr val="D68724"/>
      </a:accent4>
      <a:accent5>
        <a:srgbClr val="007853"/>
      </a:accent5>
      <a:accent6>
        <a:srgbClr val="FEB81B"/>
      </a:accent6>
      <a:hlink>
        <a:srgbClr val="0057B7"/>
      </a:hlink>
      <a:folHlink>
        <a:srgbClr val="5C068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uncil Membership - Housekeeping Master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heckr - Company Standard - 2022 Rebrand">
  <a:themeElements>
    <a:clrScheme name="Simple Light">
      <a:dk1>
        <a:srgbClr val="001730"/>
      </a:dk1>
      <a:lt1>
        <a:srgbClr val="FFFFFF"/>
      </a:lt1>
      <a:dk2>
        <a:srgbClr val="8799AB"/>
      </a:dk2>
      <a:lt2>
        <a:srgbClr val="F9F6F2"/>
      </a:lt2>
      <a:accent1>
        <a:srgbClr val="002853"/>
      </a:accent1>
      <a:accent2>
        <a:srgbClr val="E96034"/>
      </a:accent2>
      <a:accent3>
        <a:srgbClr val="009BB5"/>
      </a:accent3>
      <a:accent4>
        <a:srgbClr val="F7C700"/>
      </a:accent4>
      <a:accent5>
        <a:srgbClr val="54BA5C"/>
      </a:accent5>
      <a:accent6>
        <a:srgbClr val="E76DA7"/>
      </a:accent6>
      <a:hlink>
        <a:srgbClr val="009BB5"/>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5046248EADD964F8911F1825D6BF6BC" ma:contentTypeVersion="16" ma:contentTypeDescription="Create a new document." ma:contentTypeScope="" ma:versionID="34676611ef966a820ac7c7f242e414d0">
  <xsd:schema xmlns:xsd="http://www.w3.org/2001/XMLSchema" xmlns:xs="http://www.w3.org/2001/XMLSchema" xmlns:p="http://schemas.microsoft.com/office/2006/metadata/properties" xmlns:ns2="a867762f-1504-4175-bb5a-3db0262fd0fc" xmlns:ns3="89f575e9-504c-4318-8668-8cad9c3a8585" targetNamespace="http://schemas.microsoft.com/office/2006/metadata/properties" ma:root="true" ma:fieldsID="9b6c3d88488b14fbb0c320cc52d68c14" ns2:_="" ns3:_="">
    <xsd:import namespace="a867762f-1504-4175-bb5a-3db0262fd0fc"/>
    <xsd:import namespace="89f575e9-504c-4318-8668-8cad9c3a858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DateTaken" minOccurs="0"/>
                <xsd:element ref="ns2:MediaServiceAutoKeyPoints" minOccurs="0"/>
                <xsd:element ref="ns2:MediaServiceKeyPoint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867762f-1504-4175-bb5a-3db0262fd0fc"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f52eb5a1-2c72-4a84-a785-36b4d3bed87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9f575e9-504c-4318-8668-8cad9c3a8585"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TaxCatchAll" ma:index="22" nillable="true" ma:displayName="Taxonomy Catch All Column" ma:hidden="true" ma:list="{45c0ae60-92e3-41f8-8707-36769e0e3dcd}" ma:internalName="TaxCatchAll" ma:showField="CatchAllData" ma:web="89f575e9-504c-4318-8668-8cad9c3a858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867762f-1504-4175-bb5a-3db0262fd0fc">
      <Terms xmlns="http://schemas.microsoft.com/office/infopath/2007/PartnerControls"/>
    </lcf76f155ced4ddcb4097134ff3c332f>
    <TaxCatchAll xmlns="89f575e9-504c-4318-8668-8cad9c3a8585" xsi:nil="true"/>
  </documentManagement>
</p:properties>
</file>

<file path=customXml/itemProps1.xml><?xml version="1.0" encoding="utf-8"?>
<ds:datastoreItem xmlns:ds="http://schemas.openxmlformats.org/officeDocument/2006/customXml" ds:itemID="{2B828D2F-CF4D-427C-92EA-5280BC51DC7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867762f-1504-4175-bb5a-3db0262fd0fc"/>
    <ds:schemaRef ds:uri="89f575e9-504c-4318-8668-8cad9c3a858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87D8790-967B-46A3-92F3-00FFEDAE0F1A}">
  <ds:schemaRefs>
    <ds:schemaRef ds:uri="http://schemas.microsoft.com/sharepoint/v3/contenttype/forms"/>
  </ds:schemaRefs>
</ds:datastoreItem>
</file>

<file path=customXml/itemProps3.xml><?xml version="1.0" encoding="utf-8"?>
<ds:datastoreItem xmlns:ds="http://schemas.openxmlformats.org/officeDocument/2006/customXml" ds:itemID="{ED78561B-B314-4C5A-94A5-58B604BFE62D}">
  <ds:schemaRefs>
    <ds:schemaRef ds:uri="http://purl.org/dc/terms/"/>
    <ds:schemaRef ds:uri="http://schemas.microsoft.com/office/2006/metadata/properties"/>
    <ds:schemaRef ds:uri="http://schemas.openxmlformats.org/package/2006/metadata/core-properties"/>
    <ds:schemaRef ds:uri="http://schemas.microsoft.com/office/2006/documentManagement/types"/>
    <ds:schemaRef ds:uri="a867762f-1504-4175-bb5a-3db0262fd0fc"/>
    <ds:schemaRef ds:uri="http://schemas.microsoft.com/office/infopath/2007/PartnerControls"/>
    <ds:schemaRef ds:uri="http://www.w3.org/XML/1998/namespace"/>
    <ds:schemaRef ds:uri="89f575e9-504c-4318-8668-8cad9c3a8585"/>
    <ds:schemaRef ds:uri="http://purl.org/dc/dcmityp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
  <TotalTime>1217</TotalTime>
  <Words>5120</Words>
  <Application>Microsoft Office PowerPoint</Application>
  <PresentationFormat>Widescreen</PresentationFormat>
  <Paragraphs>335</Paragraphs>
  <Slides>29</Slides>
  <Notes>28</Notes>
  <HiddenSlides>0</HiddenSlides>
  <MMClips>0</MMClips>
  <ScaleCrop>false</ScaleCrop>
  <HeadingPairs>
    <vt:vector size="4" baseType="variant">
      <vt:variant>
        <vt:lpstr>Theme</vt:lpstr>
      </vt:variant>
      <vt:variant>
        <vt:i4>3</vt:i4>
      </vt:variant>
      <vt:variant>
        <vt:lpstr>Slide Titles</vt:lpstr>
      </vt:variant>
      <vt:variant>
        <vt:i4>29</vt:i4>
      </vt:variant>
    </vt:vector>
  </HeadingPairs>
  <TitlesOfParts>
    <vt:vector size="32" baseType="lpstr">
      <vt:lpstr>Council Membership - Title Master</vt:lpstr>
      <vt:lpstr>Council Membership - Housekeeping Masters</vt:lpstr>
      <vt:lpstr>Checkr - Company Standard - 2022 Rebrand</vt:lpstr>
      <vt:lpstr>PowerPoint Presentation</vt:lpstr>
      <vt:lpstr>PowerPoint Presentation</vt:lpstr>
      <vt:lpstr>PowerPoint Presentation</vt:lpstr>
      <vt:lpstr>PowerPoint Presentation</vt:lpstr>
      <vt:lpstr>Our speakers today…</vt:lpstr>
      <vt:lpstr>Establishing Common Ground: How Do Staffing Firms Define Time-to-Fill?</vt:lpstr>
      <vt:lpstr>Establishing Common Ground: Definitions Differ by Company Demographics</vt:lpstr>
      <vt:lpstr>The Importance of Time-to-Fill</vt:lpstr>
      <vt:lpstr>Time-to-Fill Across Staffing Segments &amp; Definitions of Time-to-Fill</vt:lpstr>
      <vt:lpstr>Poll </vt:lpstr>
      <vt:lpstr>Industrial Staffing Time-to-Fill</vt:lpstr>
      <vt:lpstr>IT Staffing Time-to-Fill</vt:lpstr>
      <vt:lpstr>Healthcare Staffing Time-to-Fill</vt:lpstr>
      <vt:lpstr>Candidate Ghosting</vt:lpstr>
      <vt:lpstr>So…how can we improve time to fill while creating an exceptional candidate experience? </vt:lpstr>
      <vt:lpstr>About Gojob</vt:lpstr>
      <vt:lpstr>What bottlenecks impact time to fill?</vt:lpstr>
      <vt:lpstr>Common bottlenecks impacting time-to-fill</vt:lpstr>
      <vt:lpstr>How can my company improve time-to-fill?</vt:lpstr>
      <vt:lpstr>Strategies  and tactics to optimize time-to-fill </vt:lpstr>
      <vt:lpstr>What key staffing trends will impact Time to Fill in 2023 and beyond? </vt:lpstr>
      <vt:lpstr>Staffing Trends</vt:lpstr>
      <vt:lpstr>Key Takeaways to Improve Time to Fill</vt:lpstr>
      <vt:lpstr>Time for your questions…</vt:lpstr>
      <vt:lpstr>Thank you for your sponsorship</vt:lpstr>
      <vt:lpstr>SIA Resources (members only)</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Deborah Knapp</dc:creator>
  <cp:lastModifiedBy>Adrianne Nelson</cp:lastModifiedBy>
  <cp:revision>4</cp:revision>
  <dcterms:created xsi:type="dcterms:W3CDTF">2019-03-28T22:12:19Z</dcterms:created>
  <dcterms:modified xsi:type="dcterms:W3CDTF">2023-07-14T14:02:15Z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0x01010075046248EADD964F8911F1825D6BF6BC</vt:lpwstr>
  </property>
  <property fmtid="{D5CDD505-2E9C-101B-9397-08002B2CF9AE}" pid="3" name="MediaServiceImageTags">
    <vt:lpwstr/>
  </property>
</Properties>
</file>