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0.xml" ContentType="application/vnd.openxmlformats-officedocument.theme+xml"/>
  <Override PartName="/ppt/slideLayouts/slideLayout194.xml" ContentType="application/vnd.openxmlformats-officedocument.presentationml.slideLayout+xml"/>
  <Override PartName="/ppt/theme/theme11.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2.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5.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178.jpg" ContentType="image/jpg"/>
  <Override PartName="/ppt/media/image183.jpg" ContentType="image/jpg"/>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4"/>
    <p:sldMasterId id="2147483658" r:id="rId5"/>
    <p:sldMasterId id="2147483736" r:id="rId6"/>
    <p:sldMasterId id="2147483822" r:id="rId7"/>
    <p:sldMasterId id="2147483792" r:id="rId8"/>
    <p:sldMasterId id="2147483751" r:id="rId9"/>
    <p:sldMasterId id="2147483823" r:id="rId10"/>
    <p:sldMasterId id="2147483917" r:id="rId11"/>
    <p:sldMasterId id="2147483936" r:id="rId12"/>
    <p:sldMasterId id="2147483982" r:id="rId13"/>
    <p:sldMasterId id="2147483705" r:id="rId14"/>
    <p:sldMasterId id="2147484009" r:id="rId15"/>
    <p:sldMasterId id="2147484028" r:id="rId16"/>
  </p:sldMasterIdLst>
  <p:notesMasterIdLst>
    <p:notesMasterId r:id="rId50"/>
  </p:notesMasterIdLst>
  <p:handoutMasterIdLst>
    <p:handoutMasterId r:id="rId51"/>
  </p:handoutMasterIdLst>
  <p:sldIdLst>
    <p:sldId id="1762" r:id="rId17"/>
    <p:sldId id="2640" r:id="rId18"/>
    <p:sldId id="2798" r:id="rId19"/>
    <p:sldId id="1794" r:id="rId20"/>
    <p:sldId id="3137" r:id="rId21"/>
    <p:sldId id="259" r:id="rId22"/>
    <p:sldId id="2803" r:id="rId23"/>
    <p:sldId id="3134" r:id="rId24"/>
    <p:sldId id="3135" r:id="rId25"/>
    <p:sldId id="3136" r:id="rId26"/>
    <p:sldId id="3105" r:id="rId27"/>
    <p:sldId id="3102" r:id="rId28"/>
    <p:sldId id="3103" r:id="rId29"/>
    <p:sldId id="2511" r:id="rId30"/>
    <p:sldId id="3125" r:id="rId31"/>
    <p:sldId id="3127" r:id="rId32"/>
    <p:sldId id="3128" r:id="rId33"/>
    <p:sldId id="3129" r:id="rId34"/>
    <p:sldId id="3130" r:id="rId35"/>
    <p:sldId id="3131" r:id="rId36"/>
    <p:sldId id="3133" r:id="rId37"/>
    <p:sldId id="3132" r:id="rId38"/>
    <p:sldId id="3107" r:id="rId39"/>
    <p:sldId id="3124" r:id="rId40"/>
    <p:sldId id="3111" r:id="rId41"/>
    <p:sldId id="2878" r:id="rId42"/>
    <p:sldId id="2507" r:id="rId43"/>
    <p:sldId id="2644" r:id="rId44"/>
    <p:sldId id="2486" r:id="rId45"/>
    <p:sldId id="325" r:id="rId46"/>
    <p:sldId id="494" r:id="rId47"/>
    <p:sldId id="274" r:id="rId48"/>
    <p:sldId id="275" r:id="rId49"/>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68493866-68F1-2D40-919D-5A6DC838934A}">
          <p14:sldIdLst>
            <p14:sldId id="1762"/>
            <p14:sldId id="2640"/>
            <p14:sldId id="2798"/>
            <p14:sldId id="1794"/>
            <p14:sldId id="3137"/>
            <p14:sldId id="259"/>
            <p14:sldId id="2803"/>
            <p14:sldId id="3134"/>
            <p14:sldId id="3135"/>
            <p14:sldId id="3136"/>
            <p14:sldId id="3105"/>
            <p14:sldId id="3102"/>
            <p14:sldId id="3103"/>
            <p14:sldId id="2511"/>
            <p14:sldId id="3125"/>
            <p14:sldId id="3127"/>
            <p14:sldId id="3128"/>
            <p14:sldId id="3129"/>
            <p14:sldId id="3130"/>
            <p14:sldId id="3131"/>
            <p14:sldId id="3133"/>
            <p14:sldId id="3132"/>
            <p14:sldId id="3107"/>
            <p14:sldId id="3124"/>
            <p14:sldId id="3111"/>
            <p14:sldId id="2878"/>
            <p14:sldId id="2507"/>
            <p14:sldId id="2644"/>
            <p14:sldId id="2486"/>
            <p14:sldId id="325"/>
            <p14:sldId id="494"/>
            <p14:sldId id="274"/>
            <p14:sldId id="275"/>
          </p14:sldIdLst>
        </p14:section>
      </p14:sectionLst>
    </p:ext>
    <p:ext uri="{EFAFB233-063F-42B5-8137-9DF3F51BA10A}">
      <p15:sldGuideLst xmlns:p15="http://schemas.microsoft.com/office/powerpoint/2012/main">
        <p15:guide id="1" orient="horz" pos="1500" userDrawn="1">
          <p15:clr>
            <a:srgbClr val="A4A3A4"/>
          </p15:clr>
        </p15:guide>
        <p15:guide id="2" pos="54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 Paden" initials="CP" lastIdx="1" clrIdx="0">
    <p:extLst>
      <p:ext uri="{19B8F6BF-5375-455C-9EA6-DF929625EA0E}">
        <p15:presenceInfo xmlns:p15="http://schemas.microsoft.com/office/powerpoint/2012/main" userId="S::CPaden@staffingindustry.com::9fcf815e-21b8-4c17-9b0c-d8cea940cb1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722"/>
    <a:srgbClr val="002060"/>
    <a:srgbClr val="FFFFFF"/>
    <a:srgbClr val="EE2E24"/>
    <a:srgbClr val="0097A9"/>
    <a:srgbClr val="0D6941"/>
    <a:srgbClr val="CC751D"/>
    <a:srgbClr val="455560"/>
    <a:srgbClr val="FF24FF"/>
    <a:srgbClr val="0640A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D9D8E8-88BA-4EF6-87F3-7E587A382922}" v="1" dt="2020-10-06T15:30:34.481"/>
    <p1510:client id="{47393C47-61E3-94BA-8ECD-25FAB8B8D6F5}" v="30" dt="2020-10-06T15:29:58.739"/>
    <p1510:client id="{63381537-7109-4FF5-BB0E-A8F86BE54F84}" v="1" dt="2020-10-06T15:15:46.135"/>
    <p1510:client id="{8BE5F7BC-EC93-4B9F-859D-3FC373DA3D21}" v="12" dt="2020-10-06T14:42:20.7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60225" autoAdjust="0"/>
  </p:normalViewPr>
  <p:slideViewPr>
    <p:cSldViewPr snapToGrid="0">
      <p:cViewPr varScale="1">
        <p:scale>
          <a:sx n="56" d="100"/>
          <a:sy n="56" d="100"/>
        </p:scale>
        <p:origin x="1308" y="42"/>
      </p:cViewPr>
      <p:guideLst>
        <p:guide orient="horz" pos="1500"/>
        <p:guide pos="5472"/>
      </p:guideLst>
    </p:cSldViewPr>
  </p:slideViewPr>
  <p:notesTextViewPr>
    <p:cViewPr>
      <p:scale>
        <a:sx n="1" d="1"/>
        <a:sy n="1" d="1"/>
      </p:scale>
      <p:origin x="0" y="0"/>
    </p:cViewPr>
  </p:notesTextViewPr>
  <p:sorterViewPr>
    <p:cViewPr>
      <p:scale>
        <a:sx n="146" d="100"/>
        <a:sy n="14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presProps" Target="presProps.xml"/><Relationship Id="rId5" Type="http://schemas.openxmlformats.org/officeDocument/2006/relationships/slideMaster" Target="slideMasters/slideMaster2.xml"/><Relationship Id="rId19" Type="http://schemas.openxmlformats.org/officeDocument/2006/relationships/slide" Target="slides/slide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microsoft.com/office/2015/10/relationships/revisionInfo" Target="revisionInfo.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CD796059-8132-6F43-847F-9A5236B6CFCF}" type="datetimeFigureOut">
              <a:rPr lang="en-US" smtClean="0"/>
              <a:t>10/7/2020</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27516FF6-DE03-5C4D-A832-35637EA8AB52}" type="slidenum">
              <a:rPr lang="en-US" smtClean="0"/>
              <a:t>‹#›</a:t>
            </a:fld>
            <a:endParaRPr lang="en-US"/>
          </a:p>
        </p:txBody>
      </p:sp>
    </p:spTree>
    <p:extLst>
      <p:ext uri="{BB962C8B-B14F-4D97-AF65-F5344CB8AC3E}">
        <p14:creationId xmlns:p14="http://schemas.microsoft.com/office/powerpoint/2010/main" val="587527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A350B44E-59C8-9240-859E-ECC052B9F5C7}" type="datetimeFigureOut">
              <a:rPr lang="en-US" smtClean="0"/>
              <a:t>10/7/2020</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440B2EC1-2D41-F14D-B719-D41603D265B8}" type="slidenum">
              <a:rPr lang="en-US" smtClean="0"/>
              <a:t>‹#›</a:t>
            </a:fld>
            <a:endParaRPr lang="en-US"/>
          </a:p>
        </p:txBody>
      </p:sp>
    </p:spTree>
    <p:extLst>
      <p:ext uri="{BB962C8B-B14F-4D97-AF65-F5344CB8AC3E}">
        <p14:creationId xmlns:p14="http://schemas.microsoft.com/office/powerpoint/2010/main" val="30724291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crisis strikes or an emergency occurs, workforce continuity becomes a top priority. Join us for Part 1 of a two-part webinar series as we explore why the benefits a VMS provides are more important now than ever.</a:t>
            </a:r>
          </a:p>
          <a:p>
            <a:endParaRPr lang="en-US" dirty="0"/>
          </a:p>
          <a:p>
            <a:r>
              <a:rPr lang="en-US" dirty="0"/>
              <a:t>In the first webinar we will explore the 5 primary benefits of a VMS and how they can empower your business continuity plans. Learn through real-life examples how businesses are leveraging technology to build a more resilient, more responsive workforce in perilous times.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9097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0B2EC1-2D41-F14D-B719-D41603D265B8}" type="slidenum">
              <a:rPr lang="en-US" smtClean="0"/>
              <a:t>12</a:t>
            </a:fld>
            <a:endParaRPr lang="en-US"/>
          </a:p>
        </p:txBody>
      </p:sp>
    </p:spTree>
    <p:extLst>
      <p:ext uri="{BB962C8B-B14F-4D97-AF65-F5344CB8AC3E}">
        <p14:creationId xmlns:p14="http://schemas.microsoft.com/office/powerpoint/2010/main" val="1062316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600"/>
              </a:spcBef>
              <a:spcAft>
                <a:spcPts val="600"/>
              </a:spcAft>
              <a:buClr>
                <a:srgbClr val="9DCD5A"/>
              </a:buClr>
              <a:buFont typeface="Arial" panose="020B0604020202020204" pitchFamily="34" charset="0"/>
              <a:buChar char="•"/>
            </a:pPr>
            <a:r>
              <a:rPr lang="en-US" sz="2400" dirty="0">
                <a:latin typeface="Lato Light" panose="020F0502020204030203" pitchFamily="34" charset="0"/>
                <a:ea typeface="Lato Light" panose="020F0502020204030203" pitchFamily="34" charset="0"/>
                <a:cs typeface="Lato Light" panose="020F0502020204030203" pitchFamily="34" charset="0"/>
              </a:rPr>
              <a:t>Business continuity goes through 3 phases:</a:t>
            </a:r>
          </a:p>
          <a:p>
            <a:pPr marL="914400" lvl="1" indent="-457200">
              <a:spcBef>
                <a:spcPts val="600"/>
              </a:spcBef>
              <a:spcAft>
                <a:spcPts val="600"/>
              </a:spcAft>
              <a:buClr>
                <a:srgbClr val="9DCD5A"/>
              </a:buClr>
              <a:buFont typeface="+mj-lt"/>
              <a:buAutoNum type="arabicPeriod"/>
            </a:pPr>
            <a:r>
              <a:rPr lang="en-US" sz="2400" dirty="0">
                <a:latin typeface="Lato Light" panose="020F0502020204030203" pitchFamily="34" charset="0"/>
                <a:ea typeface="Lato Light" panose="020F0502020204030203" pitchFamily="34" charset="0"/>
                <a:cs typeface="Lato Light" panose="020F0502020204030203" pitchFamily="34" charset="0"/>
              </a:rPr>
              <a:t>Respond: react to immediate impact</a:t>
            </a:r>
          </a:p>
          <a:p>
            <a:pPr marL="914400" lvl="1" indent="-457200">
              <a:spcBef>
                <a:spcPts val="600"/>
              </a:spcBef>
              <a:spcAft>
                <a:spcPts val="600"/>
              </a:spcAft>
              <a:buClr>
                <a:srgbClr val="9DCD5A"/>
              </a:buClr>
              <a:buFont typeface="+mj-lt"/>
              <a:buAutoNum type="arabicPeriod"/>
            </a:pPr>
            <a:r>
              <a:rPr lang="en-US" sz="2400" dirty="0">
                <a:latin typeface="Lato Light" panose="020F0502020204030203" pitchFamily="34" charset="0"/>
                <a:ea typeface="Lato Light" panose="020F0502020204030203" pitchFamily="34" charset="0"/>
                <a:cs typeface="Lato Light" panose="020F0502020204030203" pitchFamily="34" charset="0"/>
              </a:rPr>
              <a:t>Recovery: scale up (or up-down-up)</a:t>
            </a:r>
          </a:p>
          <a:p>
            <a:pPr marL="914400" lvl="1" indent="-457200">
              <a:spcBef>
                <a:spcPts val="600"/>
              </a:spcBef>
              <a:spcAft>
                <a:spcPts val="600"/>
              </a:spcAft>
              <a:buClr>
                <a:srgbClr val="9DCD5A"/>
              </a:buClr>
              <a:buFont typeface="+mj-lt"/>
              <a:buAutoNum type="arabicPeriod"/>
            </a:pPr>
            <a:r>
              <a:rPr lang="en-US" sz="2400" dirty="0">
                <a:latin typeface="Lato Light" panose="020F0502020204030203" pitchFamily="34" charset="0"/>
                <a:ea typeface="Lato Light" panose="020F0502020204030203" pitchFamily="34" charset="0"/>
                <a:cs typeface="Lato Light" panose="020F0502020204030203" pitchFamily="34" charset="0"/>
              </a:rPr>
              <a:t>Reimagine: innovate (by necessity or by design) – this is the part that requires seeing your workforce with eyes on the future, not the past.</a:t>
            </a:r>
          </a:p>
          <a:p>
            <a:pPr marL="457200" marR="0" lvl="1" indent="0" algn="l" defTabSz="914400" rtl="0" eaLnBrk="1" fontAlgn="auto" latinLnBrk="0" hangingPunct="1">
              <a:lnSpc>
                <a:spcPct val="100000"/>
              </a:lnSpc>
              <a:spcBef>
                <a:spcPts val="600"/>
              </a:spcBef>
              <a:spcAft>
                <a:spcPts val="600"/>
              </a:spcAft>
              <a:buClr>
                <a:srgbClr val="9DCD5A"/>
              </a:buClr>
              <a:buSzTx/>
              <a:buFont typeface="+mj-lt"/>
              <a:buNone/>
              <a:tabLst/>
              <a:defRPr/>
            </a:pPr>
            <a:r>
              <a:rPr lang="en-US" sz="2400" dirty="0">
                <a:latin typeface="Lato Light" panose="020F0502020204030203" pitchFamily="34" charset="0"/>
                <a:ea typeface="Lato Light" panose="020F0502020204030203" pitchFamily="34" charset="0"/>
                <a:cs typeface="Lato Light" panose="020F0502020204030203" pitchFamily="34" charset="0"/>
              </a:rPr>
              <a:t>(By the way, Gartner calls these stages “1. Respond, 2. Recover, 3. Renew.” I like our McKinsey-based version better.)</a:t>
            </a:r>
          </a:p>
          <a:p>
            <a:pPr marL="457200" marR="0" lvl="1" indent="0" algn="l" defTabSz="914400" rtl="0" eaLnBrk="1" fontAlgn="auto" latinLnBrk="0" hangingPunct="1">
              <a:lnSpc>
                <a:spcPct val="100000"/>
              </a:lnSpc>
              <a:spcBef>
                <a:spcPts val="600"/>
              </a:spcBef>
              <a:spcAft>
                <a:spcPts val="600"/>
              </a:spcAft>
              <a:buClr>
                <a:srgbClr val="9DCD5A"/>
              </a:buClr>
              <a:buSzTx/>
              <a:buFont typeface="+mj-lt"/>
              <a:buNone/>
              <a:tabLst/>
              <a:defRPr/>
            </a:pPr>
            <a:endParaRPr lang="en-US" sz="2400" dirty="0">
              <a:latin typeface="Lato Light" panose="020F0502020204030203" pitchFamily="34" charset="0"/>
              <a:ea typeface="Lato Light" panose="020F0502020204030203" pitchFamily="34" charset="0"/>
              <a:cs typeface="Lato Light" panose="020F0502020204030203" pitchFamily="34" charset="0"/>
            </a:endParaRPr>
          </a:p>
          <a:p>
            <a:pPr marL="342900" indent="-342900">
              <a:spcBef>
                <a:spcPts val="600"/>
              </a:spcBef>
              <a:spcAft>
                <a:spcPts val="600"/>
              </a:spcAft>
              <a:buClr>
                <a:srgbClr val="9DCD5A"/>
              </a:buClr>
              <a:buFont typeface="Arial" panose="020B0604020202020204" pitchFamily="34" charset="0"/>
              <a:buChar char="•"/>
            </a:pPr>
            <a:r>
              <a:rPr lang="en-US" sz="2400" dirty="0">
                <a:latin typeface="Lato Light" panose="020F0502020204030203" pitchFamily="34" charset="0"/>
                <a:ea typeface="Lato Light" panose="020F0502020204030203" pitchFamily="34" charset="0"/>
                <a:cs typeface="Lato Light" panose="020F0502020204030203" pitchFamily="34" charset="0"/>
              </a:rPr>
              <a:t>Workforce continuity is vital, because your people are your greatest asset</a:t>
            </a:r>
          </a:p>
          <a:p>
            <a:pPr marL="0" indent="0">
              <a:spcBef>
                <a:spcPts val="600"/>
              </a:spcBef>
              <a:spcAft>
                <a:spcPts val="600"/>
              </a:spcAft>
              <a:buClr>
                <a:srgbClr val="9DCD5A"/>
              </a:buClr>
              <a:buFont typeface="Arial" panose="020B0604020202020204" pitchFamily="34" charset="0"/>
              <a:buNone/>
            </a:pPr>
            <a:endParaRPr lang="en-US" sz="2400" dirty="0">
              <a:latin typeface="Lato Light" panose="020F0502020204030203" pitchFamily="34" charset="0"/>
              <a:ea typeface="Lato Light" panose="020F0502020204030203" pitchFamily="34" charset="0"/>
              <a:cs typeface="Lato Light" panose="020F0502020204030203" pitchFamily="34" charset="0"/>
            </a:endParaRPr>
          </a:p>
          <a:p>
            <a:pPr marL="342900" indent="-342900">
              <a:spcBef>
                <a:spcPts val="600"/>
              </a:spcBef>
              <a:spcAft>
                <a:spcPts val="600"/>
              </a:spcAft>
              <a:buClr>
                <a:srgbClr val="9DCD5A"/>
              </a:buClr>
              <a:buFont typeface="Arial" panose="020B0604020202020204" pitchFamily="34" charset="0"/>
              <a:buChar char="•"/>
            </a:pPr>
            <a:r>
              <a:rPr lang="en-US" sz="2400" dirty="0">
                <a:latin typeface="Lato Light" panose="020F0502020204030203" pitchFamily="34" charset="0"/>
                <a:ea typeface="Lato Light" panose="020F0502020204030203" pitchFamily="34" charset="0"/>
                <a:cs typeface="Lato Light" panose="020F0502020204030203" pitchFamily="34" charset="0"/>
              </a:rPr>
              <a:t>If you had a plan, is it still valid? If you don’t have a plan, now is the time to start.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6DC3E-4509-B948-BE36-AC8A11151D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095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 you know every non-employee who is working for your company?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 you know where they are?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 you know what they are doing and what access they have to your facilities, your networks, and your data?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need to be able to answer all these questions right now.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Ensuring 100 percent workforce visibility is the first and most urgent</a:t>
            </a:r>
          </a:p>
          <a:p>
            <a:r>
              <a:rPr lang="en-US" sz="1200" kern="1200" dirty="0">
                <a:solidFill>
                  <a:schemeClr val="tx1"/>
                </a:solidFill>
                <a:effectLst/>
                <a:latin typeface="+mn-lt"/>
                <a:ea typeface="+mn-ea"/>
                <a:cs typeface="+mn-cs"/>
              </a:rPr>
              <a:t>problem you must solve, but it is not the only one.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005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must ensure that each of your workers is properly classified and your compliance records are audit-ready.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Nothing is more likely to compound your workforce continuity challenge – or to focus your executives’ attention on your program – than the risk of litigation or adverse publicity during a pandemic.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738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Containing costs is always important, but for companies shifting their operating models to navigate this crisis, cost control, cost reduction, and cost avoidance may now determine which companies will survive and thrive.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human capital is typically a company’s largest single operating cost and non-employee workers represent nearly half of a typical company’s workforce, contingent labor management is now truly in the eye of the storm.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5281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more than ever your company needs the best performance from employees and non-employees alike.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those responsible for managing staffing suppliers, contingent workers, and contractors, this means you must have the right systems in place to monitor, measure, and report on the quality of work performed and be able to prove to your stakeholders that you are receiving everything you are paying for.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85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goes without saying that you need a streamlined, automated, repeatable, error-free process for sourcing and managing all your contingent talent.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during times of crisis, business operations are being tested by rapidly evolving challenges, especially with large-scale remote working a reality. At times like these, technology that automates key contingent staffing and services procurement</a:t>
            </a:r>
          </a:p>
          <a:p>
            <a:r>
              <a:rPr lang="en-US" sz="1200" kern="1200" dirty="0">
                <a:solidFill>
                  <a:schemeClr val="tx1"/>
                </a:solidFill>
                <a:effectLst/>
                <a:latin typeface="+mn-lt"/>
                <a:ea typeface="+mn-ea"/>
                <a:cs typeface="+mn-cs"/>
              </a:rPr>
              <a:t>processes can be more than a time-saver; it can be a company-saver.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665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86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sz="1200" kern="1200" dirty="0">
                <a:solidFill>
                  <a:schemeClr val="tx1"/>
                </a:solidFill>
                <a:effectLst/>
                <a:latin typeface="+mn-lt"/>
                <a:ea typeface="+mn-ea"/>
                <a:cs typeface="+mn-cs"/>
              </a:rPr>
              <a:t>Let us just share a few things that we have done - </a:t>
            </a:r>
            <a:r>
              <a:rPr lang="en-US" sz="1200" kern="1200" dirty="0">
                <a:solidFill>
                  <a:schemeClr val="tx1"/>
                </a:solidFill>
                <a:effectLst/>
                <a:latin typeface="+mn-lt"/>
                <a:ea typeface="+mn-ea"/>
                <a:cs typeface="+mn-cs"/>
              </a:rPr>
              <a:t>In the early stages of Covid we saw clients needing additional information around their workforce immediately to be captured in reports and critical info needed to manage new regulatory requirements associated. These features listed have been  captured by fields in the VMS add-ins including:</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These were captured by the VMS add-ins including:</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COVID earning codes</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Critical position codes</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Client-defined business continuity fields</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COVID dashboards and reports</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Disaster relief overtime codes</a:t>
            </a:r>
            <a:endParaRPr lang="en-SG"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Tenure exception fields</a:t>
            </a:r>
            <a:endParaRPr lang="en-SG"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made it possible for Beeline customers to stand up Headcount visibility  &amp; Private talent pools at no cost for 2020.</a:t>
            </a:r>
            <a:endParaRPr lang="en-SG" sz="1200" kern="1200" dirty="0">
              <a:solidFill>
                <a:schemeClr val="tx1"/>
              </a:solidFill>
              <a:effectLst/>
              <a:latin typeface="+mn-lt"/>
              <a:ea typeface="+mn-ea"/>
              <a:cs typeface="+mn-cs"/>
            </a:endParaRPr>
          </a:p>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204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312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Alastair Dobson, Senior Client Relationship Manager, Beeline </a:t>
            </a:r>
            <a:r>
              <a:rPr lang="en-US" sz="1200" b="0" i="0" kern="1200" dirty="0">
                <a:solidFill>
                  <a:schemeClr val="tx1"/>
                </a:solidFill>
                <a:effectLst/>
                <a:latin typeface="+mn-lt"/>
                <a:ea typeface="+mn-ea"/>
                <a:cs typeface="+mn-cs"/>
              </a:rPr>
              <a:t>UK-based workforce management expert, with 15 years' experience in relationship management, solution design, operational delivery, implementation, sales and executive leadership in the VMS and MSP industry.</a:t>
            </a:r>
            <a:br>
              <a:rPr lang="en-US" dirty="0"/>
            </a:br>
            <a:br>
              <a:rPr lang="en-US" dirty="0"/>
            </a:br>
            <a:r>
              <a:rPr lang="en-US" sz="1200" b="0" i="0" kern="1200" dirty="0">
                <a:solidFill>
                  <a:schemeClr val="tx1"/>
                </a:solidFill>
                <a:effectLst/>
                <a:latin typeface="+mn-lt"/>
                <a:ea typeface="+mn-ea"/>
                <a:cs typeface="+mn-cs"/>
              </a:rPr>
              <a:t>With the advent of a total talent agenda, and the need for businesses to </a:t>
            </a:r>
            <a:r>
              <a:rPr lang="en-US" sz="1200" b="0" i="0" kern="1200" dirty="0" err="1">
                <a:solidFill>
                  <a:schemeClr val="tx1"/>
                </a:solidFill>
                <a:effectLst/>
                <a:latin typeface="+mn-lt"/>
                <a:ea typeface="+mn-ea"/>
                <a:cs typeface="+mn-cs"/>
              </a:rPr>
              <a:t>scrutinise</a:t>
            </a:r>
            <a:r>
              <a:rPr lang="en-US" sz="1200" b="0" i="0" kern="1200" dirty="0">
                <a:solidFill>
                  <a:schemeClr val="tx1"/>
                </a:solidFill>
                <a:effectLst/>
                <a:latin typeface="+mn-lt"/>
                <a:ea typeface="+mn-ea"/>
                <a:cs typeface="+mn-cs"/>
              </a:rPr>
              <a:t> all applicant routes, the role of workforce management providers has never been more vital. Whether it is navigating an ever-increasing regulatory environment, identifying, re-classifying and qualifying diverse pools of talent both internal and external, or selecting and correctly engaging with relevant technologies to collate and interpret the huge volumes of data attraction and recruitment now produces, we perform at our best when we have insight into key client drivers and can help them to predict future needs.</a:t>
            </a:r>
            <a:endParaRPr lang="en-GB" dirty="0"/>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Ian Lunt, Director of Project Management Office at Beeline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Ian is the Director of Project Management Office and Client Service Services at Beeline and is based in our London office. Ian heads up our team of Project Managers and Client Operations Managers, delivering high quality service to our client base in EMEA. Bringing nearly 20 years of industry experience Ian has proven experience of leading multi-territory implementations and change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An expert in leading and managing the full life cycle of VMS implementation projects from initial inception and design through to successful delivery and benefit </a:t>
            </a:r>
            <a:r>
              <a:rPr lang="en-US" sz="1200" kern="1200" dirty="0" err="1">
                <a:solidFill>
                  <a:schemeClr val="tx1"/>
                </a:solidFill>
                <a:effectLst/>
                <a:latin typeface="+mn-lt"/>
                <a:ea typeface="+mn-ea"/>
                <a:cs typeface="+mn-cs"/>
              </a:rPr>
              <a:t>realisation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Prior to joining Beeline Ian was Head of Project Management for Hays Talent Solutions – managing a team of Project Managers, leading the implementation of complex Managed Service Provider (MSP), Recruitment Process Outsourcing (RPO) and Recruitment Technology change projects.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2DE328BB-0091-FF4E-9732-FA2C6BCE3C2C}" type="slidenum">
              <a:rPr lang="en-US" smtClean="0"/>
              <a:t>2</a:t>
            </a:fld>
            <a:endParaRPr lang="en-US"/>
          </a:p>
        </p:txBody>
      </p:sp>
    </p:spTree>
    <p:extLst>
      <p:ext uri="{BB962C8B-B14F-4D97-AF65-F5344CB8AC3E}">
        <p14:creationId xmlns:p14="http://schemas.microsoft.com/office/powerpoint/2010/main" val="511483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41FE7A-8EF3-4502-8788-3F64DADF0B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0820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744538"/>
            <a:ext cx="6629400" cy="3730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607ED1-226D-C441-9DD1-121DDD1086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925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40B2EC1-2D41-F14D-B719-D41603D265B8}" type="slidenum">
              <a:rPr lang="en-US" smtClean="0"/>
              <a:t>28</a:t>
            </a:fld>
            <a:endParaRPr lang="en-US"/>
          </a:p>
        </p:txBody>
      </p:sp>
    </p:spTree>
    <p:extLst>
      <p:ext uri="{BB962C8B-B14F-4D97-AF65-F5344CB8AC3E}">
        <p14:creationId xmlns:p14="http://schemas.microsoft.com/office/powerpoint/2010/main" val="3340591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0B2EC1-2D41-F14D-B719-D41603D265B8}" type="slidenum">
              <a:rPr lang="en-US" smtClean="0"/>
              <a:t>32</a:t>
            </a:fld>
            <a:endParaRPr lang="en-US"/>
          </a:p>
        </p:txBody>
      </p:sp>
    </p:spTree>
    <p:extLst>
      <p:ext uri="{BB962C8B-B14F-4D97-AF65-F5344CB8AC3E}">
        <p14:creationId xmlns:p14="http://schemas.microsoft.com/office/powerpoint/2010/main" val="3125736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a little about the SIA world. As many of you know already, SIA is the global advisor for staffing and workforce solutions. We offer a range of events, research and editorial products for staffing firms and buyers focused specifically on staffing and solutions. Our members enjoy access to our objective research and analysts, event discounts, editorial publications and advisory services. I see many of our members online today, thank you all for tuning in, members will get access to any research mentioned today plus incredible discounts to our events. </a:t>
            </a:r>
          </a:p>
          <a:p>
            <a:endParaRPr lang="en-US" dirty="0"/>
          </a:p>
        </p:txBody>
      </p:sp>
      <p:sp>
        <p:nvSpPr>
          <p:cNvPr id="4" name="Slide Number Placeholder 3"/>
          <p:cNvSpPr>
            <a:spLocks noGrp="1"/>
          </p:cNvSpPr>
          <p:nvPr>
            <p:ph type="sldNum" sz="quarter" idx="5"/>
          </p:nvPr>
        </p:nvSpPr>
        <p:spPr/>
        <p:txBody>
          <a:bodyPr/>
          <a:lstStyle/>
          <a:p>
            <a:fld id="{440B2EC1-2D41-F14D-B719-D41603D265B8}" type="slidenum">
              <a:rPr lang="en-US" smtClean="0"/>
              <a:t>3</a:t>
            </a:fld>
            <a:endParaRPr lang="en-US"/>
          </a:p>
        </p:txBody>
      </p:sp>
    </p:spTree>
    <p:extLst>
      <p:ext uri="{BB962C8B-B14F-4D97-AF65-F5344CB8AC3E}">
        <p14:creationId xmlns:p14="http://schemas.microsoft.com/office/powerpoint/2010/main" val="87204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 04/11/2018</a:t>
            </a:r>
          </a:p>
        </p:txBody>
      </p:sp>
    </p:spTree>
    <p:extLst>
      <p:ext uri="{BB962C8B-B14F-4D97-AF65-F5344CB8AC3E}">
        <p14:creationId xmlns:p14="http://schemas.microsoft.com/office/powerpoint/2010/main" val="1858341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want to hear from you and make sure this webinar addresses your questions. So please submit them ongoing throughout the webinar. If we do not get to your question we will answer it after the webinar via email. The question we usually get first is when will we share the slides? They will be available on the SIA website approximately 48 hours post webinar and a link will be sent to you after the session.</a:t>
            </a:r>
          </a:p>
          <a:p>
            <a:endParaRPr lang="en-US" dirty="0"/>
          </a:p>
        </p:txBody>
      </p:sp>
      <p:sp>
        <p:nvSpPr>
          <p:cNvPr id="4" name="Slide Number Placeholder 3"/>
          <p:cNvSpPr>
            <a:spLocks noGrp="1"/>
          </p:cNvSpPr>
          <p:nvPr>
            <p:ph type="sldNum" sz="quarter" idx="5"/>
          </p:nvPr>
        </p:nvSpPr>
        <p:spPr/>
        <p:txBody>
          <a:bodyPr/>
          <a:lstStyle/>
          <a:p>
            <a:fld id="{440B2EC1-2D41-F14D-B719-D41603D265B8}" type="slidenum">
              <a:rPr lang="en-US" smtClean="0"/>
              <a:t>6</a:t>
            </a:fld>
            <a:endParaRPr lang="en-US"/>
          </a:p>
        </p:txBody>
      </p:sp>
    </p:spTree>
    <p:extLst>
      <p:ext uri="{BB962C8B-B14F-4D97-AF65-F5344CB8AC3E}">
        <p14:creationId xmlns:p14="http://schemas.microsoft.com/office/powerpoint/2010/main" val="4176167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When a crisis strikes or an emergency occurs, workforce continuity becomes a top priority. Join us for Part 1 of a two-part webinar series as we explore why the benefits a VMS provides are more important now than ever.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the first webinar we will explore the 5 primary benefits of a VMS and how they can empower your business continuity plans. Learn through real-life examples how businesses are leveraging technology to build a more resilient, more responsive workforce in perilous times.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1997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Calibri" panose="020F0502020204030204" pitchFamily="34" charset="0"/>
            </a:endParaRPr>
          </a:p>
          <a:p>
            <a:r>
              <a:rPr lang="en-GB" sz="1800" b="0" i="0" u="none" strike="noStrike" baseline="0" dirty="0">
                <a:solidFill>
                  <a:srgbClr val="000000"/>
                </a:solidFill>
                <a:latin typeface="Calibri" panose="020F0502020204030204" pitchFamily="34" charset="0"/>
              </a:rPr>
              <a:t>We asked large companies: “Which of the following are currently in place in your organization, or are likely to be seriously explored within two years?” Respondents were shown the workforce management strategies in the chart. </a:t>
            </a:r>
          </a:p>
          <a:p>
            <a:endParaRPr lang="en-GB" sz="1800" b="0" i="0" u="none" strike="noStrike" baseline="0" dirty="0">
              <a:solidFill>
                <a:srgbClr val="000000"/>
              </a:solidFill>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3538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u="none" strike="noStrike" baseline="0" dirty="0">
                <a:solidFill>
                  <a:srgbClr val="000000"/>
                </a:solidFill>
                <a:latin typeface="Arial" panose="020B0604020202020204" pitchFamily="34" charset="0"/>
              </a:rPr>
              <a:t>•</a:t>
            </a:r>
            <a:r>
              <a:rPr lang="en-GB" sz="1200" b="0" i="0" u="none" strike="noStrike" baseline="0" dirty="0">
                <a:solidFill>
                  <a:srgbClr val="000000"/>
                </a:solidFill>
                <a:latin typeface="Calibri" panose="020F0502020204030204" pitchFamily="34" charset="0"/>
              </a:rPr>
              <a:t>The most used is the vendor management system (VMS), technology that helps businesses manage and procure talent through staffing suppliers and other providers. 72% of respondents noted they currently have one in place; an additional 24% noted they are likely to seriously explore the idea within two years. </a:t>
            </a:r>
          </a:p>
          <a:p>
            <a:pPr marL="171450" indent="-171450">
              <a:buFont typeface="Arial" panose="020B0604020202020204" pitchFamily="34" charset="0"/>
              <a:buChar char="•"/>
            </a:pPr>
            <a:endParaRPr lang="en-GB" sz="1200" b="0" i="0" u="none" strike="noStrike" baseline="0" dirty="0">
              <a:solidFill>
                <a:srgbClr val="000000"/>
              </a:solidFill>
              <a:latin typeface="Calibri" panose="020F0502020204030204" pitchFamily="34" charset="0"/>
            </a:endParaRPr>
          </a:p>
          <a:p>
            <a:pPr marL="171450" indent="-171450">
              <a:buFont typeface="Arial" panose="020B0604020202020204" pitchFamily="34" charset="0"/>
              <a:buChar char="•"/>
            </a:pPr>
            <a:r>
              <a:rPr lang="en-GB" sz="1200" b="0" i="0" u="none" strike="noStrike" baseline="0" dirty="0">
                <a:solidFill>
                  <a:srgbClr val="000000"/>
                </a:solidFill>
                <a:latin typeface="Calibri" panose="020F0502020204030204" pitchFamily="34" charset="0"/>
              </a:rPr>
              <a:t>Only a small fraction chose one of the other two options: “Not planning to do it” or “Don’t know”.</a:t>
            </a:r>
          </a:p>
          <a:p>
            <a:pPr marL="171450" indent="-171450">
              <a:buFont typeface="Arial" panose="020B0604020202020204" pitchFamily="34" charset="0"/>
              <a:buChar char="•"/>
            </a:pPr>
            <a:endParaRPr lang="en-GB" sz="1200" b="0" i="0" u="none" strike="noStrike" baseline="0" dirty="0">
              <a:solidFill>
                <a:srgbClr val="000000"/>
              </a:solidFill>
              <a:latin typeface="Calibri" panose="020F0502020204030204" pitchFamily="34" charset="0"/>
            </a:endParaRPr>
          </a:p>
          <a:p>
            <a:pPr marL="171450" indent="-171450">
              <a:buFont typeface="Arial" panose="020B0604020202020204" pitchFamily="34" charset="0"/>
              <a:buChar char="•"/>
            </a:pPr>
            <a:r>
              <a:rPr lang="en-GB" sz="1200" b="0" i="0" u="none" strike="noStrike" baseline="0" dirty="0">
                <a:solidFill>
                  <a:srgbClr val="000000"/>
                </a:solidFill>
                <a:latin typeface="Arial" panose="020B0604020202020204" pitchFamily="34" charset="0"/>
              </a:rPr>
              <a:t>•</a:t>
            </a:r>
            <a:r>
              <a:rPr lang="en-GB" sz="1200" b="0" i="0" u="none" strike="noStrike" baseline="0" dirty="0">
                <a:solidFill>
                  <a:srgbClr val="000000"/>
                </a:solidFill>
                <a:latin typeface="Calibri" panose="020F0502020204030204" pitchFamily="34" charset="0"/>
              </a:rPr>
              <a:t>MSP (managed service provider) ranked third in terms of being in place today, with 64%. That number could go up or down over the next few years. </a:t>
            </a:r>
          </a:p>
          <a:p>
            <a:pPr marL="171450" indent="-171450">
              <a:buFont typeface="Arial" panose="020B0604020202020204" pitchFamily="34" charset="0"/>
              <a:buChar char="•"/>
            </a:pPr>
            <a:endParaRPr lang="en-GB" sz="1200" b="0" i="0" u="none" strike="noStrike" baseline="0" dirty="0">
              <a:solidFill>
                <a:srgbClr val="000000"/>
              </a:solidFill>
              <a:latin typeface="Calibri" panose="020F0502020204030204" pitchFamily="34" charset="0"/>
            </a:endParaRPr>
          </a:p>
          <a:p>
            <a:pPr marL="171450" indent="-171450">
              <a:buFont typeface="Arial" panose="020B0604020202020204" pitchFamily="34" charset="0"/>
              <a:buChar char="•"/>
            </a:pPr>
            <a:r>
              <a:rPr lang="en-GB" sz="1200" b="0" i="0" u="none" strike="noStrike" baseline="0" dirty="0">
                <a:solidFill>
                  <a:srgbClr val="000000"/>
                </a:solidFill>
                <a:latin typeface="Calibri" panose="020F0502020204030204" pitchFamily="34" charset="0"/>
              </a:rPr>
              <a:t>While an additional 24% are exploring the use of MSP, further usage could be offset by a shift among those currently using an external MSP to internally managed programs; more than two-thirds of the 18% exploring the use of an internally managed program noted they currently have an MSP in place.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Calibri" panose="020F0502020204030204" pitchFamily="34" charset="0"/>
            </a:endParaRPr>
          </a:p>
          <a:p>
            <a:r>
              <a:rPr lang="en-GB" sz="1800" b="0" i="0" u="none" strike="noStrike" baseline="0" dirty="0">
                <a:solidFill>
                  <a:srgbClr val="000000"/>
                </a:solidFill>
                <a:latin typeface="Calibri" panose="020F0502020204030204" pitchFamily="34" charset="0"/>
              </a:rPr>
              <a:t>The graph at right shows the percent of surveyed companies that reported use of a VMS, MSP, and RPO from 2012 to 2019, based on a two year average. Because the graph uses a two year average, results for 2019 may differ from those shown on page 12.</a:t>
            </a:r>
          </a:p>
          <a:p>
            <a:r>
              <a:rPr lang="en-GB" sz="1800" b="0" i="0" u="none" strike="noStrike" baseline="0" dirty="0">
                <a:solidFill>
                  <a:srgbClr val="000000"/>
                </a:solidFill>
                <a:latin typeface="Arial" panose="020B0604020202020204" pitchFamily="34" charset="0"/>
              </a:rPr>
              <a:t>•</a:t>
            </a:r>
            <a:r>
              <a:rPr lang="en-GB" sz="1800" b="0" i="0" u="none" strike="noStrike" baseline="0" dirty="0">
                <a:solidFill>
                  <a:srgbClr val="000000"/>
                </a:solidFill>
                <a:latin typeface="Calibri" panose="020F0502020204030204" pitchFamily="34" charset="0"/>
              </a:rPr>
              <a:t>While more than two-thirds of respondents each report the use of VMS and MSP, RPO has not gained the same degree of traction.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0B2EC1-2D41-F14D-B719-D41603D265B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716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twitter.com/SIAResearch" TargetMode="External"/><Relationship Id="rId7" Type="http://schemas.openxmlformats.org/officeDocument/2006/relationships/hyperlink" Target="https://www.linkedin.com/company/staffing-industry-analysts" TargetMode="External"/><Relationship Id="rId2" Type="http://schemas.openxmlformats.org/officeDocument/2006/relationships/hyperlink" Target="http://www.staffingindustry.com/" TargetMode="External"/><Relationship Id="rId1" Type="http://schemas.openxmlformats.org/officeDocument/2006/relationships/slideMaster" Target="../slideMasters/slideMaster7.xml"/><Relationship Id="rId6" Type="http://schemas.openxmlformats.org/officeDocument/2006/relationships/image" Target="../media/image7.png"/><Relationship Id="rId5" Type="http://schemas.openxmlformats.org/officeDocument/2006/relationships/hyperlink" Target="https://www.facebook.com/companysia" TargetMode="External"/><Relationship Id="rId10"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hyperlink" Target="https://www.youtube.com/channel/UC_vIj8e1cQ3a_ZHatFOcQKA" TargetMode="Externa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twitter.com/SIAResearch" TargetMode="External"/><Relationship Id="rId7" Type="http://schemas.openxmlformats.org/officeDocument/2006/relationships/hyperlink" Target="https://www.linkedin.com/company/staffing-industry-analysts" TargetMode="External"/><Relationship Id="rId2" Type="http://schemas.openxmlformats.org/officeDocument/2006/relationships/hyperlink" Target="http://www.staffingindustry.com/" TargetMode="External"/><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hyperlink" Target="https://www.facebook.com/companysia" TargetMode="External"/><Relationship Id="rId10"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hyperlink" Target="https://www.youtube.com/channel/UC_vIj8e1cQ3a_ZHatFOcQKA" TargetMode="Externa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0.xml"/><Relationship Id="rId4" Type="http://schemas.openxmlformats.org/officeDocument/2006/relationships/image" Target="../media/image36.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0.xml"/><Relationship Id="rId5" Type="http://schemas.openxmlformats.org/officeDocument/2006/relationships/image" Target="../media/image40.jpeg"/><Relationship Id="rId4" Type="http://schemas.openxmlformats.org/officeDocument/2006/relationships/image" Target="../media/image39.tiff"/></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1.png"/><Relationship Id="rId1" Type="http://schemas.openxmlformats.org/officeDocument/2006/relationships/slideMaster" Target="../slideMasters/slideMaster10.xml"/><Relationship Id="rId4" Type="http://schemas.openxmlformats.org/officeDocument/2006/relationships/image" Target="../media/image42.jpe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twitter.com/SIAResearch" TargetMode="External"/><Relationship Id="rId7" Type="http://schemas.openxmlformats.org/officeDocument/2006/relationships/hyperlink" Target="https://www.linkedin.com/company/staffing-industry-analysts" TargetMode="External"/><Relationship Id="rId2" Type="http://schemas.openxmlformats.org/officeDocument/2006/relationships/hyperlink" Target="http://www.staffingindustry.com/" TargetMode="External"/><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hyperlink" Target="https://www.facebook.com/companysia" TargetMode="External"/><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jp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3.xml"/><Relationship Id="rId4" Type="http://schemas.openxmlformats.org/officeDocument/2006/relationships/image" Target="../media/image36.emf"/></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52.jpg"/><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1.png"/><Relationship Id="rId1" Type="http://schemas.openxmlformats.org/officeDocument/2006/relationships/slideMaster" Target="../slideMasters/slideMaster13.xml"/><Relationship Id="rId4" Type="http://schemas.openxmlformats.org/officeDocument/2006/relationships/image" Target="../media/image53.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staffingindustry.com/" TargetMode="External"/><Relationship Id="rId1" Type="http://schemas.openxmlformats.org/officeDocument/2006/relationships/slideMaster" Target="../slideMasters/slideMaster3.xml"/><Relationship Id="rId4" Type="http://schemas.openxmlformats.org/officeDocument/2006/relationships/image" Target="file://localhost/Users/awan/Documents/EVENTS/EFE/EFE16_London/PPTs/Images/iStockPhoto_ThankYou_161007.jpg" TargetMode="Externa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2.xml"/><Relationship Id="rId7" Type="http://schemas.openxmlformats.org/officeDocument/2006/relationships/image" Target="../media/image32.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1.emf"/><Relationship Id="rId5" Type="http://schemas.openxmlformats.org/officeDocument/2006/relationships/oleObject" Target="../embeddings/oleObject1.bin"/><Relationship Id="rId4"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www.twitter.com/SIAResearch" TargetMode="External"/><Relationship Id="rId7" Type="http://schemas.openxmlformats.org/officeDocument/2006/relationships/hyperlink" Target="https://www.linkedin.com/company/staffing-industry-analysts" TargetMode="External"/><Relationship Id="rId2" Type="http://schemas.openxmlformats.org/officeDocument/2006/relationships/hyperlink" Target="http://www.staffingindustry.com/" TargetMode="External"/><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hyperlink" Target="https://www.facebook.com/companysia" TargetMode="External"/><Relationship Id="rId10"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hyperlink" Target="https://www.youtube.com/channel/UC_vIj8e1cQ3a_ZHatFOcQKA" TargetMode="Externa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5.xml"/><Relationship Id="rId4" Type="http://schemas.openxmlformats.org/officeDocument/2006/relationships/image" Target="../media/image36.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5.xml"/><Relationship Id="rId5" Type="http://schemas.openxmlformats.org/officeDocument/2006/relationships/image" Target="../media/image40.jpeg"/><Relationship Id="rId4" Type="http://schemas.openxmlformats.org/officeDocument/2006/relationships/image" Target="../media/image39.tiff"/></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1.png"/><Relationship Id="rId1" Type="http://schemas.openxmlformats.org/officeDocument/2006/relationships/slideMaster" Target="../slideMasters/slideMaster5.xml"/><Relationship Id="rId4" Type="http://schemas.openxmlformats.org/officeDocument/2006/relationships/image" Target="../media/image42.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ingle Pag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9974C07-73C1-A243-BD19-6E93AA85937B}"/>
              </a:ext>
            </a:extLst>
          </p:cNvPr>
          <p:cNvSpPr>
            <a:spLocks noGrp="1"/>
          </p:cNvSpPr>
          <p:nvPr>
            <p:ph type="ctrTitle" hasCustomPrompt="1"/>
          </p:nvPr>
        </p:nvSpPr>
        <p:spPr>
          <a:xfrm>
            <a:off x="0" y="1926212"/>
            <a:ext cx="9144000" cy="993633"/>
          </a:xfrm>
          <a:prstGeom prst="rect">
            <a:avLst/>
          </a:prstGeom>
        </p:spPr>
        <p:txBody>
          <a:bodyPr lIns="457200" tIns="137160" rIns="457200" bIns="0"/>
          <a:lstStyle>
            <a:lvl1pPr algn="l">
              <a:lnSpc>
                <a:spcPct val="100000"/>
              </a:lnSpc>
              <a:defRPr sz="3200" b="1" baseline="0">
                <a:latin typeface="+mn-lt"/>
              </a:defRPr>
            </a:lvl1pPr>
          </a:lstStyle>
          <a:p>
            <a:r>
              <a:rPr lang="en-US"/>
              <a:t>Insert Title with Initial Caps Insert Title with Initial Caps Insert Title with Initial Caps</a:t>
            </a:r>
          </a:p>
        </p:txBody>
      </p:sp>
      <p:sp>
        <p:nvSpPr>
          <p:cNvPr id="11" name="Content Placeholder 2">
            <a:extLst>
              <a:ext uri="{FF2B5EF4-FFF2-40B4-BE49-F238E27FC236}">
                <a16:creationId xmlns:a16="http://schemas.microsoft.com/office/drawing/2014/main" id="{9FAE3C8C-4645-B046-A1A4-0D2E5CAAED87}"/>
              </a:ext>
            </a:extLst>
          </p:cNvPr>
          <p:cNvSpPr>
            <a:spLocks noGrp="1"/>
          </p:cNvSpPr>
          <p:nvPr>
            <p:ph idx="1" hasCustomPrompt="1"/>
          </p:nvPr>
        </p:nvSpPr>
        <p:spPr>
          <a:xfrm>
            <a:off x="85061" y="3544794"/>
            <a:ext cx="9144000" cy="1178051"/>
          </a:xfrm>
          <a:prstGeom prst="rect">
            <a:avLst/>
          </a:prstGeom>
        </p:spPr>
        <p:txBody>
          <a:bodyPr lIns="640080" tIns="91440" rIns="0" bIns="0"/>
          <a:lstStyle>
            <a:lvl1pPr marL="228600" marR="0" indent="-228600" algn="l" defTabSz="457200" rtl="0" eaLnBrk="1" fontAlgn="auto" latinLnBrk="0" hangingPunct="1">
              <a:lnSpc>
                <a:spcPct val="100000"/>
              </a:lnSpc>
              <a:spcBef>
                <a:spcPts val="600"/>
              </a:spcBef>
              <a:spcAft>
                <a:spcPts val="0"/>
              </a:spcAft>
              <a:buClr>
                <a:srgbClr val="EE2E24"/>
              </a:buClr>
              <a:buSzPct val="90000"/>
              <a:buFont typeface="Wingdings" pitchFamily="2" charset="2"/>
              <a:buChar char="§"/>
              <a:tabLst/>
              <a:defRPr sz="2000"/>
            </a:lvl1pPr>
            <a:lvl2pPr marL="458788" indent="-233363">
              <a:buSzPct val="85000"/>
              <a:defRPr sz="2400"/>
            </a:lvl2pPr>
          </a:lstStyle>
          <a:p>
            <a:pPr lvl="0"/>
            <a:r>
              <a:rPr lang="en-US"/>
              <a:t>Name (bold), Title, Company</a:t>
            </a:r>
          </a:p>
        </p:txBody>
      </p:sp>
      <p:sp>
        <p:nvSpPr>
          <p:cNvPr id="12" name="Text Placeholder 5">
            <a:extLst>
              <a:ext uri="{FF2B5EF4-FFF2-40B4-BE49-F238E27FC236}">
                <a16:creationId xmlns:a16="http://schemas.microsoft.com/office/drawing/2014/main" id="{E706120F-B99E-1442-9500-A6BAA767D9DD}"/>
              </a:ext>
            </a:extLst>
          </p:cNvPr>
          <p:cNvSpPr>
            <a:spLocks noGrp="1"/>
          </p:cNvSpPr>
          <p:nvPr>
            <p:ph type="body" sz="quarter" idx="15" hasCustomPrompt="1"/>
          </p:nvPr>
        </p:nvSpPr>
        <p:spPr>
          <a:xfrm>
            <a:off x="0" y="2941141"/>
            <a:ext cx="9144000" cy="589023"/>
          </a:xfrm>
          <a:prstGeom prst="rect">
            <a:avLst/>
          </a:prstGeom>
        </p:spPr>
        <p:txBody>
          <a:bodyPr wrap="square" lIns="457200" tIns="320040" rIns="0" bIns="0"/>
          <a:lstStyle>
            <a:lvl1pPr marL="0" indent="0">
              <a:buFontTx/>
              <a:buNone/>
              <a:defRPr sz="2000" i="1"/>
            </a:lvl1pPr>
          </a:lstStyle>
          <a:p>
            <a:pPr lvl="0"/>
            <a:r>
              <a:rPr lang="en-US"/>
              <a:t>Speaker: (20pt Calibri italic, with colon)</a:t>
            </a:r>
          </a:p>
        </p:txBody>
      </p:sp>
      <p:sp>
        <p:nvSpPr>
          <p:cNvPr id="14" name="Content Placeholder 3">
            <a:extLst>
              <a:ext uri="{FF2B5EF4-FFF2-40B4-BE49-F238E27FC236}">
                <a16:creationId xmlns:a16="http://schemas.microsoft.com/office/drawing/2014/main" id="{D791B86D-AC80-654F-B644-A99AE9421B3D}"/>
              </a:ext>
            </a:extLst>
          </p:cNvPr>
          <p:cNvSpPr>
            <a:spLocks noGrp="1"/>
          </p:cNvSpPr>
          <p:nvPr>
            <p:ph sz="quarter" idx="19" hasCustomPrompt="1"/>
          </p:nvPr>
        </p:nvSpPr>
        <p:spPr>
          <a:xfrm>
            <a:off x="4781443" y="4792158"/>
            <a:ext cx="4362558" cy="351342"/>
          </a:xfrm>
          <a:prstGeom prst="rect">
            <a:avLst/>
          </a:prstGeom>
        </p:spPr>
        <p:txBody>
          <a:bodyPr lIns="0" tIns="0" rIns="457200" bIns="182880" anchor="b" anchorCtr="0"/>
          <a:lstStyle>
            <a:lvl1pPr marL="0" indent="0" algn="r">
              <a:buFontTx/>
              <a:buNone/>
              <a:defRPr sz="1200" b="1"/>
            </a:lvl1pPr>
            <a:lvl2pPr marL="457200" indent="0">
              <a:buFontTx/>
              <a:buNone/>
              <a:defRPr sz="1200" b="1"/>
            </a:lvl2pPr>
            <a:lvl3pPr marL="914400" indent="0">
              <a:buFontTx/>
              <a:buNone/>
              <a:defRPr sz="1200" b="1"/>
            </a:lvl3pPr>
            <a:lvl4pPr marL="1371600" indent="0">
              <a:buFontTx/>
              <a:buNone/>
              <a:defRPr sz="1200" b="1"/>
            </a:lvl4pPr>
            <a:lvl5pPr marL="1828800" indent="0">
              <a:buFontTx/>
              <a:buNone/>
              <a:defRPr sz="1200" b="1"/>
            </a:lvl5pPr>
          </a:lstStyle>
          <a:p>
            <a:pPr lvl="0"/>
            <a:r>
              <a:rPr lang="en-US"/>
              <a:t>Presentation Date (Month, Day, Year) – 12pt Calibri Bold</a:t>
            </a:r>
          </a:p>
        </p:txBody>
      </p:sp>
      <p:sp>
        <p:nvSpPr>
          <p:cNvPr id="6" name="Content Placeholder 6">
            <a:extLst>
              <a:ext uri="{FF2B5EF4-FFF2-40B4-BE49-F238E27FC236}">
                <a16:creationId xmlns:a16="http://schemas.microsoft.com/office/drawing/2014/main" id="{10860158-60A1-A744-B650-A356AFF9B1F9}"/>
              </a:ext>
            </a:extLst>
          </p:cNvPr>
          <p:cNvSpPr>
            <a:spLocks noGrp="1"/>
          </p:cNvSpPr>
          <p:nvPr>
            <p:ph sz="quarter" idx="17" hasCustomPrompt="1"/>
          </p:nvPr>
        </p:nvSpPr>
        <p:spPr>
          <a:xfrm>
            <a:off x="6818954" y="4069306"/>
            <a:ext cx="990600" cy="225065"/>
          </a:xfrm>
          <a:prstGeom prst="rect">
            <a:avLst/>
          </a:prstGeom>
        </p:spPr>
        <p:txBody>
          <a:bodyPr lIns="0" tIns="0" rIns="0" bIns="45720" anchor="b" anchorCtr="0"/>
          <a:lstStyle>
            <a:lvl1pPr marL="0" indent="0">
              <a:buFontTx/>
              <a:buNone/>
              <a:defRPr sz="1200" i="1"/>
            </a:lvl1pPr>
          </a:lstStyle>
          <a:p>
            <a:pPr lvl="0"/>
            <a:r>
              <a:rPr lang="en-US"/>
              <a:t>Sponsored by:</a:t>
            </a:r>
          </a:p>
        </p:txBody>
      </p:sp>
      <p:sp>
        <p:nvSpPr>
          <p:cNvPr id="7" name="Picture Placeholder 13">
            <a:extLst>
              <a:ext uri="{FF2B5EF4-FFF2-40B4-BE49-F238E27FC236}">
                <a16:creationId xmlns:a16="http://schemas.microsoft.com/office/drawing/2014/main" id="{744120DE-864B-4E43-92A4-0A5BAED74662}"/>
              </a:ext>
            </a:extLst>
          </p:cNvPr>
          <p:cNvSpPr>
            <a:spLocks noGrp="1"/>
          </p:cNvSpPr>
          <p:nvPr>
            <p:ph type="pic" sz="quarter" idx="18" hasCustomPrompt="1"/>
          </p:nvPr>
        </p:nvSpPr>
        <p:spPr>
          <a:xfrm>
            <a:off x="6831654" y="4309001"/>
            <a:ext cx="1828800" cy="457200"/>
          </a:xfrm>
          <a:prstGeom prst="rect">
            <a:avLst/>
          </a:prstGeom>
        </p:spPr>
        <p:txBody>
          <a:bodyPr lIns="0" tIns="0" rIns="0" bIns="0"/>
          <a:lstStyle>
            <a:lvl1pPr marL="0" indent="0">
              <a:lnSpc>
                <a:spcPts val="1200"/>
              </a:lnSpc>
              <a:spcBef>
                <a:spcPts val="0"/>
              </a:spcBef>
              <a:buFontTx/>
              <a:buNone/>
              <a:defRPr sz="1100"/>
            </a:lvl1pPr>
          </a:lstStyle>
          <a:p>
            <a:r>
              <a:rPr lang="en-US"/>
              <a:t>Insert sponsor logo</a:t>
            </a:r>
          </a:p>
        </p:txBody>
      </p:sp>
    </p:spTree>
    <p:extLst>
      <p:ext uri="{BB962C8B-B14F-4D97-AF65-F5344CB8AC3E}">
        <p14:creationId xmlns:p14="http://schemas.microsoft.com/office/powerpoint/2010/main" val="3524493825"/>
      </p:ext>
    </p:extLst>
  </p:cSld>
  <p:clrMapOvr>
    <a:masterClrMapping/>
  </p:clrMapOvr>
  <p:extLst>
    <p:ext uri="{DCECCB84-F9BA-43D5-87BE-67443E8EF086}">
      <p15:sldGuideLst xmlns:p15="http://schemas.microsoft.com/office/powerpoint/2012/main">
        <p15:guide id="1" orient="horz" pos="3108" userDrawn="1">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line Title, Bullets (2-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1BCD45-8F2C-674C-A25F-AB27DC10BA7E}"/>
              </a:ext>
            </a:extLst>
          </p:cNvPr>
          <p:cNvSpPr>
            <a:spLocks noGrp="1"/>
          </p:cNvSpPr>
          <p:nvPr>
            <p:ph type="ctrTitle" hasCustomPrompt="1"/>
          </p:nvPr>
        </p:nvSpPr>
        <p:spPr>
          <a:xfrm>
            <a:off x="0" y="650852"/>
            <a:ext cx="9144000" cy="885848"/>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5" name="Content Placeholder 2">
            <a:extLst>
              <a:ext uri="{FF2B5EF4-FFF2-40B4-BE49-F238E27FC236}">
                <a16:creationId xmlns:a16="http://schemas.microsoft.com/office/drawing/2014/main" id="{4C0164EA-5CF0-934A-B55B-8071ECB4FC41}"/>
              </a:ext>
            </a:extLst>
          </p:cNvPr>
          <p:cNvSpPr>
            <a:spLocks noGrp="1"/>
          </p:cNvSpPr>
          <p:nvPr>
            <p:ph idx="1" hasCustomPrompt="1"/>
          </p:nvPr>
        </p:nvSpPr>
        <p:spPr>
          <a:xfrm>
            <a:off x="0" y="1536701"/>
            <a:ext cx="9144000" cy="3054349"/>
          </a:xfrm>
          <a:prstGeom prst="rect">
            <a:avLst/>
          </a:prstGeom>
        </p:spPr>
        <p:txBody>
          <a:bodyPr lIns="640080" tIns="274320" rIns="457200" bIns="0" numCol="2" spcCol="32004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3693057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line Title, Bullets (1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014984"/>
            <a:ext cx="8229600" cy="630936"/>
          </a:xfrm>
          <a:prstGeom prst="rect">
            <a:avLst/>
          </a:prstGeom>
        </p:spPr>
        <p:txBody>
          <a:bodyPr lIns="0" tIns="0" rIns="0" bIns="0"/>
          <a:lstStyle>
            <a:lvl1pPr algn="l">
              <a:lnSpc>
                <a:spcPts val="3600"/>
              </a:lnSpc>
              <a:defRPr sz="3200" b="1"/>
            </a:lvl1pPr>
          </a:lstStyle>
          <a:p>
            <a:r>
              <a:rPr lang="en-US"/>
              <a:t>Insert 1-line Title with Initial Caps (1-col)</a:t>
            </a:r>
          </a:p>
        </p:txBody>
      </p:sp>
      <p:sp>
        <p:nvSpPr>
          <p:cNvPr id="6" name="Content Placeholder 2"/>
          <p:cNvSpPr>
            <a:spLocks noGrp="1"/>
          </p:cNvSpPr>
          <p:nvPr>
            <p:ph idx="1" hasCustomPrompt="1"/>
          </p:nvPr>
        </p:nvSpPr>
        <p:spPr>
          <a:xfrm>
            <a:off x="457200" y="1645921"/>
            <a:ext cx="8229600" cy="3079586"/>
          </a:xfrm>
          <a:prstGeom prst="rect">
            <a:avLst/>
          </a:prstGeom>
        </p:spPr>
        <p:txBody>
          <a:bodyPr lIns="0" tIns="0" rIns="0" bIns="0"/>
          <a:lstStyle>
            <a:lvl1pPr marL="225407" indent="-225407">
              <a:lnSpc>
                <a:spcPts val="2800"/>
              </a:lnSpc>
              <a:spcBef>
                <a:spcPts val="600"/>
              </a:spcBef>
              <a:spcAft>
                <a:spcPts val="300"/>
              </a:spcAft>
              <a:buClr>
                <a:schemeClr val="accent5"/>
              </a:buClr>
              <a:buSzPct val="110000"/>
              <a:buFont typeface="Wingdings" charset="2"/>
              <a:buChar char="§"/>
              <a:defRPr sz="2400" baseline="0"/>
            </a:lvl1pPr>
            <a:lvl2pPr marL="458753" indent="-228582">
              <a:lnSpc>
                <a:spcPct val="100000"/>
              </a:lnSpc>
              <a:spcBef>
                <a:spcPts val="0"/>
              </a:spcBef>
              <a:spcAft>
                <a:spcPts val="0"/>
              </a:spcAft>
              <a:buSzPct val="65000"/>
              <a:defRPr sz="2200"/>
            </a:lvl2pPr>
            <a:lvl3pPr marL="687337" indent="-223820">
              <a:buSzPct val="100000"/>
              <a:buFont typeface=".AppleSystemUIFont" charset="-120"/>
              <a:buChar char="-"/>
              <a:tabLst/>
              <a:defRPr sz="2000" baseline="0"/>
            </a:lvl3pPr>
          </a:lstStyle>
          <a:p>
            <a:pPr lvl="0"/>
            <a:r>
              <a:rPr lang="en-US"/>
              <a:t>Insert first-level bullet</a:t>
            </a:r>
          </a:p>
          <a:p>
            <a:pPr lvl="1"/>
            <a:r>
              <a:rPr lang="en-US"/>
              <a:t>Second-level bullet</a:t>
            </a:r>
          </a:p>
          <a:p>
            <a:pPr lvl="2"/>
            <a:r>
              <a:rPr lang="en-US"/>
              <a:t>Third-level bullet</a:t>
            </a:r>
          </a:p>
        </p:txBody>
      </p:sp>
    </p:spTree>
    <p:extLst>
      <p:ext uri="{BB962C8B-B14F-4D97-AF65-F5344CB8AC3E}">
        <p14:creationId xmlns:p14="http://schemas.microsoft.com/office/powerpoint/2010/main" val="3323538368"/>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About Us">
    <p:spTree>
      <p:nvGrpSpPr>
        <p:cNvPr id="1" name=""/>
        <p:cNvGrpSpPr/>
        <p:nvPr/>
      </p:nvGrpSpPr>
      <p:grpSpPr>
        <a:xfrm>
          <a:off x="0" y="0"/>
          <a:ext cx="0" cy="0"/>
          <a:chOff x="0" y="0"/>
          <a:chExt cx="0" cy="0"/>
        </a:xfrm>
      </p:grpSpPr>
      <p:sp>
        <p:nvSpPr>
          <p:cNvPr id="14" name="Rectangle 13"/>
          <p:cNvSpPr/>
          <p:nvPr userDrawn="1"/>
        </p:nvSpPr>
        <p:spPr>
          <a:xfrm>
            <a:off x="0" y="4490884"/>
            <a:ext cx="9144000" cy="652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B10FD58E-14EF-7247-918D-646034DEE15B}" type="slidenum">
              <a:rPr lang="en-US" smtClean="0"/>
              <a:t>‹#›</a:t>
            </a:fld>
            <a:endParaRPr lang="en-US"/>
          </a:p>
        </p:txBody>
      </p:sp>
      <p:sp>
        <p:nvSpPr>
          <p:cNvPr id="16" name="Text Box 4"/>
          <p:cNvSpPr txBox="1">
            <a:spLocks noChangeArrowheads="1"/>
          </p:cNvSpPr>
          <p:nvPr userDrawn="1"/>
        </p:nvSpPr>
        <p:spPr bwMode="auto">
          <a:xfrm>
            <a:off x="304800" y="819153"/>
            <a:ext cx="8534400" cy="3527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pPr>
            <a:r>
              <a:rPr lang="en-US" sz="2400" b="1">
                <a:latin typeface="Calibri" panose="020F0502020204030204" pitchFamily="34" charset="0"/>
              </a:rPr>
              <a:t>About Staffing Industry Analysts</a:t>
            </a:r>
          </a:p>
          <a:p>
            <a:r>
              <a:rPr lang="en-US" sz="1200">
                <a:latin typeface="Calibri"/>
                <a:cs typeface="Calibri"/>
              </a:rPr>
              <a:t>Founded in 1989, Staffing Industry Analysts is the global advisor on staffing and workforce solutions. Our proprietary research </a:t>
            </a:r>
            <a:br>
              <a:rPr lang="en-US" sz="1200">
                <a:latin typeface="Calibri"/>
                <a:cs typeface="Calibri"/>
              </a:rPr>
            </a:br>
            <a:r>
              <a:rPr lang="en-US" sz="1200">
                <a:latin typeface="Calibri"/>
                <a:cs typeface="Calibri"/>
              </a:rPr>
              <a:t>covers all categories of employed and non-employed work including temporary staffing, independent contracting and other </a:t>
            </a:r>
            <a:br>
              <a:rPr lang="en-US" sz="1200">
                <a:latin typeface="Calibri"/>
                <a:cs typeface="Calibri"/>
              </a:rPr>
            </a:br>
            <a:r>
              <a:rPr lang="en-US" sz="1200">
                <a:latin typeface="Calibri"/>
                <a:cs typeface="Calibri"/>
              </a:rPr>
              <a:t>types of contingent labor. SIA’s independent and objective analysis provides insights into the services and suppliers operating </a:t>
            </a:r>
            <a:br>
              <a:rPr lang="en-US" sz="1200">
                <a:latin typeface="Calibri"/>
                <a:cs typeface="Calibri"/>
              </a:rPr>
            </a:br>
            <a:r>
              <a:rPr lang="en-US" sz="1200">
                <a:latin typeface="Calibri"/>
                <a:cs typeface="Calibri"/>
              </a:rPr>
              <a:t>in the workforce solutions ecosystem including staffing firms, managed service providers, recruitment process outsourcers, payrolling/compliance firms and talent acquisition technology specialists such as vendor management systems, online staffing platforms, crowdsourcing and online work services. We also provide training and accreditation with our unique Certified </a:t>
            </a:r>
            <a:br>
              <a:rPr lang="en-US" sz="1200">
                <a:latin typeface="Calibri"/>
                <a:cs typeface="Calibri"/>
              </a:rPr>
            </a:br>
            <a:r>
              <a:rPr lang="en-US" sz="1200">
                <a:latin typeface="Calibri"/>
                <a:cs typeface="Calibri"/>
              </a:rPr>
              <a:t>Contingent Workforce Professional (CCWP) programme.</a:t>
            </a:r>
          </a:p>
          <a:p>
            <a:endParaRPr lang="en-US" sz="1200">
              <a:latin typeface="Calibri"/>
              <a:cs typeface="Calibri"/>
            </a:endParaRPr>
          </a:p>
          <a:p>
            <a:r>
              <a:rPr lang="en-US" sz="1200">
                <a:latin typeface="Calibri"/>
                <a:cs typeface="Calibri"/>
              </a:rPr>
              <a:t>Known for our award-winning content, data, support tools, publications, executive conferences and events, we help both </a:t>
            </a:r>
            <a:br>
              <a:rPr lang="en-US" sz="1200">
                <a:latin typeface="Calibri"/>
                <a:cs typeface="Calibri"/>
              </a:rPr>
            </a:br>
            <a:r>
              <a:rPr lang="en-US" sz="1200">
                <a:latin typeface="Calibri"/>
                <a:cs typeface="Calibri"/>
              </a:rPr>
              <a:t>suppliers and buyers of workforce solutions make better-informed decisions that improve business results and minimize risk. </a:t>
            </a:r>
            <a:br>
              <a:rPr lang="en-US" sz="1200">
                <a:latin typeface="Calibri"/>
                <a:cs typeface="Calibri"/>
              </a:rPr>
            </a:br>
            <a:r>
              <a:rPr lang="en-US" sz="1200">
                <a:latin typeface="Calibri"/>
                <a:cs typeface="Calibri"/>
              </a:rPr>
              <a:t>As a division of the international business media company, Crain Communications Inc., SIA is headquartered in Mountain View, California, with offices in London, England.</a:t>
            </a:r>
          </a:p>
          <a:p>
            <a:pPr>
              <a:lnSpc>
                <a:spcPct val="120000"/>
              </a:lnSpc>
            </a:pPr>
            <a:endParaRPr lang="en-US" sz="1200">
              <a:latin typeface="Calibri" panose="020F0502020204030204" pitchFamily="34" charset="0"/>
            </a:endParaRPr>
          </a:p>
          <a:p>
            <a:r>
              <a:rPr lang="en-US" sz="1200">
                <a:solidFill>
                  <a:srgbClr val="000000"/>
                </a:solidFill>
                <a:latin typeface="Calibri" panose="020F0502020204030204" pitchFamily="34" charset="0"/>
              </a:rPr>
              <a:t>For more information: </a:t>
            </a:r>
            <a:r>
              <a:rPr lang="en-US" sz="1200" i="1">
                <a:solidFill>
                  <a:srgbClr val="000000"/>
                </a:solidFill>
                <a:latin typeface="Calibri" panose="020F0502020204030204" pitchFamily="34" charset="0"/>
                <a:hlinkClick r:id="rId2"/>
              </a:rPr>
              <a:t>www.staffingindustry.com</a:t>
            </a:r>
            <a:endParaRPr lang="en-US" sz="1200" i="1">
              <a:solidFill>
                <a:srgbClr val="000000"/>
              </a:solidFill>
              <a:latin typeface="Calibri" panose="020F0502020204030204" pitchFamily="34" charset="0"/>
            </a:endParaRPr>
          </a:p>
          <a:p>
            <a:endParaRPr lang="en-US" sz="1200" i="1">
              <a:solidFill>
                <a:srgbClr val="000000"/>
              </a:solidFill>
              <a:latin typeface="Calibri" panose="020F0502020204030204" pitchFamily="34" charset="0"/>
            </a:endParaRPr>
          </a:p>
          <a:p>
            <a:r>
              <a:rPr lang="en-US" sz="1200">
                <a:solidFill>
                  <a:srgbClr val="000000"/>
                </a:solidFill>
                <a:latin typeface="Calibri" panose="020F0502020204030204" pitchFamily="34" charset="0"/>
              </a:rPr>
              <a:t>For global coverage across the workforce solutions ecosystem, follow us        @SIAResearch and connect via </a:t>
            </a:r>
          </a:p>
        </p:txBody>
      </p:sp>
      <p:sp>
        <p:nvSpPr>
          <p:cNvPr id="17" name="Text Box 21"/>
          <p:cNvSpPr txBox="1">
            <a:spLocks noChangeArrowheads="1"/>
          </p:cNvSpPr>
          <p:nvPr userDrawn="1"/>
        </p:nvSpPr>
        <p:spPr bwMode="auto">
          <a:xfrm>
            <a:off x="0" y="4674288"/>
            <a:ext cx="9144000" cy="49244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US" sz="700">
                <a:latin typeface="Calibri" panose="020F0502020204030204" pitchFamily="34" charset="0"/>
              </a:rPr>
              <a:t>PROPRIETARY DATA, DO NOT DISTRIBUTE OUTSIDE YOUR ORGANIZATION. Your company’s use of this report precludes distribution of its contents, in whole or in part, to other companies or individuals outside your organisation in any form – electronic, written or verbal – without the express written permission of Staffing Industry Analysts. It is your organisation’s responsibility to maintain and protect the confidentiality of this report.</a:t>
            </a:r>
          </a:p>
          <a:p>
            <a:r>
              <a:rPr lang="en-US" sz="700">
                <a:latin typeface="Calibri" panose="020F0502020204030204" pitchFamily="34" charset="0"/>
              </a:rPr>
              <a:t>Staffing Industry Analysts | 1975 W. El Camino Real, Ste. 304 | Mountain View, CA 94040 | 800.950.9496 | www.staffingindustry.com</a:t>
            </a:r>
          </a:p>
        </p:txBody>
      </p:sp>
      <p:pic>
        <p:nvPicPr>
          <p:cNvPr id="18" name="Picture 17">
            <a:hlinkClick r:id="rId3"/>
          </p:cNvPr>
          <p:cNvPicPr/>
          <p:nvPr userDrawn="1"/>
        </p:nvPicPr>
        <p:blipFill>
          <a:blip r:embed="rId4">
            <a:extLst>
              <a:ext uri="{28A0092B-C50C-407E-A947-70E740481C1C}">
                <a14:useLocalDpi xmlns:a14="http://schemas.microsoft.com/office/drawing/2010/main" val="0"/>
              </a:ext>
            </a:extLst>
          </a:blip>
          <a:stretch>
            <a:fillRect/>
          </a:stretch>
        </p:blipFill>
        <p:spPr>
          <a:xfrm>
            <a:off x="4845624" y="4086606"/>
            <a:ext cx="218848" cy="182880"/>
          </a:xfrm>
          <a:prstGeom prst="rect">
            <a:avLst/>
          </a:prstGeom>
        </p:spPr>
      </p:pic>
      <p:pic>
        <p:nvPicPr>
          <p:cNvPr id="19" name="Picture 18">
            <a:hlinkClick r:id="rId5"/>
          </p:cNvPr>
          <p:cNvPicPr/>
          <p:nvPr userDrawn="1"/>
        </p:nvPicPr>
        <p:blipFill>
          <a:blip r:embed="rId6">
            <a:extLst>
              <a:ext uri="{28A0092B-C50C-407E-A947-70E740481C1C}">
                <a14:useLocalDpi xmlns:a14="http://schemas.microsoft.com/office/drawing/2010/main" val="0"/>
              </a:ext>
            </a:extLst>
          </a:blip>
          <a:stretch>
            <a:fillRect/>
          </a:stretch>
        </p:blipFill>
        <p:spPr>
          <a:xfrm>
            <a:off x="7035599" y="4075289"/>
            <a:ext cx="180975" cy="180975"/>
          </a:xfrm>
          <a:prstGeom prst="rect">
            <a:avLst/>
          </a:prstGeom>
        </p:spPr>
      </p:pic>
      <p:pic>
        <p:nvPicPr>
          <p:cNvPr id="20" name="Picture 19">
            <a:hlinkClick r:id="rId7"/>
          </p:cNvPr>
          <p:cNvPicPr/>
          <p:nvPr userDrawn="1"/>
        </p:nvPicPr>
        <p:blipFill>
          <a:blip r:embed="rId8">
            <a:extLst>
              <a:ext uri="{28A0092B-C50C-407E-A947-70E740481C1C}">
                <a14:useLocalDpi xmlns:a14="http://schemas.microsoft.com/office/drawing/2010/main" val="0"/>
              </a:ext>
            </a:extLst>
          </a:blip>
          <a:stretch>
            <a:fillRect/>
          </a:stretch>
        </p:blipFill>
        <p:spPr>
          <a:xfrm>
            <a:off x="7282635" y="4077512"/>
            <a:ext cx="212136" cy="180975"/>
          </a:xfrm>
          <a:prstGeom prst="rect">
            <a:avLst/>
          </a:prstGeom>
        </p:spPr>
      </p:pic>
      <p:pic>
        <p:nvPicPr>
          <p:cNvPr id="21" name="Picture 20">
            <a:hlinkClick r:id="rId9"/>
          </p:cNvPr>
          <p:cNvPicPr/>
          <p:nvPr userDrawn="1"/>
        </p:nvPicPr>
        <p:blipFill>
          <a:blip r:embed="rId10">
            <a:extLst>
              <a:ext uri="{28A0092B-C50C-407E-A947-70E740481C1C}">
                <a14:useLocalDpi xmlns:a14="http://schemas.microsoft.com/office/drawing/2010/main" val="0"/>
              </a:ext>
            </a:extLst>
          </a:blip>
          <a:stretch>
            <a:fillRect/>
          </a:stretch>
        </p:blipFill>
        <p:spPr>
          <a:xfrm>
            <a:off x="7524026" y="4070015"/>
            <a:ext cx="483870" cy="209550"/>
          </a:xfrm>
          <a:prstGeom prst="rect">
            <a:avLst/>
          </a:prstGeom>
        </p:spPr>
      </p:pic>
    </p:spTree>
    <p:extLst>
      <p:ext uri="{BB962C8B-B14F-4D97-AF65-F5344CB8AC3E}">
        <p14:creationId xmlns:p14="http://schemas.microsoft.com/office/powerpoint/2010/main" val="18002465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34025" b="17065"/>
          <a:stretch/>
        </p:blipFill>
        <p:spPr>
          <a:xfrm flipH="1">
            <a:off x="-411432" y="0"/>
            <a:ext cx="9555431" cy="5257800"/>
          </a:xfrm>
          <a:prstGeom prst="rect">
            <a:avLst/>
          </a:prstGeom>
          <a:ln>
            <a:noFill/>
          </a:ln>
        </p:spPr>
      </p:pic>
      <p:pic>
        <p:nvPicPr>
          <p:cNvPr id="7"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auto">
          <a:xfrm>
            <a:off x="237420" y="183855"/>
            <a:ext cx="2542998" cy="112037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94330532"/>
      </p:ext>
    </p:extLst>
  </p:cSld>
  <p:clrMapOvr>
    <a:masterClrMapping/>
  </p:clrMapOvr>
  <p:extLst>
    <p:ext uri="{DCECCB84-F9BA-43D5-87BE-67443E8EF086}">
      <p15:sldGuideLst xmlns:p15="http://schemas.microsoft.com/office/powerpoint/2012/main">
        <p15:guide id="1" orient="horz" pos="144">
          <p15:clr>
            <a:srgbClr val="FBAE40"/>
          </p15:clr>
        </p15:guide>
        <p15:guide id="2" pos="14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ext Left w Image">
    <p:spTree>
      <p:nvGrpSpPr>
        <p:cNvPr id="1" name=""/>
        <p:cNvGrpSpPr/>
        <p:nvPr/>
      </p:nvGrpSpPr>
      <p:grpSpPr>
        <a:xfrm>
          <a:off x="0" y="0"/>
          <a:ext cx="0" cy="0"/>
          <a:chOff x="0" y="0"/>
          <a:chExt cx="0" cy="0"/>
        </a:xfrm>
      </p:grpSpPr>
      <p:sp>
        <p:nvSpPr>
          <p:cNvPr id="2" name="Title 1"/>
          <p:cNvSpPr>
            <a:spLocks noGrp="1"/>
          </p:cNvSpPr>
          <p:nvPr>
            <p:ph type="title"/>
          </p:nvPr>
        </p:nvSpPr>
        <p:spPr>
          <a:xfrm>
            <a:off x="1029084" y="0"/>
            <a:ext cx="8305800" cy="8001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0" y="1028700"/>
            <a:ext cx="4419600" cy="3360420"/>
          </a:xfrm>
          <a:prstGeom prst="rect">
            <a:avLst/>
          </a:prstGeom>
        </p:spPr>
        <p:txBody>
          <a:bodyPr lIns="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p:cNvSpPr>
            <a:spLocks noGrp="1"/>
          </p:cNvSpPr>
          <p:nvPr>
            <p:ph type="pic" sz="quarter" idx="10"/>
          </p:nvPr>
        </p:nvSpPr>
        <p:spPr>
          <a:xfrm>
            <a:off x="4572000" y="1028700"/>
            <a:ext cx="4572000" cy="2400300"/>
          </a:xfrm>
          <a:prstGeom prst="rect">
            <a:avLst/>
          </a:prstGeom>
        </p:spPr>
        <p:txBody>
          <a:bodyPr vert="horz"/>
          <a:lstStyle/>
          <a:p>
            <a:endParaRPr lang="en-US"/>
          </a:p>
        </p:txBody>
      </p:sp>
      <p:sp>
        <p:nvSpPr>
          <p:cNvPr id="7" name="Rectangle 5"/>
          <p:cNvSpPr>
            <a:spLocks noGrp="1" noChangeArrowheads="1"/>
          </p:cNvSpPr>
          <p:nvPr>
            <p:ph type="ftr" sz="quarter" idx="3"/>
          </p:nvPr>
        </p:nvSpPr>
        <p:spPr bwMode="auto">
          <a:xfrm>
            <a:off x="76200" y="4914900"/>
            <a:ext cx="4572000" cy="171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sz="675">
                <a:latin typeface="Calibri" pitchFamily="1" charset="0"/>
                <a:ea typeface="ＭＳ Ｐゴシック" pitchFamily="1" charset="-128"/>
              </a:defRPr>
            </a:lvl1pPr>
          </a:lstStyle>
          <a:p>
            <a:pPr>
              <a:defRPr/>
            </a:pPr>
            <a:r>
              <a:rPr lang="en-US">
                <a:solidFill>
                  <a:srgbClr val="000000"/>
                </a:solidFill>
              </a:rPr>
              <a:t>Confidential and Proprietary. ©Crain Communications Inc. All rights reserved.  </a:t>
            </a:r>
          </a:p>
        </p:txBody>
      </p:sp>
    </p:spTree>
    <p:extLst>
      <p:ext uri="{BB962C8B-B14F-4D97-AF65-F5344CB8AC3E}">
        <p14:creationId xmlns:p14="http://schemas.microsoft.com/office/powerpoint/2010/main" val="16434474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E562B-B556-C246-9D6B-142C118839D6}"/>
              </a:ext>
            </a:extLst>
          </p:cNvPr>
          <p:cNvSpPr txBox="1"/>
          <p:nvPr userDrawn="1"/>
        </p:nvSpPr>
        <p:spPr>
          <a:xfrm>
            <a:off x="0" y="566930"/>
            <a:ext cx="9144000" cy="344257"/>
          </a:xfrm>
          <a:prstGeom prst="rect">
            <a:avLst/>
          </a:prstGeom>
          <a:noFill/>
        </p:spPr>
        <p:txBody>
          <a:bodyPr wrap="square" lIns="457200" tIns="0" rIns="0" bIns="0" rtlCol="0">
            <a:noAutofit/>
          </a:bodyPr>
          <a:lstStyle/>
          <a:p>
            <a:pPr marL="0" marR="0" lvl="0" indent="0" algn="l" defTabSz="457178" rtl="0" eaLnBrk="1" fontAlgn="auto" latinLnBrk="0" hangingPunct="1">
              <a:lnSpc>
                <a:spcPts val="2800"/>
              </a:lnSpc>
              <a:spcBef>
                <a:spcPts val="0"/>
              </a:spcBef>
              <a:spcAft>
                <a:spcPts val="600"/>
              </a:spcAft>
              <a:buClr>
                <a:srgbClr val="EE2E24"/>
              </a:buClr>
              <a:buSzPct val="90000"/>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Questions?</a:t>
            </a:r>
          </a:p>
        </p:txBody>
      </p:sp>
      <p:sp>
        <p:nvSpPr>
          <p:cNvPr id="4" name="TextBox 3">
            <a:extLst>
              <a:ext uri="{FF2B5EF4-FFF2-40B4-BE49-F238E27FC236}">
                <a16:creationId xmlns:a16="http://schemas.microsoft.com/office/drawing/2014/main" id="{7D758174-74F9-4F4B-989C-9A4879CFC92E}"/>
              </a:ext>
            </a:extLst>
          </p:cNvPr>
          <p:cNvSpPr txBox="1"/>
          <p:nvPr userDrawn="1"/>
        </p:nvSpPr>
        <p:spPr>
          <a:xfrm>
            <a:off x="762001" y="841248"/>
            <a:ext cx="3934691" cy="3157174"/>
          </a:xfrm>
          <a:prstGeom prst="rect">
            <a:avLst/>
          </a:prstGeom>
          <a:noFill/>
        </p:spPr>
        <p:txBody>
          <a:bodyPr wrap="square" lIns="0" tIns="274320" rIns="0" bIns="0" rtlCol="0">
            <a:noAutofit/>
          </a:bodyPr>
          <a:lstStyle/>
          <a:p>
            <a:pPr marL="228588" marR="0" lvl="0" indent="-228588" algn="l" defTabSz="457178" rtl="0" eaLnBrk="1" fontAlgn="auto" latinLnBrk="0" hangingPunct="1">
              <a:lnSpc>
                <a:spcPts val="2400"/>
              </a:lnSpc>
              <a:spcBef>
                <a:spcPts val="600"/>
              </a:spcBef>
              <a:spcAft>
                <a:spcPts val="300"/>
              </a:spcAft>
              <a:buClr>
                <a:srgbClr val="EE2E24"/>
              </a:buClr>
              <a:buSzPct val="90000"/>
              <a:buFont typeface="Wingdings"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Questions may be submitted at</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any time.</a:t>
            </a:r>
          </a:p>
          <a:p>
            <a:pPr marL="228588" marR="0" lvl="0" indent="-228588" algn="l" defTabSz="457178" rtl="0" eaLnBrk="1" fontAlgn="auto" latinLnBrk="0" hangingPunct="1">
              <a:lnSpc>
                <a:spcPts val="2400"/>
              </a:lnSpc>
              <a:spcBef>
                <a:spcPts val="600"/>
              </a:spcBef>
              <a:spcAft>
                <a:spcPts val="300"/>
              </a:spcAft>
              <a:buClr>
                <a:srgbClr val="EE2E24"/>
              </a:buClr>
              <a:buSzPct val="90000"/>
              <a:buFont typeface="Wingdings"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Click on the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Calibri"/>
              </a:rPr>
              <a:t>Question Mark section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to open the Q&amp;A window.</a:t>
            </a:r>
          </a:p>
          <a:p>
            <a:pPr marL="228588" marR="0" lvl="0" indent="-228588" algn="l" defTabSz="457178" rtl="0" eaLnBrk="1" fontAlgn="auto" latinLnBrk="0" hangingPunct="1">
              <a:lnSpc>
                <a:spcPts val="2400"/>
              </a:lnSpc>
              <a:spcBef>
                <a:spcPts val="600"/>
              </a:spcBef>
              <a:spcAft>
                <a:spcPts val="300"/>
              </a:spcAft>
              <a:buClr>
                <a:srgbClr val="EE2E24"/>
              </a:buClr>
              <a:buSzPct val="90000"/>
              <a:buFont typeface="Wingdings"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Type your question into the</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small dialog box and click the</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br>
            <a:r>
              <a:rPr kumimoji="0" lang="en-US" sz="2000" b="0" i="0" u="none" strike="noStrike" kern="1200" cap="none" spc="0" normalizeH="0" baseline="0" noProof="0">
                <a:ln>
                  <a:noFill/>
                </a:ln>
                <a:solidFill>
                  <a:prstClr val="black"/>
                </a:solidFill>
                <a:effectLst/>
                <a:uLnTx/>
                <a:uFillTx/>
                <a:latin typeface="Calibri" panose="020F0502020204030204"/>
                <a:ea typeface="+mn-ea"/>
                <a:cs typeface="Calibri"/>
              </a:rPr>
              <a:t>Send Button.</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940A9E3-C6A2-49AC-86D1-E8FB1466E8E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16073" y="1518492"/>
            <a:ext cx="3191435" cy="1827958"/>
          </a:xfrm>
          <a:prstGeom prst="rect">
            <a:avLst/>
          </a:prstGeom>
        </p:spPr>
      </p:pic>
    </p:spTree>
    <p:extLst>
      <p:ext uri="{BB962C8B-B14F-4D97-AF65-F5344CB8AC3E}">
        <p14:creationId xmlns:p14="http://schemas.microsoft.com/office/powerpoint/2010/main" val="20864562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line Title, Bullets (1-co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8619B3-2A6D-C048-92C0-9566DC35E957}"/>
              </a:ext>
            </a:extLst>
          </p:cNvPr>
          <p:cNvSpPr>
            <a:spLocks noGrp="1"/>
          </p:cNvSpPr>
          <p:nvPr>
            <p:ph type="ctrTitle" hasCustomPrompt="1"/>
          </p:nvPr>
        </p:nvSpPr>
        <p:spPr>
          <a:xfrm>
            <a:off x="0" y="566928"/>
            <a:ext cx="9144000" cy="404622"/>
          </a:xfrm>
          <a:prstGeom prst="rect">
            <a:avLst/>
          </a:prstGeom>
        </p:spPr>
        <p:txBody>
          <a:bodyPr lIns="457200" tIns="0" rIns="1645920" bIns="0"/>
          <a:lstStyle>
            <a:lvl1pPr algn="l">
              <a:lnSpc>
                <a:spcPts val="3600"/>
              </a:lnSpc>
              <a:defRPr sz="3200" b="1" baseline="0">
                <a:latin typeface="+mn-lt"/>
              </a:defRPr>
            </a:lvl1pPr>
          </a:lstStyle>
          <a:p>
            <a:r>
              <a:rPr lang="en-US"/>
              <a:t>Insert 1-line Title with Initial Caps</a:t>
            </a:r>
          </a:p>
        </p:txBody>
      </p:sp>
      <p:sp>
        <p:nvSpPr>
          <p:cNvPr id="7" name="Content Placeholder 2">
            <a:extLst>
              <a:ext uri="{FF2B5EF4-FFF2-40B4-BE49-F238E27FC236}">
                <a16:creationId xmlns:a16="http://schemas.microsoft.com/office/drawing/2014/main" id="{EA74C141-0FD9-B845-95D0-885B7CEA546F}"/>
              </a:ext>
            </a:extLst>
          </p:cNvPr>
          <p:cNvSpPr>
            <a:spLocks noGrp="1"/>
          </p:cNvSpPr>
          <p:nvPr>
            <p:ph idx="1" hasCustomPrompt="1"/>
          </p:nvPr>
        </p:nvSpPr>
        <p:spPr>
          <a:xfrm>
            <a:off x="576072" y="932688"/>
            <a:ext cx="8567928" cy="3772662"/>
          </a:xfrm>
          <a:prstGeom prst="rect">
            <a:avLst/>
          </a:prstGeom>
        </p:spPr>
        <p:txBody>
          <a:bodyPr lIns="0" tIns="274320" rIns="457200" bIns="0"/>
          <a:lstStyle>
            <a:lvl1pPr marL="182867" indent="-182867">
              <a:lnSpc>
                <a:spcPts val="2800"/>
              </a:lnSpc>
              <a:spcBef>
                <a:spcPts val="600"/>
              </a:spcBef>
              <a:spcAft>
                <a:spcPts val="300"/>
              </a:spcAft>
              <a:buClr>
                <a:srgbClr val="EE2E24"/>
              </a:buClr>
              <a:buSzPct val="90000"/>
              <a:buFont typeface="Wingdings" charset="2"/>
              <a:buChar char="§"/>
              <a:defRPr sz="2400" baseline="0"/>
            </a:lvl1pPr>
            <a:lvl2pPr marL="365098" indent="-187311">
              <a:lnSpc>
                <a:spcPct val="100000"/>
              </a:lnSpc>
              <a:spcBef>
                <a:spcPts val="0"/>
              </a:spcBef>
              <a:spcAft>
                <a:spcPts val="0"/>
              </a:spcAft>
              <a:buSzPct val="65000"/>
              <a:tabLst/>
              <a:defRPr sz="2200"/>
            </a:lvl2pPr>
            <a:lvl3pPr marL="574633" indent="-168263">
              <a:buSzPct val="100000"/>
              <a:buFont typeface=".AppleSystemUIFont" charset="-120"/>
              <a:buChar char="-"/>
              <a:tabLst/>
              <a:defRPr sz="2000" baseline="0"/>
            </a:lvl3pPr>
          </a:lstStyle>
          <a:p>
            <a:pPr lvl="0"/>
            <a:r>
              <a:rPr lang="en-US"/>
              <a:t>Move text box (if needed) so bullet aligns left with second letter of title above.</a:t>
            </a:r>
          </a:p>
        </p:txBody>
      </p:sp>
    </p:spTree>
    <p:extLst>
      <p:ext uri="{BB962C8B-B14F-4D97-AF65-F5344CB8AC3E}">
        <p14:creationId xmlns:p14="http://schemas.microsoft.com/office/powerpoint/2010/main" val="9837655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line Title, Bullets  (1-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4E0435-06B2-3944-ABB1-7F1F56279D4D}"/>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5" name="Content Placeholder 2">
            <a:extLst>
              <a:ext uri="{FF2B5EF4-FFF2-40B4-BE49-F238E27FC236}">
                <a16:creationId xmlns:a16="http://schemas.microsoft.com/office/drawing/2014/main" id="{09E1FB77-6439-3640-853E-868536A08593}"/>
              </a:ext>
            </a:extLst>
          </p:cNvPr>
          <p:cNvSpPr>
            <a:spLocks noGrp="1"/>
          </p:cNvSpPr>
          <p:nvPr>
            <p:ph idx="1" hasCustomPrompt="1"/>
          </p:nvPr>
        </p:nvSpPr>
        <p:spPr>
          <a:xfrm>
            <a:off x="0" y="932688"/>
            <a:ext cx="9144000" cy="3657600"/>
          </a:xfrm>
          <a:prstGeom prst="rect">
            <a:avLst/>
          </a:prstGeom>
        </p:spPr>
        <p:txBody>
          <a:bodyPr lIns="640080" tIns="274320" rIns="4572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886486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line Title, Bullets (2-c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9F9176-6264-DB4F-B26B-69639059B943}"/>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8" name="Content Placeholder 2">
            <a:extLst>
              <a:ext uri="{FF2B5EF4-FFF2-40B4-BE49-F238E27FC236}">
                <a16:creationId xmlns:a16="http://schemas.microsoft.com/office/drawing/2014/main" id="{134AA852-9FB1-9C4F-970F-720F92750D82}"/>
              </a:ext>
            </a:extLst>
          </p:cNvPr>
          <p:cNvSpPr>
            <a:spLocks noGrp="1"/>
          </p:cNvSpPr>
          <p:nvPr>
            <p:ph idx="1" hasCustomPrompt="1"/>
          </p:nvPr>
        </p:nvSpPr>
        <p:spPr>
          <a:xfrm>
            <a:off x="0" y="932688"/>
            <a:ext cx="9144000" cy="3657600"/>
          </a:xfrm>
          <a:prstGeom prst="rect">
            <a:avLst/>
          </a:prstGeom>
        </p:spPr>
        <p:txBody>
          <a:bodyPr lIns="640080" tIns="274320" rIns="457200" bIns="0" numCol="2" spcCol="32004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13259380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BE44902-F7D7-8148-B81A-BD4906FF47B0}"/>
              </a:ext>
            </a:extLst>
          </p:cNvPr>
          <p:cNvSpPr>
            <a:spLocks noGrp="1"/>
          </p:cNvSpPr>
          <p:nvPr>
            <p:ph idx="1" hasCustomPrompt="1"/>
          </p:nvPr>
        </p:nvSpPr>
        <p:spPr>
          <a:xfrm>
            <a:off x="3357471" y="914400"/>
            <a:ext cx="5786529" cy="3492500"/>
          </a:xfrm>
          <a:prstGeom prst="rect">
            <a:avLst/>
          </a:prstGeom>
        </p:spPr>
        <p:txBody>
          <a:bodyPr lIns="228600" tIns="274320" rIns="4572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
        <p:nvSpPr>
          <p:cNvPr id="7" name="Picture Placeholder 2">
            <a:extLst>
              <a:ext uri="{FF2B5EF4-FFF2-40B4-BE49-F238E27FC236}">
                <a16:creationId xmlns:a16="http://schemas.microsoft.com/office/drawing/2014/main" id="{40D37843-7DD1-3F4E-81F5-6028FB9F8970}"/>
              </a:ext>
            </a:extLst>
          </p:cNvPr>
          <p:cNvSpPr>
            <a:spLocks noGrp="1"/>
          </p:cNvSpPr>
          <p:nvPr>
            <p:ph type="pic" idx="10"/>
          </p:nvPr>
        </p:nvSpPr>
        <p:spPr>
          <a:xfrm>
            <a:off x="457200" y="1252728"/>
            <a:ext cx="2900271" cy="3154172"/>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Title 1">
            <a:extLst>
              <a:ext uri="{FF2B5EF4-FFF2-40B4-BE49-F238E27FC236}">
                <a16:creationId xmlns:a16="http://schemas.microsoft.com/office/drawing/2014/main" id="{972F948D-B1DA-1F42-8B73-56A8DEBA237A}"/>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14" name="TextBox 13">
            <a:extLst>
              <a:ext uri="{FF2B5EF4-FFF2-40B4-BE49-F238E27FC236}">
                <a16:creationId xmlns:a16="http://schemas.microsoft.com/office/drawing/2014/main" id="{F587924C-3325-B549-987A-EDE7C9FF6CE6}"/>
              </a:ext>
            </a:extLst>
          </p:cNvPr>
          <p:cNvSpPr txBox="1"/>
          <p:nvPr userDrawn="1"/>
        </p:nvSpPr>
        <p:spPr>
          <a:xfrm>
            <a:off x="3133165" y="7691718"/>
            <a:ext cx="0" cy="0"/>
          </a:xfrm>
          <a:prstGeom prst="rect">
            <a:avLst/>
          </a:prstGeom>
          <a:noFill/>
        </p:spPr>
        <p:txBody>
          <a:bodyPr wrap="none" lIns="0" tIns="0" rIns="0" bIns="0" rtlCol="0">
            <a:noAutofit/>
          </a:bodyPr>
          <a:lstStyle/>
          <a:p>
            <a:pPr marL="228600" indent="-228600" algn="l">
              <a:lnSpc>
                <a:spcPts val="2800"/>
              </a:lnSpc>
              <a:spcAft>
                <a:spcPts val="600"/>
              </a:spcAft>
              <a:buClr>
                <a:srgbClr val="EE2E24"/>
              </a:buClr>
              <a:buSzPct val="90000"/>
              <a:buFont typeface="Wingdings" charset="2"/>
              <a:buChar char="§"/>
            </a:pPr>
            <a:endParaRPr lang="en-US" sz="2400" err="1"/>
          </a:p>
        </p:txBody>
      </p:sp>
      <p:sp>
        <p:nvSpPr>
          <p:cNvPr id="15" name="Text Placeholder 2">
            <a:extLst>
              <a:ext uri="{FF2B5EF4-FFF2-40B4-BE49-F238E27FC236}">
                <a16:creationId xmlns:a16="http://schemas.microsoft.com/office/drawing/2014/main" id="{F339235C-4B90-AA41-B165-35C65BC1B9FC}"/>
              </a:ext>
            </a:extLst>
          </p:cNvPr>
          <p:cNvSpPr>
            <a:spLocks noGrp="1"/>
          </p:cNvSpPr>
          <p:nvPr>
            <p:ph type="body" sz="quarter" idx="12" hasCustomPrompt="1"/>
          </p:nvPr>
        </p:nvSpPr>
        <p:spPr>
          <a:xfrm>
            <a:off x="0" y="4406900"/>
            <a:ext cx="9144000" cy="158750"/>
          </a:xfrm>
          <a:prstGeom prst="rect">
            <a:avLst/>
          </a:prstGeom>
        </p:spPr>
        <p:txBody>
          <a:bodyPr lIns="457200" tIns="91440" rIns="0" bIns="0" anchor="t" anchorCtr="0"/>
          <a:lstStyle>
            <a:lvl1pPr marL="0" indent="0" algn="l">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12913317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line Title, Bullets, Image (Middl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01271E6-6347-C34F-BD24-0B01FCDAB74D}"/>
              </a:ext>
            </a:extLst>
          </p:cNvPr>
          <p:cNvSpPr>
            <a:spLocks noGrp="1"/>
          </p:cNvSpPr>
          <p:nvPr>
            <p:ph idx="1" hasCustomPrompt="1"/>
          </p:nvPr>
        </p:nvSpPr>
        <p:spPr>
          <a:xfrm>
            <a:off x="457201" y="3716529"/>
            <a:ext cx="8229599" cy="874522"/>
          </a:xfrm>
          <a:prstGeom prst="rect">
            <a:avLst/>
          </a:prstGeom>
        </p:spPr>
        <p:txBody>
          <a:bodyPr lIns="0" tIns="228600" rIns="2286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
        <p:nvSpPr>
          <p:cNvPr id="8" name="Picture Placeholder 2">
            <a:extLst>
              <a:ext uri="{FF2B5EF4-FFF2-40B4-BE49-F238E27FC236}">
                <a16:creationId xmlns:a16="http://schemas.microsoft.com/office/drawing/2014/main" id="{F6D62F9A-1E66-E044-ADD6-9FC68749E58F}"/>
              </a:ext>
            </a:extLst>
          </p:cNvPr>
          <p:cNvSpPr>
            <a:spLocks noGrp="1"/>
          </p:cNvSpPr>
          <p:nvPr>
            <p:ph type="pic" idx="10"/>
          </p:nvPr>
        </p:nvSpPr>
        <p:spPr>
          <a:xfrm>
            <a:off x="457201" y="1033273"/>
            <a:ext cx="8229599" cy="2370328"/>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2">
            <a:extLst>
              <a:ext uri="{FF2B5EF4-FFF2-40B4-BE49-F238E27FC236}">
                <a16:creationId xmlns:a16="http://schemas.microsoft.com/office/drawing/2014/main" id="{5AFC1B72-D1A6-C142-8979-4ADE6690C628}"/>
              </a:ext>
            </a:extLst>
          </p:cNvPr>
          <p:cNvSpPr>
            <a:spLocks noGrp="1"/>
          </p:cNvSpPr>
          <p:nvPr>
            <p:ph type="body" sz="quarter" idx="12" hasCustomPrompt="1"/>
          </p:nvPr>
        </p:nvSpPr>
        <p:spPr>
          <a:xfrm>
            <a:off x="0" y="3454401"/>
            <a:ext cx="9144000" cy="22860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82C7D17A-D98A-244E-915A-01BCECBBF44E}"/>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Tree>
    <p:extLst>
      <p:ext uri="{BB962C8B-B14F-4D97-AF65-F5344CB8AC3E}">
        <p14:creationId xmlns:p14="http://schemas.microsoft.com/office/powerpoint/2010/main" val="78060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308B151-E1CF-624E-93AA-9730CD722795}"/>
              </a:ext>
            </a:extLst>
          </p:cNvPr>
          <p:cNvSpPr>
            <a:spLocks noGrp="1"/>
          </p:cNvSpPr>
          <p:nvPr>
            <p:ph idx="1" hasCustomPrompt="1"/>
          </p:nvPr>
        </p:nvSpPr>
        <p:spPr>
          <a:xfrm>
            <a:off x="3357471" y="1444752"/>
            <a:ext cx="5786529" cy="2962148"/>
          </a:xfrm>
          <a:prstGeom prst="rect">
            <a:avLst/>
          </a:prstGeom>
        </p:spPr>
        <p:txBody>
          <a:bodyPr lIns="228600" tIns="274320" rIns="4572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
        <p:nvSpPr>
          <p:cNvPr id="8" name="Picture Placeholder 2">
            <a:extLst>
              <a:ext uri="{FF2B5EF4-FFF2-40B4-BE49-F238E27FC236}">
                <a16:creationId xmlns:a16="http://schemas.microsoft.com/office/drawing/2014/main" id="{F26893B3-CD7F-334C-9A09-B93EF89DE33C}"/>
              </a:ext>
            </a:extLst>
          </p:cNvPr>
          <p:cNvSpPr>
            <a:spLocks noGrp="1"/>
          </p:cNvSpPr>
          <p:nvPr>
            <p:ph type="pic" idx="10"/>
          </p:nvPr>
        </p:nvSpPr>
        <p:spPr>
          <a:xfrm>
            <a:off x="457200" y="1727200"/>
            <a:ext cx="2900271" cy="2679700"/>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2">
            <a:extLst>
              <a:ext uri="{FF2B5EF4-FFF2-40B4-BE49-F238E27FC236}">
                <a16:creationId xmlns:a16="http://schemas.microsoft.com/office/drawing/2014/main" id="{D1F2F93E-4F68-1E45-B963-084A59562850}"/>
              </a:ext>
            </a:extLst>
          </p:cNvPr>
          <p:cNvSpPr>
            <a:spLocks noGrp="1"/>
          </p:cNvSpPr>
          <p:nvPr>
            <p:ph type="body" sz="quarter" idx="12" hasCustomPrompt="1"/>
          </p:nvPr>
        </p:nvSpPr>
        <p:spPr>
          <a:xfrm>
            <a:off x="0" y="4406900"/>
            <a:ext cx="9144000" cy="158750"/>
          </a:xfrm>
          <a:prstGeom prst="rect">
            <a:avLst/>
          </a:prstGeom>
        </p:spPr>
        <p:txBody>
          <a:bodyPr lIns="457200" tIns="91440" rIns="0" bIns="0" anchor="t" anchorCtr="0"/>
          <a:lstStyle>
            <a:lvl1pPr marL="0" indent="0" algn="l">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217C854F-8BF8-6F4B-AF72-BD1F1418BCC2}"/>
              </a:ext>
            </a:extLst>
          </p:cNvPr>
          <p:cNvSpPr>
            <a:spLocks noGrp="1"/>
          </p:cNvSpPr>
          <p:nvPr>
            <p:ph type="ctrTitle" hasCustomPrompt="1"/>
          </p:nvPr>
        </p:nvSpPr>
        <p:spPr>
          <a:xfrm>
            <a:off x="0" y="566928"/>
            <a:ext cx="9144000" cy="9189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14" name="TextBox 13">
            <a:extLst>
              <a:ext uri="{FF2B5EF4-FFF2-40B4-BE49-F238E27FC236}">
                <a16:creationId xmlns:a16="http://schemas.microsoft.com/office/drawing/2014/main" id="{70E123C8-D660-1542-ACDF-BB89E732CF34}"/>
              </a:ext>
            </a:extLst>
          </p:cNvPr>
          <p:cNvSpPr txBox="1"/>
          <p:nvPr userDrawn="1"/>
        </p:nvSpPr>
        <p:spPr>
          <a:xfrm>
            <a:off x="3133165" y="7691718"/>
            <a:ext cx="0" cy="0"/>
          </a:xfrm>
          <a:prstGeom prst="rect">
            <a:avLst/>
          </a:prstGeom>
          <a:noFill/>
        </p:spPr>
        <p:txBody>
          <a:bodyPr wrap="none" lIns="0" tIns="0" rIns="0" bIns="0" rtlCol="0">
            <a:noAutofit/>
          </a:bodyPr>
          <a:lstStyle/>
          <a:p>
            <a:pPr marL="228600" indent="-228600" algn="l">
              <a:lnSpc>
                <a:spcPts val="2800"/>
              </a:lnSpc>
              <a:spcAft>
                <a:spcPts val="600"/>
              </a:spcAft>
              <a:buClr>
                <a:srgbClr val="EE2E24"/>
              </a:buClr>
              <a:buSzPct val="90000"/>
              <a:buFont typeface="Wingdings" charset="2"/>
              <a:buChar char="§"/>
            </a:pPr>
            <a:endParaRPr lang="en-US" sz="2400" err="1"/>
          </a:p>
        </p:txBody>
      </p:sp>
    </p:spTree>
    <p:extLst>
      <p:ext uri="{BB962C8B-B14F-4D97-AF65-F5344CB8AC3E}">
        <p14:creationId xmlns:p14="http://schemas.microsoft.com/office/powerpoint/2010/main" val="29731467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DA32724-F188-5947-9D3A-BA733C3F488D}"/>
              </a:ext>
            </a:extLst>
          </p:cNvPr>
          <p:cNvSpPr>
            <a:spLocks noGrp="1"/>
          </p:cNvSpPr>
          <p:nvPr>
            <p:ph type="pic" idx="10"/>
          </p:nvPr>
        </p:nvSpPr>
        <p:spPr>
          <a:xfrm>
            <a:off x="5791200" y="1252728"/>
            <a:ext cx="2900271" cy="3337560"/>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Content Placeholder 2">
            <a:extLst>
              <a:ext uri="{FF2B5EF4-FFF2-40B4-BE49-F238E27FC236}">
                <a16:creationId xmlns:a16="http://schemas.microsoft.com/office/drawing/2014/main" id="{938F0ADA-BE58-3F4C-8348-B5E01C974D3C}"/>
              </a:ext>
            </a:extLst>
          </p:cNvPr>
          <p:cNvSpPr>
            <a:spLocks noGrp="1"/>
          </p:cNvSpPr>
          <p:nvPr>
            <p:ph idx="1" hasCustomPrompt="1"/>
          </p:nvPr>
        </p:nvSpPr>
        <p:spPr>
          <a:xfrm>
            <a:off x="1" y="932688"/>
            <a:ext cx="5791200" cy="3657600"/>
          </a:xfrm>
          <a:prstGeom prst="rect">
            <a:avLst/>
          </a:prstGeom>
        </p:spPr>
        <p:txBody>
          <a:bodyPr lIns="640080" tIns="274320" rIns="2286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
        <p:nvSpPr>
          <p:cNvPr id="12" name="Title 1">
            <a:extLst>
              <a:ext uri="{FF2B5EF4-FFF2-40B4-BE49-F238E27FC236}">
                <a16:creationId xmlns:a16="http://schemas.microsoft.com/office/drawing/2014/main" id="{EB19CD61-BFC6-1F4B-88D0-E57A3741DCD5}"/>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13" name="Text Placeholder 2">
            <a:extLst>
              <a:ext uri="{FF2B5EF4-FFF2-40B4-BE49-F238E27FC236}">
                <a16:creationId xmlns:a16="http://schemas.microsoft.com/office/drawing/2014/main" id="{E9C35DD7-3AC6-FD40-A5D4-7C337570D8D2}"/>
              </a:ext>
            </a:extLst>
          </p:cNvPr>
          <p:cNvSpPr>
            <a:spLocks noGrp="1"/>
          </p:cNvSpPr>
          <p:nvPr>
            <p:ph type="body" sz="quarter" idx="13" hasCustomPrompt="1"/>
          </p:nvPr>
        </p:nvSpPr>
        <p:spPr>
          <a:xfrm>
            <a:off x="0" y="4406900"/>
            <a:ext cx="9144000" cy="15875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39410530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line Title, Bullets  (1-co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292445-490C-CB43-B319-97965514EE95}"/>
              </a:ext>
            </a:extLst>
          </p:cNvPr>
          <p:cNvSpPr>
            <a:spLocks noGrp="1"/>
          </p:cNvSpPr>
          <p:nvPr>
            <p:ph type="ctrTitle" hasCustomPrompt="1"/>
          </p:nvPr>
        </p:nvSpPr>
        <p:spPr>
          <a:xfrm>
            <a:off x="0" y="650852"/>
            <a:ext cx="9144000" cy="885848"/>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9" name="Content Placeholder 2">
            <a:extLst>
              <a:ext uri="{FF2B5EF4-FFF2-40B4-BE49-F238E27FC236}">
                <a16:creationId xmlns:a16="http://schemas.microsoft.com/office/drawing/2014/main" id="{807D4823-CE9C-6545-B134-9A3ED5BA62F0}"/>
              </a:ext>
            </a:extLst>
          </p:cNvPr>
          <p:cNvSpPr>
            <a:spLocks noGrp="1"/>
          </p:cNvSpPr>
          <p:nvPr>
            <p:ph idx="1" hasCustomPrompt="1"/>
          </p:nvPr>
        </p:nvSpPr>
        <p:spPr>
          <a:xfrm>
            <a:off x="0" y="1536701"/>
            <a:ext cx="9144000" cy="3054349"/>
          </a:xfrm>
          <a:prstGeom prst="rect">
            <a:avLst/>
          </a:prstGeom>
        </p:spPr>
        <p:txBody>
          <a:bodyPr lIns="640080" tIns="274320" rIns="4572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40376934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line Title, Bullets (2-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1BCD45-8F2C-674C-A25F-AB27DC10BA7E}"/>
              </a:ext>
            </a:extLst>
          </p:cNvPr>
          <p:cNvSpPr>
            <a:spLocks noGrp="1"/>
          </p:cNvSpPr>
          <p:nvPr>
            <p:ph type="ctrTitle" hasCustomPrompt="1"/>
          </p:nvPr>
        </p:nvSpPr>
        <p:spPr>
          <a:xfrm>
            <a:off x="0" y="650852"/>
            <a:ext cx="9144000" cy="885848"/>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5" name="Content Placeholder 2">
            <a:extLst>
              <a:ext uri="{FF2B5EF4-FFF2-40B4-BE49-F238E27FC236}">
                <a16:creationId xmlns:a16="http://schemas.microsoft.com/office/drawing/2014/main" id="{4C0164EA-5CF0-934A-B55B-8071ECB4FC41}"/>
              </a:ext>
            </a:extLst>
          </p:cNvPr>
          <p:cNvSpPr>
            <a:spLocks noGrp="1"/>
          </p:cNvSpPr>
          <p:nvPr>
            <p:ph idx="1" hasCustomPrompt="1"/>
          </p:nvPr>
        </p:nvSpPr>
        <p:spPr>
          <a:xfrm>
            <a:off x="0" y="1536701"/>
            <a:ext cx="9144000" cy="3054349"/>
          </a:xfrm>
          <a:prstGeom prst="rect">
            <a:avLst/>
          </a:prstGeom>
        </p:spPr>
        <p:txBody>
          <a:bodyPr lIns="640080" tIns="274320" rIns="457200" bIns="0" numCol="2" spcCol="32004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246298783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308B151-E1CF-624E-93AA-9730CD722795}"/>
              </a:ext>
            </a:extLst>
          </p:cNvPr>
          <p:cNvSpPr>
            <a:spLocks noGrp="1"/>
          </p:cNvSpPr>
          <p:nvPr>
            <p:ph idx="1" hasCustomPrompt="1"/>
          </p:nvPr>
        </p:nvSpPr>
        <p:spPr>
          <a:xfrm>
            <a:off x="3357471" y="1444752"/>
            <a:ext cx="5786529" cy="2962148"/>
          </a:xfrm>
          <a:prstGeom prst="rect">
            <a:avLst/>
          </a:prstGeom>
        </p:spPr>
        <p:txBody>
          <a:bodyPr lIns="228600" tIns="274320" rIns="4572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
        <p:nvSpPr>
          <p:cNvPr id="8" name="Picture Placeholder 2">
            <a:extLst>
              <a:ext uri="{FF2B5EF4-FFF2-40B4-BE49-F238E27FC236}">
                <a16:creationId xmlns:a16="http://schemas.microsoft.com/office/drawing/2014/main" id="{F26893B3-CD7F-334C-9A09-B93EF89DE33C}"/>
              </a:ext>
            </a:extLst>
          </p:cNvPr>
          <p:cNvSpPr>
            <a:spLocks noGrp="1"/>
          </p:cNvSpPr>
          <p:nvPr>
            <p:ph type="pic" idx="10"/>
          </p:nvPr>
        </p:nvSpPr>
        <p:spPr>
          <a:xfrm>
            <a:off x="457200" y="1727200"/>
            <a:ext cx="2900271" cy="2679700"/>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2">
            <a:extLst>
              <a:ext uri="{FF2B5EF4-FFF2-40B4-BE49-F238E27FC236}">
                <a16:creationId xmlns:a16="http://schemas.microsoft.com/office/drawing/2014/main" id="{D1F2F93E-4F68-1E45-B963-084A59562850}"/>
              </a:ext>
            </a:extLst>
          </p:cNvPr>
          <p:cNvSpPr>
            <a:spLocks noGrp="1"/>
          </p:cNvSpPr>
          <p:nvPr>
            <p:ph type="body" sz="quarter" idx="12" hasCustomPrompt="1"/>
          </p:nvPr>
        </p:nvSpPr>
        <p:spPr>
          <a:xfrm>
            <a:off x="0" y="4406900"/>
            <a:ext cx="9144000" cy="158750"/>
          </a:xfrm>
          <a:prstGeom prst="rect">
            <a:avLst/>
          </a:prstGeom>
        </p:spPr>
        <p:txBody>
          <a:bodyPr lIns="457200" tIns="91440" rIns="0" bIns="0" anchor="t" anchorCtr="0"/>
          <a:lstStyle>
            <a:lvl1pPr marL="0" indent="0" algn="l">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217C854F-8BF8-6F4B-AF72-BD1F1418BCC2}"/>
              </a:ext>
            </a:extLst>
          </p:cNvPr>
          <p:cNvSpPr>
            <a:spLocks noGrp="1"/>
          </p:cNvSpPr>
          <p:nvPr>
            <p:ph type="ctrTitle" hasCustomPrompt="1"/>
          </p:nvPr>
        </p:nvSpPr>
        <p:spPr>
          <a:xfrm>
            <a:off x="0" y="566928"/>
            <a:ext cx="9144000" cy="9189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14" name="TextBox 13">
            <a:extLst>
              <a:ext uri="{FF2B5EF4-FFF2-40B4-BE49-F238E27FC236}">
                <a16:creationId xmlns:a16="http://schemas.microsoft.com/office/drawing/2014/main" id="{70E123C8-D660-1542-ACDF-BB89E732CF34}"/>
              </a:ext>
            </a:extLst>
          </p:cNvPr>
          <p:cNvSpPr txBox="1"/>
          <p:nvPr userDrawn="1"/>
        </p:nvSpPr>
        <p:spPr>
          <a:xfrm>
            <a:off x="3133165" y="7691718"/>
            <a:ext cx="0" cy="0"/>
          </a:xfrm>
          <a:prstGeom prst="rect">
            <a:avLst/>
          </a:prstGeom>
          <a:noFill/>
        </p:spPr>
        <p:txBody>
          <a:bodyPr wrap="none" lIns="0" tIns="0" rIns="0" bIns="0" rtlCol="0">
            <a:noAutofit/>
          </a:bodyPr>
          <a:lstStyle/>
          <a:p>
            <a:pPr marL="228600" indent="-228600" algn="l">
              <a:lnSpc>
                <a:spcPts val="2800"/>
              </a:lnSpc>
              <a:spcAft>
                <a:spcPts val="600"/>
              </a:spcAft>
              <a:buClr>
                <a:srgbClr val="EE2E24"/>
              </a:buClr>
              <a:buSzPct val="90000"/>
              <a:buFont typeface="Wingdings" charset="2"/>
              <a:buChar char="§"/>
            </a:pPr>
            <a:endParaRPr lang="en-US" sz="2400" err="1"/>
          </a:p>
        </p:txBody>
      </p:sp>
    </p:spTree>
    <p:extLst>
      <p:ext uri="{BB962C8B-B14F-4D97-AF65-F5344CB8AC3E}">
        <p14:creationId xmlns:p14="http://schemas.microsoft.com/office/powerpoint/2010/main" val="38745175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line Title, Bullets, Image (Middl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F6076B6-CD60-144D-9DB8-6BF1BE80C121}"/>
              </a:ext>
            </a:extLst>
          </p:cNvPr>
          <p:cNvSpPr>
            <a:spLocks noGrp="1"/>
          </p:cNvSpPr>
          <p:nvPr>
            <p:ph type="pic" idx="10"/>
          </p:nvPr>
        </p:nvSpPr>
        <p:spPr>
          <a:xfrm>
            <a:off x="457203" y="1600200"/>
            <a:ext cx="8229598" cy="2194560"/>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itle 1">
            <a:extLst>
              <a:ext uri="{FF2B5EF4-FFF2-40B4-BE49-F238E27FC236}">
                <a16:creationId xmlns:a16="http://schemas.microsoft.com/office/drawing/2014/main" id="{7506BC5F-249F-DD4C-9F8F-A091BB2DE77B}"/>
              </a:ext>
            </a:extLst>
          </p:cNvPr>
          <p:cNvSpPr>
            <a:spLocks noGrp="1"/>
          </p:cNvSpPr>
          <p:nvPr>
            <p:ph type="ctrTitle" hasCustomPrompt="1"/>
          </p:nvPr>
        </p:nvSpPr>
        <p:spPr>
          <a:xfrm>
            <a:off x="0" y="566928"/>
            <a:ext cx="9144000" cy="8554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8" name="Content Placeholder 2">
            <a:extLst>
              <a:ext uri="{FF2B5EF4-FFF2-40B4-BE49-F238E27FC236}">
                <a16:creationId xmlns:a16="http://schemas.microsoft.com/office/drawing/2014/main" id="{6481FBE1-8902-8242-8C3C-F0360AE65EBA}"/>
              </a:ext>
            </a:extLst>
          </p:cNvPr>
          <p:cNvSpPr>
            <a:spLocks noGrp="1"/>
          </p:cNvSpPr>
          <p:nvPr>
            <p:ph idx="1" hasCustomPrompt="1"/>
          </p:nvPr>
        </p:nvSpPr>
        <p:spPr>
          <a:xfrm>
            <a:off x="457203" y="4083051"/>
            <a:ext cx="8229599" cy="495300"/>
          </a:xfrm>
          <a:prstGeom prst="rect">
            <a:avLst/>
          </a:prstGeom>
        </p:spPr>
        <p:txBody>
          <a:bodyPr lIns="0" tIns="228600" rIns="2286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
        <p:nvSpPr>
          <p:cNvPr id="11" name="Text Placeholder 2">
            <a:extLst>
              <a:ext uri="{FF2B5EF4-FFF2-40B4-BE49-F238E27FC236}">
                <a16:creationId xmlns:a16="http://schemas.microsoft.com/office/drawing/2014/main" id="{A31DF012-4826-9F4A-BEED-415613B8A109}"/>
              </a:ext>
            </a:extLst>
          </p:cNvPr>
          <p:cNvSpPr>
            <a:spLocks noGrp="1"/>
          </p:cNvSpPr>
          <p:nvPr>
            <p:ph type="body" sz="quarter" idx="12" hasCustomPrompt="1"/>
          </p:nvPr>
        </p:nvSpPr>
        <p:spPr>
          <a:xfrm>
            <a:off x="2" y="3820923"/>
            <a:ext cx="9144000" cy="22860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25782150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27D25B9-B86E-6C4C-BDBB-B038D3E52C9C}"/>
              </a:ext>
            </a:extLst>
          </p:cNvPr>
          <p:cNvSpPr>
            <a:spLocks noGrp="1"/>
          </p:cNvSpPr>
          <p:nvPr>
            <p:ph type="pic" idx="10"/>
          </p:nvPr>
        </p:nvSpPr>
        <p:spPr>
          <a:xfrm>
            <a:off x="5791200" y="1728216"/>
            <a:ext cx="2900271" cy="2679192"/>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Content Placeholder 2">
            <a:extLst>
              <a:ext uri="{FF2B5EF4-FFF2-40B4-BE49-F238E27FC236}">
                <a16:creationId xmlns:a16="http://schemas.microsoft.com/office/drawing/2014/main" id="{A5D9B861-FB52-AC49-BC8C-035288C09E2F}"/>
              </a:ext>
            </a:extLst>
          </p:cNvPr>
          <p:cNvSpPr>
            <a:spLocks noGrp="1"/>
          </p:cNvSpPr>
          <p:nvPr>
            <p:ph idx="1" hasCustomPrompt="1"/>
          </p:nvPr>
        </p:nvSpPr>
        <p:spPr>
          <a:xfrm>
            <a:off x="1" y="1444752"/>
            <a:ext cx="5791200" cy="2962656"/>
          </a:xfrm>
          <a:prstGeom prst="rect">
            <a:avLst/>
          </a:prstGeom>
        </p:spPr>
        <p:txBody>
          <a:bodyPr lIns="640080" tIns="274320" rIns="2286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
        <p:nvSpPr>
          <p:cNvPr id="14" name="Title 1">
            <a:extLst>
              <a:ext uri="{FF2B5EF4-FFF2-40B4-BE49-F238E27FC236}">
                <a16:creationId xmlns:a16="http://schemas.microsoft.com/office/drawing/2014/main" id="{38B9EE4E-1E0F-354B-AA7B-3A3EABCB0294}"/>
              </a:ext>
            </a:extLst>
          </p:cNvPr>
          <p:cNvSpPr>
            <a:spLocks noGrp="1"/>
          </p:cNvSpPr>
          <p:nvPr>
            <p:ph type="ctrTitle" hasCustomPrompt="1"/>
          </p:nvPr>
        </p:nvSpPr>
        <p:spPr>
          <a:xfrm>
            <a:off x="0" y="566928"/>
            <a:ext cx="9144000" cy="8554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15" name="Text Placeholder 2">
            <a:extLst>
              <a:ext uri="{FF2B5EF4-FFF2-40B4-BE49-F238E27FC236}">
                <a16:creationId xmlns:a16="http://schemas.microsoft.com/office/drawing/2014/main" id="{D208A9F4-1CC8-9340-B735-46A78701D243}"/>
              </a:ext>
            </a:extLst>
          </p:cNvPr>
          <p:cNvSpPr>
            <a:spLocks noGrp="1"/>
          </p:cNvSpPr>
          <p:nvPr>
            <p:ph type="body" sz="quarter" idx="13" hasCustomPrompt="1"/>
          </p:nvPr>
        </p:nvSpPr>
        <p:spPr>
          <a:xfrm>
            <a:off x="0" y="4406900"/>
            <a:ext cx="9144000" cy="15875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30676087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Subhead, Title, Multi-speakers">
    <p:spTree>
      <p:nvGrpSpPr>
        <p:cNvPr id="1" name=""/>
        <p:cNvGrpSpPr/>
        <p:nvPr/>
      </p:nvGrpSpPr>
      <p:grpSpPr>
        <a:xfrm>
          <a:off x="0" y="0"/>
          <a:ext cx="0" cy="0"/>
          <a:chOff x="0" y="0"/>
          <a:chExt cx="0" cy="0"/>
        </a:xfrm>
      </p:grpSpPr>
      <p:sp>
        <p:nvSpPr>
          <p:cNvPr id="4" name="Title 1"/>
          <p:cNvSpPr>
            <a:spLocks noGrp="1"/>
          </p:cNvSpPr>
          <p:nvPr>
            <p:ph type="ctrTitle"/>
          </p:nvPr>
        </p:nvSpPr>
        <p:spPr>
          <a:xfrm>
            <a:off x="457200" y="1334605"/>
            <a:ext cx="8229600" cy="1024128"/>
          </a:xfrm>
          <a:prstGeom prst="rect">
            <a:avLst/>
          </a:prstGeom>
        </p:spPr>
        <p:txBody>
          <a:bodyPr lIns="0" tIns="0" rIns="0" bIns="0"/>
          <a:lstStyle>
            <a:lvl1pPr algn="l">
              <a:lnSpc>
                <a:spcPct val="100000"/>
              </a:lnSpc>
              <a:defRPr sz="3200" b="1">
                <a:latin typeface="+mn-lt"/>
              </a:defRPr>
            </a:lvl1pPr>
          </a:lstStyle>
          <a:p>
            <a:r>
              <a:rPr lang="en-US"/>
              <a:t>Click to edit Master title</a:t>
            </a:r>
          </a:p>
        </p:txBody>
      </p:sp>
      <p:sp>
        <p:nvSpPr>
          <p:cNvPr id="7" name="Text Placeholder 6"/>
          <p:cNvSpPr>
            <a:spLocks noGrp="1"/>
          </p:cNvSpPr>
          <p:nvPr>
            <p:ph type="body" sz="quarter" idx="10" hasCustomPrompt="1"/>
          </p:nvPr>
        </p:nvSpPr>
        <p:spPr>
          <a:xfrm>
            <a:off x="457200" y="1011009"/>
            <a:ext cx="6426200" cy="323596"/>
          </a:xfrm>
          <a:prstGeom prst="rect">
            <a:avLst/>
          </a:prstGeom>
        </p:spPr>
        <p:txBody>
          <a:bodyPr lIns="0" tIns="0" rIns="0" bIns="0"/>
          <a:lstStyle>
            <a:lvl1pPr marL="0" indent="0">
              <a:lnSpc>
                <a:spcPct val="100000"/>
              </a:lnSpc>
              <a:spcBef>
                <a:spcPts val="0"/>
              </a:spcBef>
              <a:buFontTx/>
              <a:buNone/>
              <a:defRPr sz="2000" u="sng" cap="all" baseline="0"/>
            </a:lvl1pPr>
          </a:lstStyle>
          <a:p>
            <a:pPr lvl="0"/>
            <a:r>
              <a:rPr lang="en-US"/>
              <a:t>CLICK TO EDIT SUBHEAD - IN CAPS</a:t>
            </a:r>
          </a:p>
        </p:txBody>
      </p:sp>
      <p:sp>
        <p:nvSpPr>
          <p:cNvPr id="8" name="Content Placeholder 2"/>
          <p:cNvSpPr>
            <a:spLocks noGrp="1"/>
          </p:cNvSpPr>
          <p:nvPr>
            <p:ph idx="1"/>
          </p:nvPr>
        </p:nvSpPr>
        <p:spPr>
          <a:xfrm>
            <a:off x="457200" y="2382102"/>
            <a:ext cx="8229600" cy="2343404"/>
          </a:xfrm>
          <a:prstGeom prst="rect">
            <a:avLst/>
          </a:prstGeom>
        </p:spPr>
        <p:txBody>
          <a:bodyPr lIns="0" tIns="0" rIns="0" bIns="0"/>
          <a:lstStyle>
            <a:lvl1pPr marL="225425" indent="-225425">
              <a:lnSpc>
                <a:spcPct val="100000"/>
              </a:lnSpc>
              <a:spcBef>
                <a:spcPts val="0"/>
              </a:spcBef>
              <a:spcAft>
                <a:spcPts val="600"/>
              </a:spcAft>
              <a:buClr>
                <a:srgbClr val="EE3124"/>
              </a:buClr>
              <a:buSzPct val="110000"/>
              <a:buFont typeface="Wingdings" charset="2"/>
              <a:buChar char="§"/>
              <a:tabLst/>
              <a:defRPr sz="2400"/>
            </a:lvl1pPr>
            <a:lvl2pPr marL="458788" indent="-233363">
              <a:buSzPct val="85000"/>
              <a:defRPr sz="2400"/>
            </a:lvl2pPr>
          </a:lstStyle>
          <a:p>
            <a:pPr lvl="0"/>
            <a:r>
              <a:rPr lang="en-US"/>
              <a:t>Click to edit Master text styles</a:t>
            </a:r>
          </a:p>
        </p:txBody>
      </p:sp>
      <p:sp>
        <p:nvSpPr>
          <p:cNvPr id="9" name="Text Placeholder 2"/>
          <p:cNvSpPr>
            <a:spLocks noGrp="1"/>
          </p:cNvSpPr>
          <p:nvPr>
            <p:ph type="body" sz="quarter" idx="11" hasCustomPrompt="1"/>
          </p:nvPr>
        </p:nvSpPr>
        <p:spPr>
          <a:xfrm>
            <a:off x="575229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Staffing Industry Analysts</a:t>
            </a:r>
          </a:p>
        </p:txBody>
      </p:sp>
    </p:spTree>
    <p:extLst>
      <p:ext uri="{BB962C8B-B14F-4D97-AF65-F5344CB8AC3E}">
        <p14:creationId xmlns:p14="http://schemas.microsoft.com/office/powerpoint/2010/main" val="2465910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Multi-page)        1 of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DCDC74-B0B3-F34E-8596-7E1DB0C3E500}"/>
              </a:ext>
            </a:extLst>
          </p:cNvPr>
          <p:cNvSpPr>
            <a:spLocks noGrp="1"/>
          </p:cNvSpPr>
          <p:nvPr>
            <p:ph type="ctrTitle" hasCustomPrompt="1"/>
          </p:nvPr>
        </p:nvSpPr>
        <p:spPr>
          <a:xfrm>
            <a:off x="0" y="1920642"/>
            <a:ext cx="9144000" cy="1152167"/>
          </a:xfrm>
          <a:prstGeom prst="rect">
            <a:avLst/>
          </a:prstGeom>
        </p:spPr>
        <p:txBody>
          <a:bodyPr lIns="457200" tIns="274320" rIns="0" bIns="0"/>
          <a:lstStyle>
            <a:lvl1pPr algn="l">
              <a:lnSpc>
                <a:spcPct val="100000"/>
              </a:lnSpc>
              <a:defRPr sz="3200" b="1" baseline="0">
                <a:latin typeface="+mn-lt"/>
              </a:defRPr>
            </a:lvl1pPr>
          </a:lstStyle>
          <a:p>
            <a:r>
              <a:rPr lang="en-US"/>
              <a:t>Insert Title with Initial Caps Insert Title with</a:t>
            </a:r>
            <a:br>
              <a:rPr lang="en-US"/>
            </a:br>
            <a:r>
              <a:rPr lang="en-US"/>
              <a:t>Initial Caps Insert Title with Initial Caps </a:t>
            </a:r>
          </a:p>
        </p:txBody>
      </p:sp>
      <p:sp>
        <p:nvSpPr>
          <p:cNvPr id="4" name="Content Placeholder 3">
            <a:extLst>
              <a:ext uri="{FF2B5EF4-FFF2-40B4-BE49-F238E27FC236}">
                <a16:creationId xmlns:a16="http://schemas.microsoft.com/office/drawing/2014/main" id="{30FE8696-C36E-2E40-A8CF-F7879872F764}"/>
              </a:ext>
            </a:extLst>
          </p:cNvPr>
          <p:cNvSpPr>
            <a:spLocks noGrp="1"/>
          </p:cNvSpPr>
          <p:nvPr>
            <p:ph sz="quarter" idx="19" hasCustomPrompt="1"/>
          </p:nvPr>
        </p:nvSpPr>
        <p:spPr>
          <a:xfrm>
            <a:off x="4781443" y="4809091"/>
            <a:ext cx="4362558" cy="351342"/>
          </a:xfrm>
          <a:prstGeom prst="rect">
            <a:avLst/>
          </a:prstGeom>
        </p:spPr>
        <p:txBody>
          <a:bodyPr lIns="0" tIns="0" rIns="457200" bIns="182880" anchor="b" anchorCtr="0"/>
          <a:lstStyle>
            <a:lvl1pPr marL="0" indent="0" algn="r">
              <a:buFontTx/>
              <a:buNone/>
              <a:defRPr sz="1200" b="1"/>
            </a:lvl1pPr>
            <a:lvl2pPr marL="457200" indent="0">
              <a:buFontTx/>
              <a:buNone/>
              <a:defRPr sz="1200" b="1"/>
            </a:lvl2pPr>
            <a:lvl3pPr marL="914400" indent="0">
              <a:buFontTx/>
              <a:buNone/>
              <a:defRPr sz="1200" b="1"/>
            </a:lvl3pPr>
            <a:lvl4pPr marL="1371600" indent="0">
              <a:buFontTx/>
              <a:buNone/>
              <a:defRPr sz="1200" b="1"/>
            </a:lvl4pPr>
            <a:lvl5pPr marL="1828800" indent="0">
              <a:buFontTx/>
              <a:buNone/>
              <a:defRPr sz="1200" b="1"/>
            </a:lvl5pPr>
          </a:lstStyle>
          <a:p>
            <a:pPr lvl="0"/>
            <a:r>
              <a:rPr lang="en-US"/>
              <a:t>Presentation Date (Month, Day, Year) – 12pt Calibri Bold</a:t>
            </a:r>
          </a:p>
        </p:txBody>
      </p:sp>
      <p:sp>
        <p:nvSpPr>
          <p:cNvPr id="5" name="Content Placeholder 14">
            <a:extLst>
              <a:ext uri="{FF2B5EF4-FFF2-40B4-BE49-F238E27FC236}">
                <a16:creationId xmlns:a16="http://schemas.microsoft.com/office/drawing/2014/main" id="{16012FCC-9435-7D47-AE71-A9C4C38C5FEE}"/>
              </a:ext>
            </a:extLst>
          </p:cNvPr>
          <p:cNvSpPr>
            <a:spLocks noGrp="1"/>
          </p:cNvSpPr>
          <p:nvPr>
            <p:ph sz="quarter" idx="17" hasCustomPrompt="1"/>
          </p:nvPr>
        </p:nvSpPr>
        <p:spPr>
          <a:xfrm>
            <a:off x="4078224" y="3098665"/>
            <a:ext cx="987552" cy="658368"/>
          </a:xfrm>
          <a:prstGeom prst="rect">
            <a:avLst/>
          </a:prstGeom>
        </p:spPr>
        <p:txBody>
          <a:bodyPr lIns="0" tIns="0" rIns="0" bIns="45720" anchor="b" anchorCtr="0"/>
          <a:lstStyle>
            <a:lvl1pPr marL="0" indent="0">
              <a:spcBef>
                <a:spcPts val="0"/>
              </a:spcBef>
              <a:buFontTx/>
              <a:buNone/>
              <a:defRPr sz="1200" i="1"/>
            </a:lvl1pPr>
          </a:lstStyle>
          <a:p>
            <a:r>
              <a:rPr lang="en-US"/>
              <a:t>Sponsored by:</a:t>
            </a:r>
          </a:p>
        </p:txBody>
      </p:sp>
      <p:sp>
        <p:nvSpPr>
          <p:cNvPr id="6" name="Picture Placeholder 9">
            <a:extLst>
              <a:ext uri="{FF2B5EF4-FFF2-40B4-BE49-F238E27FC236}">
                <a16:creationId xmlns:a16="http://schemas.microsoft.com/office/drawing/2014/main" id="{753296EA-E1AE-F84C-9DC7-CCA7B74E07B9}"/>
              </a:ext>
            </a:extLst>
          </p:cNvPr>
          <p:cNvSpPr>
            <a:spLocks noGrp="1"/>
          </p:cNvSpPr>
          <p:nvPr>
            <p:ph type="pic" sz="quarter" idx="20" hasCustomPrompt="1"/>
          </p:nvPr>
        </p:nvSpPr>
        <p:spPr>
          <a:xfrm>
            <a:off x="3474720" y="3798168"/>
            <a:ext cx="2194560" cy="548640"/>
          </a:xfrm>
          <a:prstGeom prst="rect">
            <a:avLst/>
          </a:prstGeom>
        </p:spPr>
        <p:txBody>
          <a:bodyPr/>
          <a:lstStyle>
            <a:lvl1pPr marL="0" indent="0">
              <a:buNone/>
              <a:defRPr sz="1100"/>
            </a:lvl1pPr>
          </a:lstStyle>
          <a:p>
            <a:r>
              <a:rPr lang="en-US"/>
              <a:t>insert sponsor logo</a:t>
            </a:r>
          </a:p>
        </p:txBody>
      </p:sp>
    </p:spTree>
    <p:extLst>
      <p:ext uri="{BB962C8B-B14F-4D97-AF65-F5344CB8AC3E}">
        <p14:creationId xmlns:p14="http://schemas.microsoft.com/office/powerpoint/2010/main" val="31711320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Key Findings">
    <p:spTree>
      <p:nvGrpSpPr>
        <p:cNvPr id="1" name=""/>
        <p:cNvGrpSpPr/>
        <p:nvPr/>
      </p:nvGrpSpPr>
      <p:grpSpPr>
        <a:xfrm>
          <a:off x="0" y="0"/>
          <a:ext cx="0" cy="0"/>
          <a:chOff x="0" y="0"/>
          <a:chExt cx="0" cy="0"/>
        </a:xfrm>
      </p:grpSpPr>
      <p:sp>
        <p:nvSpPr>
          <p:cNvPr id="7" name="Text Placeholder 15"/>
          <p:cNvSpPr>
            <a:spLocks noGrp="1"/>
          </p:cNvSpPr>
          <p:nvPr>
            <p:ph type="body" sz="quarter" idx="11" hasCustomPrompt="1"/>
          </p:nvPr>
        </p:nvSpPr>
        <p:spPr>
          <a:xfrm>
            <a:off x="0" y="285750"/>
            <a:ext cx="8001000" cy="559594"/>
          </a:xfrm>
          <a:prstGeom prst="rect">
            <a:avLst/>
          </a:prstGeom>
        </p:spPr>
        <p:txBody>
          <a:bodyPr vert="horz" lIns="274320" tIns="137160"/>
          <a:lstStyle>
            <a:lvl1pPr marL="0" indent="0">
              <a:buNone/>
              <a:defRPr sz="1350" b="1" baseline="0"/>
            </a:lvl1pPr>
          </a:lstStyle>
          <a:p>
            <a:pPr lvl="0"/>
            <a:r>
              <a:rPr lang="en-US"/>
              <a:t>Title goes here</a:t>
            </a:r>
          </a:p>
        </p:txBody>
      </p:sp>
      <p:sp>
        <p:nvSpPr>
          <p:cNvPr id="16" name="Text Placeholder 15"/>
          <p:cNvSpPr>
            <a:spLocks noGrp="1"/>
          </p:cNvSpPr>
          <p:nvPr>
            <p:ph type="body" sz="quarter" idx="15" hasCustomPrompt="1"/>
          </p:nvPr>
        </p:nvSpPr>
        <p:spPr>
          <a:xfrm>
            <a:off x="0" y="857250"/>
            <a:ext cx="6172200" cy="228600"/>
          </a:xfrm>
          <a:prstGeom prst="rect">
            <a:avLst/>
          </a:prstGeom>
        </p:spPr>
        <p:txBody>
          <a:bodyPr vert="horz" lIns="274320"/>
          <a:lstStyle>
            <a:lvl1pPr marL="0" indent="0">
              <a:buNone/>
              <a:defRPr sz="1050" b="1"/>
            </a:lvl1pPr>
            <a:lvl2pPr>
              <a:defRPr sz="900" b="0"/>
            </a:lvl2pPr>
          </a:lstStyle>
          <a:p>
            <a:pPr lvl="0"/>
            <a:r>
              <a:rPr lang="en-US"/>
              <a:t>Key Findings:</a:t>
            </a:r>
          </a:p>
        </p:txBody>
      </p:sp>
      <p:sp>
        <p:nvSpPr>
          <p:cNvPr id="18" name="Text Placeholder 17"/>
          <p:cNvSpPr>
            <a:spLocks noGrp="1"/>
          </p:cNvSpPr>
          <p:nvPr>
            <p:ph type="body" sz="quarter" idx="16" hasCustomPrompt="1"/>
          </p:nvPr>
        </p:nvSpPr>
        <p:spPr>
          <a:xfrm>
            <a:off x="0" y="1342046"/>
            <a:ext cx="6172200" cy="3409288"/>
          </a:xfrm>
          <a:prstGeom prst="rect">
            <a:avLst/>
          </a:prstGeom>
        </p:spPr>
        <p:txBody>
          <a:bodyPr vert="horz" lIns="274320" tIns="0"/>
          <a:lstStyle>
            <a:lvl1pPr marL="304800" indent="-133350">
              <a:lnSpc>
                <a:spcPct val="100000"/>
              </a:lnSpc>
              <a:spcBef>
                <a:spcPts val="0"/>
              </a:spcBef>
              <a:spcAft>
                <a:spcPts val="450"/>
              </a:spcAft>
              <a:buFont typeface="Arial"/>
              <a:buChar char="•"/>
              <a:tabLst/>
              <a:defRPr sz="900"/>
            </a:lvl1pPr>
            <a:lvl2pPr marL="647700" indent="-171450">
              <a:tabLst/>
              <a:defRPr sz="900"/>
            </a:lvl2pPr>
            <a:lvl3pPr marL="990600" indent="-171450">
              <a:tabLst/>
              <a:defRPr sz="900"/>
            </a:lvl3pPr>
            <a:lvl4pPr>
              <a:defRPr sz="900"/>
            </a:lvl4pPr>
            <a:lvl5pPr>
              <a:defRPr sz="900"/>
            </a:lvl5pPr>
          </a:lstStyle>
          <a:p>
            <a:pPr lvl="0">
              <a:lnSpc>
                <a:spcPct val="100000"/>
              </a:lnSpc>
              <a:spcBef>
                <a:spcPts val="0"/>
              </a:spcBef>
              <a:spcAft>
                <a:spcPts val="450"/>
              </a:spcAft>
            </a:pPr>
            <a:r>
              <a:rPr lang="en-GB" sz="900"/>
              <a:t>Only 14% of contingent staffing buyers currently use HRO, roughly the same level of usage as in the previous two years. The highest propensity of HRO usage is reported by buyers in the business services, manufacturing and tech/telecom industries; buyers from large companies of 10,000+ employees; buyers of industrial/logistics skills; and multinational buyers. </a:t>
            </a:r>
          </a:p>
          <a:p>
            <a:pPr lvl="0">
              <a:lnSpc>
                <a:spcPct val="100000"/>
              </a:lnSpc>
              <a:spcBef>
                <a:spcPts val="0"/>
              </a:spcBef>
              <a:spcAft>
                <a:spcPts val="450"/>
              </a:spcAft>
            </a:pPr>
            <a:r>
              <a:rPr lang="en-GB" sz="900"/>
              <a:t>While only 17% of contingent staffing buyers say they currently use RPO—down from the 21% reported last year—growth is nonetheless still evident versus the 14% reported in 2007. Additionally, 24% of buyers say they are considering using RPO over the next two years. The highest propensity of RPO usage is reported by buyers in the retail/consumer, tech/telecom and </a:t>
            </a:r>
            <a:r>
              <a:rPr lang="en-GB" sz="900" err="1"/>
              <a:t>pharma</a:t>
            </a:r>
            <a:r>
              <a:rPr lang="en-GB" sz="900"/>
              <a:t>/biotech industries; buyers from large companies of 10,000+ employees; buyers of industrial/logistics and information technology skills; and multinational buyers.</a:t>
            </a:r>
          </a:p>
          <a:p>
            <a:pPr lvl="1">
              <a:lnSpc>
                <a:spcPct val="100000"/>
              </a:lnSpc>
              <a:spcBef>
                <a:spcPts val="0"/>
              </a:spcBef>
              <a:spcAft>
                <a:spcPts val="450"/>
              </a:spcAft>
            </a:pPr>
            <a:r>
              <a:rPr lang="en-GB" sz="900"/>
              <a:t>Bullets Level 2</a:t>
            </a:r>
            <a:br>
              <a:rPr lang="en-GB" sz="900"/>
            </a:br>
            <a:r>
              <a:rPr lang="en-GB" sz="900"/>
              <a:t>Bullets should always have a hanging indent</a:t>
            </a:r>
          </a:p>
          <a:p>
            <a:pPr lvl="2">
              <a:lnSpc>
                <a:spcPct val="100000"/>
              </a:lnSpc>
              <a:spcBef>
                <a:spcPts val="0"/>
              </a:spcBef>
              <a:spcAft>
                <a:spcPts val="450"/>
              </a:spcAft>
            </a:pPr>
            <a:r>
              <a:rPr lang="en-GB" sz="900"/>
              <a:t>Bullets Level 3</a:t>
            </a:r>
            <a:br>
              <a:rPr lang="en-GB" sz="900"/>
            </a:br>
            <a:r>
              <a:rPr lang="en-GB" sz="900"/>
              <a:t>Bullets should always have a hanging indent</a:t>
            </a:r>
            <a:endParaRPr lang="en-US" sz="900"/>
          </a:p>
          <a:p>
            <a:pPr lvl="0">
              <a:lnSpc>
                <a:spcPct val="100000"/>
              </a:lnSpc>
              <a:spcBef>
                <a:spcPts val="0"/>
              </a:spcBef>
              <a:spcAft>
                <a:spcPts val="450"/>
              </a:spcAft>
            </a:pPr>
            <a:endParaRPr lang="en-US" sz="900"/>
          </a:p>
        </p:txBody>
      </p:sp>
      <p:sp>
        <p:nvSpPr>
          <p:cNvPr id="20" name="Text Placeholder 19"/>
          <p:cNvSpPr>
            <a:spLocks noGrp="1"/>
          </p:cNvSpPr>
          <p:nvPr>
            <p:ph type="body" sz="quarter" idx="17" hasCustomPrompt="1"/>
          </p:nvPr>
        </p:nvSpPr>
        <p:spPr>
          <a:xfrm>
            <a:off x="6400800" y="1085850"/>
            <a:ext cx="2438400" cy="3657600"/>
          </a:xfrm>
          <a:prstGeom prst="rect">
            <a:avLst/>
          </a:prstGeom>
        </p:spPr>
        <p:txBody>
          <a:bodyPr vert="horz"/>
          <a:lstStyle>
            <a:lvl1pPr marL="0" indent="0">
              <a:buNone/>
              <a:defRPr sz="900" i="1" baseline="0">
                <a:solidFill>
                  <a:schemeClr val="bg1">
                    <a:lumMod val="65000"/>
                  </a:schemeClr>
                </a:solidFill>
                <a:latin typeface="Georgia"/>
                <a:cs typeface="Georgia"/>
              </a:defRPr>
            </a:lvl1pPr>
            <a:lvl2pPr>
              <a:defRPr sz="900" i="1">
                <a:solidFill>
                  <a:schemeClr val="bg1">
                    <a:lumMod val="65000"/>
                  </a:schemeClr>
                </a:solidFill>
                <a:latin typeface="Georgia"/>
                <a:cs typeface="Georgia"/>
              </a:defRPr>
            </a:lvl2pPr>
            <a:lvl3pPr>
              <a:defRPr sz="900" i="1">
                <a:solidFill>
                  <a:schemeClr val="bg1">
                    <a:lumMod val="65000"/>
                  </a:schemeClr>
                </a:solidFill>
                <a:latin typeface="Georgia"/>
                <a:cs typeface="Georgia"/>
              </a:defRPr>
            </a:lvl3pPr>
            <a:lvl4pPr>
              <a:defRPr sz="900" i="1">
                <a:solidFill>
                  <a:schemeClr val="bg1">
                    <a:lumMod val="65000"/>
                  </a:schemeClr>
                </a:solidFill>
                <a:latin typeface="Georgia"/>
                <a:cs typeface="Georgia"/>
              </a:defRPr>
            </a:lvl4pPr>
            <a:lvl5pPr>
              <a:defRPr sz="900" i="1">
                <a:solidFill>
                  <a:schemeClr val="bg1">
                    <a:lumMod val="65000"/>
                  </a:schemeClr>
                </a:solidFill>
                <a:latin typeface="Georgia"/>
                <a:cs typeface="Georgia"/>
              </a:defRPr>
            </a:lvl5pPr>
          </a:lstStyle>
          <a:p>
            <a:r>
              <a:rPr lang="en-US" sz="900" i="1">
                <a:solidFill>
                  <a:schemeClr val="bg1">
                    <a:lumMod val="65000"/>
                  </a:schemeClr>
                </a:solidFill>
                <a:latin typeface="Georgia"/>
                <a:cs typeface="Georgia"/>
              </a:rPr>
              <a:t>Results are based on findings of our 2009 </a:t>
            </a:r>
            <a:r>
              <a:rPr lang="en-US" sz="900" i="1" err="1">
                <a:solidFill>
                  <a:schemeClr val="bg1">
                    <a:lumMod val="65000"/>
                  </a:schemeClr>
                </a:solidFill>
                <a:latin typeface="Georgia"/>
                <a:cs typeface="Georgia"/>
              </a:rPr>
              <a:t>Cotntingent</a:t>
            </a:r>
            <a:r>
              <a:rPr lang="en-US" sz="900" i="1">
                <a:solidFill>
                  <a:schemeClr val="bg1">
                    <a:lumMod val="65000"/>
                  </a:schemeClr>
                </a:solidFill>
                <a:latin typeface="Georgia"/>
                <a:cs typeface="Georgia"/>
              </a:rPr>
              <a:t> Buyer Survey, conducted in September 2009, and reflect the opinions of buyer respondents from 171large (1000+ employee) companies.</a:t>
            </a:r>
            <a:endParaRPr lang="en-US" sz="900">
              <a:solidFill>
                <a:schemeClr val="bg1">
                  <a:lumMod val="65000"/>
                </a:schemeClr>
              </a:solidFill>
              <a:latin typeface="Georgia"/>
              <a:cs typeface="Georgia"/>
            </a:endParaRPr>
          </a:p>
        </p:txBody>
      </p:sp>
      <p:sp>
        <p:nvSpPr>
          <p:cNvPr id="3" name="Text Placeholder 2"/>
          <p:cNvSpPr>
            <a:spLocks noGrp="1"/>
          </p:cNvSpPr>
          <p:nvPr>
            <p:ph type="body" sz="quarter" idx="18" hasCustomPrompt="1"/>
          </p:nvPr>
        </p:nvSpPr>
        <p:spPr>
          <a:xfrm>
            <a:off x="0" y="1097757"/>
            <a:ext cx="6172200" cy="263149"/>
          </a:xfrm>
          <a:prstGeom prst="rect">
            <a:avLst/>
          </a:prstGeom>
        </p:spPr>
        <p:txBody>
          <a:bodyPr lIns="274320" bIns="91440">
            <a:sp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smtClean="0">
                <a:effect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900">
                <a:effectLst/>
                <a:latin typeface="Calibri" panose="020F0502020204030204" pitchFamily="34" charset="0"/>
                <a:ea typeface="MS Mincho" panose="02020609040205080304" pitchFamily="49" charset="-128"/>
                <a:cs typeface="Times New Roman" panose="02020603050405020304" pitchFamily="18" charset="0"/>
              </a:rPr>
              <a:t>Here you should provide a summary of the report highlighting the key facts and conclusions. </a:t>
            </a:r>
          </a:p>
        </p:txBody>
      </p:sp>
    </p:spTree>
    <p:extLst>
      <p:ext uri="{BB962C8B-B14F-4D97-AF65-F5344CB8AC3E}">
        <p14:creationId xmlns:p14="http://schemas.microsoft.com/office/powerpoint/2010/main" val="268444829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Content with Charts">
    <p:spTree>
      <p:nvGrpSpPr>
        <p:cNvPr id="1" name=""/>
        <p:cNvGrpSpPr/>
        <p:nvPr/>
      </p:nvGrpSpPr>
      <p:grpSpPr>
        <a:xfrm>
          <a:off x="0" y="0"/>
          <a:ext cx="0" cy="0"/>
          <a:chOff x="0" y="0"/>
          <a:chExt cx="0" cy="0"/>
        </a:xfrm>
      </p:grpSpPr>
      <p:sp>
        <p:nvSpPr>
          <p:cNvPr id="8"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675">
                <a:solidFill>
                  <a:schemeClr val="tx1"/>
                </a:solidFill>
                <a:latin typeface="Calibri"/>
                <a:cs typeface="Calibri"/>
              </a:defRPr>
            </a:lvl1pPr>
          </a:lstStyle>
          <a:p>
            <a:fld id="{A18EFF7F-E1FD-104A-8E29-BA259AF7B7FF}" type="slidenum">
              <a:rPr lang="en-US" smtClean="0"/>
              <a:pPr/>
              <a:t>‹#›</a:t>
            </a:fld>
            <a:endParaRPr lang="en-US"/>
          </a:p>
        </p:txBody>
      </p:sp>
      <p:sp>
        <p:nvSpPr>
          <p:cNvPr id="16" name="Chart Placeholder 15"/>
          <p:cNvSpPr>
            <a:spLocks noGrp="1"/>
          </p:cNvSpPr>
          <p:nvPr>
            <p:ph type="chart" sz="quarter" idx="17" hasCustomPrompt="1"/>
          </p:nvPr>
        </p:nvSpPr>
        <p:spPr>
          <a:xfrm>
            <a:off x="5638800" y="1085850"/>
            <a:ext cx="3200400" cy="1371600"/>
          </a:xfrm>
          <a:prstGeom prst="rect">
            <a:avLst/>
          </a:prstGeom>
        </p:spPr>
        <p:txBody>
          <a:bodyPr vert="horz" tIns="91440"/>
          <a:lstStyle>
            <a:lvl1pPr marL="0" indent="0">
              <a:buNone/>
              <a:defRPr sz="900" i="1" baseline="0"/>
            </a:lvl1pPr>
          </a:lstStyle>
          <a:p>
            <a:r>
              <a:rPr lang="en-US"/>
              <a:t>Click to add chart</a:t>
            </a:r>
          </a:p>
        </p:txBody>
      </p:sp>
      <p:sp>
        <p:nvSpPr>
          <p:cNvPr id="17" name="Chart Placeholder 15"/>
          <p:cNvSpPr>
            <a:spLocks noGrp="1"/>
          </p:cNvSpPr>
          <p:nvPr>
            <p:ph type="chart" sz="quarter" idx="18" hasCustomPrompt="1"/>
          </p:nvPr>
        </p:nvSpPr>
        <p:spPr>
          <a:xfrm>
            <a:off x="5638800" y="2914650"/>
            <a:ext cx="3200400" cy="1600200"/>
          </a:xfrm>
          <a:prstGeom prst="rect">
            <a:avLst/>
          </a:prstGeom>
        </p:spPr>
        <p:txBody>
          <a:bodyPr vert="horz" tIns="91440"/>
          <a:lstStyle>
            <a:lvl1pPr marL="0" indent="0">
              <a:buNone/>
              <a:defRPr sz="900" i="1"/>
            </a:lvl1pPr>
          </a:lstStyle>
          <a:p>
            <a:r>
              <a:rPr lang="en-US"/>
              <a:t>Click to add chart</a:t>
            </a:r>
          </a:p>
        </p:txBody>
      </p:sp>
      <p:sp>
        <p:nvSpPr>
          <p:cNvPr id="18" name="Text Placeholder 11"/>
          <p:cNvSpPr>
            <a:spLocks noGrp="1"/>
          </p:cNvSpPr>
          <p:nvPr>
            <p:ph type="body" sz="quarter" idx="19"/>
          </p:nvPr>
        </p:nvSpPr>
        <p:spPr>
          <a:xfrm>
            <a:off x="5638800" y="857250"/>
            <a:ext cx="3200400" cy="228600"/>
          </a:xfrm>
          <a:prstGeom prst="rect">
            <a:avLst/>
          </a:prstGeom>
        </p:spPr>
        <p:txBody>
          <a:bodyPr vert="horz" tIns="91440"/>
          <a:lstStyle>
            <a:lvl1pPr marL="0" indent="0">
              <a:buNone/>
              <a:defRPr sz="900" i="1"/>
            </a:lvl1pPr>
            <a:lvl2pPr>
              <a:defRPr sz="900"/>
            </a:lvl2pPr>
            <a:lvl3pPr>
              <a:defRPr sz="900"/>
            </a:lvl3pPr>
            <a:lvl4pPr>
              <a:defRPr sz="900"/>
            </a:lvl4pPr>
            <a:lvl5pPr>
              <a:defRPr sz="900"/>
            </a:lvl5pPr>
          </a:lstStyle>
          <a:p>
            <a:pPr lvl="0"/>
            <a:r>
              <a:rPr lang="en-US"/>
              <a:t>Click to edit Master text styles</a:t>
            </a:r>
          </a:p>
        </p:txBody>
      </p:sp>
      <p:sp>
        <p:nvSpPr>
          <p:cNvPr id="19" name="Text Placeholder 11"/>
          <p:cNvSpPr>
            <a:spLocks noGrp="1"/>
          </p:cNvSpPr>
          <p:nvPr>
            <p:ph type="body" sz="quarter" idx="20"/>
          </p:nvPr>
        </p:nvSpPr>
        <p:spPr>
          <a:xfrm>
            <a:off x="5638800" y="2686050"/>
            <a:ext cx="3200400" cy="228600"/>
          </a:xfrm>
          <a:prstGeom prst="rect">
            <a:avLst/>
          </a:prstGeom>
        </p:spPr>
        <p:txBody>
          <a:bodyPr vert="horz" tIns="91440"/>
          <a:lstStyle>
            <a:lvl1pPr marL="0" indent="0">
              <a:buNone/>
              <a:defRPr sz="900" i="1"/>
            </a:lvl1pPr>
            <a:lvl2pPr>
              <a:defRPr sz="900"/>
            </a:lvl2pPr>
            <a:lvl3pPr>
              <a:defRPr sz="900"/>
            </a:lvl3pPr>
            <a:lvl4pPr>
              <a:defRPr sz="900"/>
            </a:lvl4pPr>
            <a:lvl5pPr>
              <a:defRPr sz="900"/>
            </a:lvl5pPr>
          </a:lstStyle>
          <a:p>
            <a:pPr lvl="0"/>
            <a:r>
              <a:rPr lang="en-US"/>
              <a:t>Click to edit Master text styles</a:t>
            </a:r>
          </a:p>
        </p:txBody>
      </p:sp>
      <p:sp>
        <p:nvSpPr>
          <p:cNvPr id="11" name="Text Placeholder 15"/>
          <p:cNvSpPr>
            <a:spLocks noGrp="1"/>
          </p:cNvSpPr>
          <p:nvPr>
            <p:ph type="body" sz="quarter" idx="11" hasCustomPrompt="1"/>
          </p:nvPr>
        </p:nvSpPr>
        <p:spPr>
          <a:xfrm>
            <a:off x="0" y="285750"/>
            <a:ext cx="8001000" cy="559594"/>
          </a:xfrm>
          <a:prstGeom prst="rect">
            <a:avLst/>
          </a:prstGeom>
        </p:spPr>
        <p:txBody>
          <a:bodyPr vert="horz" lIns="274320" tIns="137160"/>
          <a:lstStyle>
            <a:lvl1pPr marL="0" indent="0">
              <a:buNone/>
              <a:defRPr sz="1350" b="1" baseline="0"/>
            </a:lvl1pPr>
          </a:lstStyle>
          <a:p>
            <a:pPr lvl="0"/>
            <a:r>
              <a:rPr lang="en-US"/>
              <a:t>Title goes here</a:t>
            </a:r>
          </a:p>
        </p:txBody>
      </p:sp>
      <p:sp>
        <p:nvSpPr>
          <p:cNvPr id="12" name="Text Placeholder 15"/>
          <p:cNvSpPr>
            <a:spLocks noGrp="1"/>
          </p:cNvSpPr>
          <p:nvPr>
            <p:ph type="body" sz="quarter" idx="15" hasCustomPrompt="1"/>
          </p:nvPr>
        </p:nvSpPr>
        <p:spPr>
          <a:xfrm>
            <a:off x="0" y="857250"/>
            <a:ext cx="5334000" cy="228600"/>
          </a:xfrm>
          <a:prstGeom prst="rect">
            <a:avLst/>
          </a:prstGeom>
        </p:spPr>
        <p:txBody>
          <a:bodyPr vert="horz" lIns="274320"/>
          <a:lstStyle>
            <a:lvl1pPr marL="0" indent="0">
              <a:buNone/>
              <a:defRPr sz="1050" b="1"/>
            </a:lvl1pPr>
            <a:lvl2pPr>
              <a:defRPr sz="900" b="0"/>
            </a:lvl2pPr>
          </a:lstStyle>
          <a:p>
            <a:pPr lvl="0"/>
            <a:r>
              <a:rPr lang="en-US"/>
              <a:t>Subtitle</a:t>
            </a:r>
          </a:p>
        </p:txBody>
      </p:sp>
      <p:sp>
        <p:nvSpPr>
          <p:cNvPr id="10" name="Text Placeholder 17"/>
          <p:cNvSpPr>
            <a:spLocks noGrp="1"/>
          </p:cNvSpPr>
          <p:nvPr>
            <p:ph type="body" sz="quarter" idx="16" hasCustomPrompt="1"/>
          </p:nvPr>
        </p:nvSpPr>
        <p:spPr>
          <a:xfrm>
            <a:off x="0" y="1462837"/>
            <a:ext cx="5334000" cy="3288497"/>
          </a:xfrm>
          <a:prstGeom prst="rect">
            <a:avLst/>
          </a:prstGeom>
        </p:spPr>
        <p:txBody>
          <a:bodyPr vert="horz" lIns="274320" tIns="0"/>
          <a:lstStyle>
            <a:lvl1pPr marL="304800" indent="-133350">
              <a:lnSpc>
                <a:spcPct val="100000"/>
              </a:lnSpc>
              <a:spcBef>
                <a:spcPts val="0"/>
              </a:spcBef>
              <a:spcAft>
                <a:spcPts val="450"/>
              </a:spcAft>
              <a:buFont typeface="Arial"/>
              <a:buChar char="•"/>
              <a:tabLst/>
              <a:defRPr sz="900"/>
            </a:lvl1pPr>
            <a:lvl2pPr marL="647700" indent="-171450">
              <a:tabLst/>
              <a:defRPr sz="900"/>
            </a:lvl2pPr>
            <a:lvl3pPr marL="990600" indent="-171450">
              <a:tabLst/>
              <a:defRPr sz="900"/>
            </a:lvl3pPr>
            <a:lvl4pPr>
              <a:defRPr sz="900"/>
            </a:lvl4pPr>
            <a:lvl5pPr>
              <a:defRPr sz="900"/>
            </a:lvl5pPr>
          </a:lstStyle>
          <a:p>
            <a:pPr lvl="0">
              <a:lnSpc>
                <a:spcPct val="100000"/>
              </a:lnSpc>
              <a:spcBef>
                <a:spcPts val="0"/>
              </a:spcBef>
              <a:spcAft>
                <a:spcPts val="450"/>
              </a:spcAft>
            </a:pPr>
            <a:r>
              <a:rPr lang="en-GB" sz="900"/>
              <a:t>Only 14% of contingent staffing buyers currently use HRO, roughly the same level of usage as in the previous two years. The highest propensity of HRO usage is reported by buyers in the business services, manufacturing and tech/telecom industries; buyers from large companies of 10,000+ employees; buyers of industrial/logistics skills; and multinational buyers. </a:t>
            </a:r>
          </a:p>
          <a:p>
            <a:pPr lvl="0">
              <a:lnSpc>
                <a:spcPct val="100000"/>
              </a:lnSpc>
              <a:spcBef>
                <a:spcPts val="0"/>
              </a:spcBef>
              <a:spcAft>
                <a:spcPts val="450"/>
              </a:spcAft>
            </a:pPr>
            <a:r>
              <a:rPr lang="en-GB" sz="900"/>
              <a:t>While only 17% of contingent staffing buyers say they currently use RPO—down from the 21% reported last year—growth is nonetheless still evident versus the 14% reported in 2007. Additionally, 24% of buyers say they are considering using RPO over the next two years. The highest propensity of RPO usage is reported by buyers in the retail/consumer, tech/telecom and </a:t>
            </a:r>
            <a:r>
              <a:rPr lang="en-GB" sz="900" err="1"/>
              <a:t>pharma</a:t>
            </a:r>
            <a:r>
              <a:rPr lang="en-GB" sz="900"/>
              <a:t>/biotech industries; buyers from large companies of 10,000+ employees; buyers of industrial/logistics and information technology skills; and multinational buyers.</a:t>
            </a:r>
          </a:p>
          <a:p>
            <a:pPr lvl="1">
              <a:lnSpc>
                <a:spcPct val="100000"/>
              </a:lnSpc>
              <a:spcBef>
                <a:spcPts val="0"/>
              </a:spcBef>
              <a:spcAft>
                <a:spcPts val="450"/>
              </a:spcAft>
            </a:pPr>
            <a:r>
              <a:rPr lang="en-GB" sz="900"/>
              <a:t>Bullets Level 2</a:t>
            </a:r>
            <a:br>
              <a:rPr lang="en-GB" sz="900"/>
            </a:br>
            <a:r>
              <a:rPr lang="en-GB" sz="900"/>
              <a:t>Bullets should always have a hanging indent</a:t>
            </a:r>
          </a:p>
          <a:p>
            <a:pPr lvl="2">
              <a:lnSpc>
                <a:spcPct val="100000"/>
              </a:lnSpc>
              <a:spcBef>
                <a:spcPts val="0"/>
              </a:spcBef>
              <a:spcAft>
                <a:spcPts val="450"/>
              </a:spcAft>
            </a:pPr>
            <a:r>
              <a:rPr lang="en-GB" sz="900"/>
              <a:t>Bullets Level 3</a:t>
            </a:r>
            <a:br>
              <a:rPr lang="en-GB" sz="900"/>
            </a:br>
            <a:r>
              <a:rPr lang="en-GB" sz="900"/>
              <a:t>Bullets should always have a hanging indent</a:t>
            </a:r>
            <a:endParaRPr lang="en-US" sz="900"/>
          </a:p>
          <a:p>
            <a:pPr lvl="0">
              <a:lnSpc>
                <a:spcPct val="100000"/>
              </a:lnSpc>
              <a:spcBef>
                <a:spcPts val="0"/>
              </a:spcBef>
              <a:spcAft>
                <a:spcPts val="450"/>
              </a:spcAft>
            </a:pPr>
            <a:endParaRPr lang="en-US" sz="900"/>
          </a:p>
        </p:txBody>
      </p:sp>
      <p:sp>
        <p:nvSpPr>
          <p:cNvPr id="14" name="Text Placeholder 2"/>
          <p:cNvSpPr>
            <a:spLocks noGrp="1"/>
          </p:cNvSpPr>
          <p:nvPr>
            <p:ph type="body" sz="quarter" idx="21" hasCustomPrompt="1"/>
          </p:nvPr>
        </p:nvSpPr>
        <p:spPr>
          <a:xfrm>
            <a:off x="0" y="1097757"/>
            <a:ext cx="5334000" cy="263149"/>
          </a:xfrm>
          <a:prstGeom prst="rect">
            <a:avLst/>
          </a:prstGeom>
        </p:spPr>
        <p:txBody>
          <a:bodyPr wrap="square" lIns="274320" bIns="91440">
            <a:sp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smtClean="0">
                <a:effect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900">
                <a:effectLst/>
                <a:latin typeface="Calibri" panose="020F0502020204030204" pitchFamily="34" charset="0"/>
                <a:ea typeface="MS Mincho" panose="02020609040205080304" pitchFamily="49" charset="-128"/>
                <a:cs typeface="Times New Roman" panose="02020603050405020304" pitchFamily="18" charset="0"/>
              </a:rPr>
              <a:t>Here you should provide a summary of the report highlighting the key facts and conclusions. </a:t>
            </a:r>
          </a:p>
        </p:txBody>
      </p:sp>
    </p:spTree>
    <p:extLst>
      <p:ext uri="{BB962C8B-B14F-4D97-AF65-F5344CB8AC3E}">
        <p14:creationId xmlns:p14="http://schemas.microsoft.com/office/powerpoint/2010/main" val="1570209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line Title, Bullets, Image (Middl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F6076B6-CD60-144D-9DB8-6BF1BE80C121}"/>
              </a:ext>
            </a:extLst>
          </p:cNvPr>
          <p:cNvSpPr>
            <a:spLocks noGrp="1"/>
          </p:cNvSpPr>
          <p:nvPr>
            <p:ph type="pic" idx="10"/>
          </p:nvPr>
        </p:nvSpPr>
        <p:spPr>
          <a:xfrm>
            <a:off x="457203" y="1600200"/>
            <a:ext cx="8229598" cy="2194560"/>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Title 1">
            <a:extLst>
              <a:ext uri="{FF2B5EF4-FFF2-40B4-BE49-F238E27FC236}">
                <a16:creationId xmlns:a16="http://schemas.microsoft.com/office/drawing/2014/main" id="{7506BC5F-249F-DD4C-9F8F-A091BB2DE77B}"/>
              </a:ext>
            </a:extLst>
          </p:cNvPr>
          <p:cNvSpPr>
            <a:spLocks noGrp="1"/>
          </p:cNvSpPr>
          <p:nvPr>
            <p:ph type="ctrTitle" hasCustomPrompt="1"/>
          </p:nvPr>
        </p:nvSpPr>
        <p:spPr>
          <a:xfrm>
            <a:off x="0" y="566928"/>
            <a:ext cx="9144000" cy="8554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8" name="Content Placeholder 2">
            <a:extLst>
              <a:ext uri="{FF2B5EF4-FFF2-40B4-BE49-F238E27FC236}">
                <a16:creationId xmlns:a16="http://schemas.microsoft.com/office/drawing/2014/main" id="{6481FBE1-8902-8242-8C3C-F0360AE65EBA}"/>
              </a:ext>
            </a:extLst>
          </p:cNvPr>
          <p:cNvSpPr>
            <a:spLocks noGrp="1"/>
          </p:cNvSpPr>
          <p:nvPr>
            <p:ph idx="1" hasCustomPrompt="1"/>
          </p:nvPr>
        </p:nvSpPr>
        <p:spPr>
          <a:xfrm>
            <a:off x="457203" y="4083051"/>
            <a:ext cx="8229599" cy="495300"/>
          </a:xfrm>
          <a:prstGeom prst="rect">
            <a:avLst/>
          </a:prstGeom>
        </p:spPr>
        <p:txBody>
          <a:bodyPr lIns="0" tIns="228600" rIns="2286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
        <p:nvSpPr>
          <p:cNvPr id="11" name="Text Placeholder 2">
            <a:extLst>
              <a:ext uri="{FF2B5EF4-FFF2-40B4-BE49-F238E27FC236}">
                <a16:creationId xmlns:a16="http://schemas.microsoft.com/office/drawing/2014/main" id="{A31DF012-4826-9F4A-BEED-415613B8A109}"/>
              </a:ext>
            </a:extLst>
          </p:cNvPr>
          <p:cNvSpPr>
            <a:spLocks noGrp="1"/>
          </p:cNvSpPr>
          <p:nvPr>
            <p:ph type="body" sz="quarter" idx="12" hasCustomPrompt="1"/>
          </p:nvPr>
        </p:nvSpPr>
        <p:spPr>
          <a:xfrm>
            <a:off x="2" y="3820923"/>
            <a:ext cx="9144000" cy="22860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7925348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ontent Only">
    <p:spTree>
      <p:nvGrpSpPr>
        <p:cNvPr id="1" name=""/>
        <p:cNvGrpSpPr/>
        <p:nvPr/>
      </p:nvGrpSpPr>
      <p:grpSpPr>
        <a:xfrm>
          <a:off x="0" y="0"/>
          <a:ext cx="0" cy="0"/>
          <a:chOff x="0" y="0"/>
          <a:chExt cx="0" cy="0"/>
        </a:xfrm>
      </p:grpSpPr>
      <p:sp>
        <p:nvSpPr>
          <p:cNvPr id="8"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675">
                <a:solidFill>
                  <a:schemeClr val="tx1"/>
                </a:solidFill>
                <a:latin typeface="Calibri"/>
                <a:cs typeface="Calibri"/>
              </a:defRPr>
            </a:lvl1pPr>
          </a:lstStyle>
          <a:p>
            <a:fld id="{A18EFF7F-E1FD-104A-8E29-BA259AF7B7FF}" type="slidenum">
              <a:rPr lang="en-US" smtClean="0"/>
              <a:pPr/>
              <a:t>‹#›</a:t>
            </a:fld>
            <a:endParaRPr lang="en-US"/>
          </a:p>
        </p:txBody>
      </p:sp>
      <p:sp>
        <p:nvSpPr>
          <p:cNvPr id="9" name="Text Placeholder 15"/>
          <p:cNvSpPr>
            <a:spLocks noGrp="1"/>
          </p:cNvSpPr>
          <p:nvPr>
            <p:ph type="body" sz="quarter" idx="15" hasCustomPrompt="1"/>
          </p:nvPr>
        </p:nvSpPr>
        <p:spPr>
          <a:xfrm>
            <a:off x="0" y="890703"/>
            <a:ext cx="8839200" cy="228600"/>
          </a:xfrm>
          <a:prstGeom prst="rect">
            <a:avLst/>
          </a:prstGeom>
        </p:spPr>
        <p:txBody>
          <a:bodyPr vert="horz" lIns="274320"/>
          <a:lstStyle>
            <a:lvl1pPr marL="0" indent="0">
              <a:buNone/>
              <a:defRPr sz="1050" b="1"/>
            </a:lvl1pPr>
            <a:lvl2pPr>
              <a:defRPr sz="900" b="0"/>
            </a:lvl2pPr>
          </a:lstStyle>
          <a:p>
            <a:pPr lvl="0"/>
            <a:r>
              <a:rPr lang="en-US"/>
              <a:t>Subtitle</a:t>
            </a:r>
          </a:p>
        </p:txBody>
      </p:sp>
      <p:sp>
        <p:nvSpPr>
          <p:cNvPr id="7" name="Text Placeholder 17"/>
          <p:cNvSpPr>
            <a:spLocks noGrp="1"/>
          </p:cNvSpPr>
          <p:nvPr>
            <p:ph type="body" sz="quarter" idx="16" hasCustomPrompt="1"/>
          </p:nvPr>
        </p:nvSpPr>
        <p:spPr>
          <a:xfrm>
            <a:off x="0" y="1375499"/>
            <a:ext cx="8839200" cy="3409288"/>
          </a:xfrm>
          <a:prstGeom prst="rect">
            <a:avLst/>
          </a:prstGeom>
        </p:spPr>
        <p:txBody>
          <a:bodyPr vert="horz" lIns="274320" tIns="0"/>
          <a:lstStyle>
            <a:lvl1pPr marL="304800" indent="-133350">
              <a:lnSpc>
                <a:spcPct val="100000"/>
              </a:lnSpc>
              <a:spcBef>
                <a:spcPts val="0"/>
              </a:spcBef>
              <a:spcAft>
                <a:spcPts val="450"/>
              </a:spcAft>
              <a:buFont typeface="Arial"/>
              <a:buChar char="•"/>
              <a:tabLst/>
              <a:defRPr sz="900"/>
            </a:lvl1pPr>
            <a:lvl2pPr marL="647700" indent="-171450">
              <a:tabLst/>
              <a:defRPr sz="900"/>
            </a:lvl2pPr>
            <a:lvl3pPr marL="990600" indent="-171450">
              <a:tabLst/>
              <a:defRPr sz="900"/>
            </a:lvl3pPr>
            <a:lvl4pPr>
              <a:defRPr sz="900"/>
            </a:lvl4pPr>
            <a:lvl5pPr>
              <a:defRPr sz="900"/>
            </a:lvl5pPr>
          </a:lstStyle>
          <a:p>
            <a:pPr lvl="0">
              <a:lnSpc>
                <a:spcPct val="100000"/>
              </a:lnSpc>
              <a:spcBef>
                <a:spcPts val="0"/>
              </a:spcBef>
              <a:spcAft>
                <a:spcPts val="450"/>
              </a:spcAft>
            </a:pPr>
            <a:r>
              <a:rPr lang="en-GB" sz="900"/>
              <a:t>Only 14% of contingent staffing buyers currently use HRO, roughly the same level of usage as in the previous two years. The highest propensity of HRO usage is reported by buyers in the business services, manufacturing and tech/telecom industries; buyers from large companies of 10,000+ employees; buyers of industrial/logistics skills; and multinational buyers. </a:t>
            </a:r>
          </a:p>
          <a:p>
            <a:pPr lvl="0">
              <a:lnSpc>
                <a:spcPct val="100000"/>
              </a:lnSpc>
              <a:spcBef>
                <a:spcPts val="0"/>
              </a:spcBef>
              <a:spcAft>
                <a:spcPts val="450"/>
              </a:spcAft>
            </a:pPr>
            <a:r>
              <a:rPr lang="en-GB" sz="900"/>
              <a:t>While only 17% of contingent staffing buyers say they currently use RPO—down from the 21% reported last year—growth is nonetheless still evident versus the 14% reported in 2007. Additionally, 24% of buyers say they are considering using RPO over the next two years. The highest propensity of RPO usage is reported by buyers in the retail/consumer, tech/telecom and </a:t>
            </a:r>
            <a:r>
              <a:rPr lang="en-GB" sz="900" err="1"/>
              <a:t>pharma</a:t>
            </a:r>
            <a:r>
              <a:rPr lang="en-GB" sz="900"/>
              <a:t>/biotech industries; buyers from large companies of 10,000+ employees; buyers of industrial/logistics and information technology skills; and multinational buyers.</a:t>
            </a:r>
          </a:p>
          <a:p>
            <a:pPr lvl="1">
              <a:lnSpc>
                <a:spcPct val="100000"/>
              </a:lnSpc>
              <a:spcBef>
                <a:spcPts val="0"/>
              </a:spcBef>
              <a:spcAft>
                <a:spcPts val="450"/>
              </a:spcAft>
            </a:pPr>
            <a:r>
              <a:rPr lang="en-GB" sz="900"/>
              <a:t>Bullets Level 2</a:t>
            </a:r>
            <a:br>
              <a:rPr lang="en-GB" sz="900"/>
            </a:br>
            <a:r>
              <a:rPr lang="en-GB" sz="900"/>
              <a:t>Bullets should always have a hanging indent</a:t>
            </a:r>
          </a:p>
          <a:p>
            <a:pPr lvl="2">
              <a:lnSpc>
                <a:spcPct val="100000"/>
              </a:lnSpc>
              <a:spcBef>
                <a:spcPts val="0"/>
              </a:spcBef>
              <a:spcAft>
                <a:spcPts val="450"/>
              </a:spcAft>
            </a:pPr>
            <a:r>
              <a:rPr lang="en-GB" sz="900"/>
              <a:t>Bullets Level 3</a:t>
            </a:r>
            <a:br>
              <a:rPr lang="en-GB" sz="900"/>
            </a:br>
            <a:r>
              <a:rPr lang="en-GB" sz="900"/>
              <a:t>Bullets should always have a hanging indent</a:t>
            </a:r>
            <a:endParaRPr lang="en-US" sz="900"/>
          </a:p>
          <a:p>
            <a:pPr lvl="0">
              <a:lnSpc>
                <a:spcPct val="100000"/>
              </a:lnSpc>
              <a:spcBef>
                <a:spcPts val="0"/>
              </a:spcBef>
              <a:spcAft>
                <a:spcPts val="450"/>
              </a:spcAft>
            </a:pPr>
            <a:endParaRPr lang="en-US" sz="900"/>
          </a:p>
        </p:txBody>
      </p:sp>
      <p:sp>
        <p:nvSpPr>
          <p:cNvPr id="11" name="Text Placeholder 2"/>
          <p:cNvSpPr>
            <a:spLocks noGrp="1"/>
          </p:cNvSpPr>
          <p:nvPr>
            <p:ph type="body" sz="quarter" idx="18" hasCustomPrompt="1"/>
          </p:nvPr>
        </p:nvSpPr>
        <p:spPr>
          <a:xfrm>
            <a:off x="0" y="1131210"/>
            <a:ext cx="8839200" cy="263149"/>
          </a:xfrm>
          <a:prstGeom prst="rect">
            <a:avLst/>
          </a:prstGeom>
        </p:spPr>
        <p:txBody>
          <a:bodyPr wrap="square" lIns="274320" bIns="91440">
            <a:sp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smtClean="0">
                <a:effect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900">
                <a:effectLst/>
                <a:latin typeface="Calibri" panose="020F0502020204030204" pitchFamily="34" charset="0"/>
                <a:ea typeface="MS Mincho" panose="02020609040205080304" pitchFamily="49" charset="-128"/>
                <a:cs typeface="Times New Roman" panose="02020603050405020304" pitchFamily="18" charset="0"/>
              </a:rPr>
              <a:t>Here you should provide a summary of the report highlighting the key facts and conclusions. </a:t>
            </a:r>
          </a:p>
        </p:txBody>
      </p:sp>
      <p:sp>
        <p:nvSpPr>
          <p:cNvPr id="10" name="Text Placeholder 15">
            <a:extLst>
              <a:ext uri="{FF2B5EF4-FFF2-40B4-BE49-F238E27FC236}">
                <a16:creationId xmlns:a16="http://schemas.microsoft.com/office/drawing/2014/main" id="{B0F38B30-BA66-674F-B170-8FFC316F29E0}"/>
              </a:ext>
            </a:extLst>
          </p:cNvPr>
          <p:cNvSpPr>
            <a:spLocks noGrp="1"/>
          </p:cNvSpPr>
          <p:nvPr>
            <p:ph type="body" sz="quarter" idx="11" hasCustomPrompt="1"/>
          </p:nvPr>
        </p:nvSpPr>
        <p:spPr>
          <a:xfrm>
            <a:off x="0" y="534064"/>
            <a:ext cx="7543800" cy="342899"/>
          </a:xfrm>
          <a:prstGeom prst="rect">
            <a:avLst/>
          </a:prstGeom>
        </p:spPr>
        <p:txBody>
          <a:bodyPr vert="horz" lIns="274320" tIns="0" bIns="0"/>
          <a:lstStyle>
            <a:lvl1pPr marL="0" indent="0">
              <a:buNone/>
              <a:defRPr sz="1350" b="1" baseline="0"/>
            </a:lvl1pPr>
          </a:lstStyle>
          <a:p>
            <a:pPr lvl="0"/>
            <a:r>
              <a:rPr lang="en-US"/>
              <a:t>Title goes here</a:t>
            </a:r>
          </a:p>
        </p:txBody>
      </p:sp>
    </p:spTree>
    <p:extLst>
      <p:ext uri="{BB962C8B-B14F-4D97-AF65-F5344CB8AC3E}">
        <p14:creationId xmlns:p14="http://schemas.microsoft.com/office/powerpoint/2010/main" val="93490304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image with text below">
    <p:spTree>
      <p:nvGrpSpPr>
        <p:cNvPr id="1" name=""/>
        <p:cNvGrpSpPr/>
        <p:nvPr/>
      </p:nvGrpSpPr>
      <p:grpSpPr>
        <a:xfrm>
          <a:off x="0" y="0"/>
          <a:ext cx="0" cy="0"/>
          <a:chOff x="0" y="0"/>
          <a:chExt cx="0" cy="0"/>
        </a:xfrm>
      </p:grpSpPr>
      <p:sp>
        <p:nvSpPr>
          <p:cNvPr id="5" name="Title 1"/>
          <p:cNvSpPr>
            <a:spLocks noGrp="1"/>
          </p:cNvSpPr>
          <p:nvPr>
            <p:ph type="title"/>
          </p:nvPr>
        </p:nvSpPr>
        <p:spPr>
          <a:xfrm>
            <a:off x="1792288" y="3692533"/>
            <a:ext cx="5486400" cy="425054"/>
          </a:xfrm>
          <a:prstGeom prst="rect">
            <a:avLst/>
          </a:prstGeom>
        </p:spPr>
        <p:txBody>
          <a:bodyPr lIns="0" bIns="0" anchor="b"/>
          <a:lstStyle>
            <a:lvl1pPr algn="l">
              <a:lnSpc>
                <a:spcPts val="4000"/>
              </a:lnSpc>
              <a:defRPr sz="3400" b="1"/>
            </a:lvl1pPr>
          </a:lstStyle>
          <a:p>
            <a:r>
              <a:rPr lang="en-US"/>
              <a:t>Click to edit Master title style</a:t>
            </a:r>
          </a:p>
        </p:txBody>
      </p:sp>
      <p:sp>
        <p:nvSpPr>
          <p:cNvPr id="6" name="Picture Placeholder 2"/>
          <p:cNvSpPr>
            <a:spLocks noGrp="1"/>
          </p:cNvSpPr>
          <p:nvPr>
            <p:ph type="pic" idx="1"/>
          </p:nvPr>
        </p:nvSpPr>
        <p:spPr>
          <a:xfrm>
            <a:off x="1792288" y="767565"/>
            <a:ext cx="5486400" cy="282971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3"/>
          <p:cNvSpPr>
            <a:spLocks noGrp="1"/>
          </p:cNvSpPr>
          <p:nvPr>
            <p:ph type="body" sz="half" idx="2"/>
          </p:nvPr>
        </p:nvSpPr>
        <p:spPr>
          <a:xfrm>
            <a:off x="1792288" y="4206487"/>
            <a:ext cx="5486400" cy="419497"/>
          </a:xfrm>
          <a:prstGeom prst="rect">
            <a:avLst/>
          </a:prstGeom>
        </p:spPr>
        <p:txBody>
          <a:bodyPr lIns="0" bIns="0"/>
          <a:lstStyle>
            <a:lvl1pPr marL="0" indent="0">
              <a:lnSpc>
                <a:spcPts val="3000"/>
              </a:lnSpc>
              <a:spcBef>
                <a:spcPts val="0"/>
              </a:spcBef>
              <a:spcAft>
                <a:spcPts val="600"/>
              </a:spcAft>
              <a:buNone/>
              <a:defRPr sz="2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847634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r>
              <a:rPr lang="en-US"/>
              <a:t>Click to edit Master subtitle style</a:t>
            </a:r>
          </a:p>
        </p:txBody>
      </p:sp>
    </p:spTree>
    <p:extLst>
      <p:ext uri="{BB962C8B-B14F-4D97-AF65-F5344CB8AC3E}">
        <p14:creationId xmlns:p14="http://schemas.microsoft.com/office/powerpoint/2010/main" val="4238086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9909-41BA-458B-8FE5-54D6599C01CB}"/>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827D9DA-1D31-4A59-8B1E-D93756E0CF9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58563499-F5EF-48C3-AE9A-4B560AB9CA94}"/>
              </a:ext>
            </a:extLst>
          </p:cNvPr>
          <p:cNvSpPr>
            <a:spLocks noGrp="1"/>
          </p:cNvSpPr>
          <p:nvPr>
            <p:ph type="dt" sz="half" idx="10"/>
          </p:nvPr>
        </p:nvSpPr>
        <p:spPr>
          <a:xfrm>
            <a:off x="628650" y="4767263"/>
            <a:ext cx="2057400" cy="273844"/>
          </a:xfrm>
          <a:prstGeom prst="rect">
            <a:avLst/>
          </a:prstGeom>
        </p:spPr>
        <p:txBody>
          <a:bodyPr/>
          <a:lstStyle/>
          <a:p>
            <a:fld id="{CB5EC4E8-6F71-4246-813A-1F9735ED382B}" type="datetime1">
              <a:rPr lang="en-US" smtClean="0"/>
              <a:t>10/7/2020</a:t>
            </a:fld>
            <a:endParaRPr lang="en-US" dirty="0"/>
          </a:p>
        </p:txBody>
      </p:sp>
      <p:sp>
        <p:nvSpPr>
          <p:cNvPr id="5" name="Footer Placeholder 4">
            <a:extLst>
              <a:ext uri="{FF2B5EF4-FFF2-40B4-BE49-F238E27FC236}">
                <a16:creationId xmlns:a16="http://schemas.microsoft.com/office/drawing/2014/main" id="{467834A4-0ABB-406A-9A12-1BFAAAB3BD80}"/>
              </a:ext>
            </a:extLst>
          </p:cNvPr>
          <p:cNvSpPr>
            <a:spLocks noGrp="1"/>
          </p:cNvSpPr>
          <p:nvPr>
            <p:ph type="ftr" sz="quarter" idx="11"/>
          </p:nvPr>
        </p:nvSpPr>
        <p:spPr>
          <a:xfrm>
            <a:off x="6017159" y="4767263"/>
            <a:ext cx="3086100" cy="273844"/>
          </a:xfrm>
          <a:prstGeom prst="rect">
            <a:avLst/>
          </a:prstGeom>
        </p:spPr>
        <p:txBody>
          <a:bodyPr/>
          <a:lstStyle/>
          <a:p>
            <a:r>
              <a:rPr lang="en-US" dirty="0">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 </a:t>
            </a:r>
            <a:r>
              <a:rPr lang="en-US" dirty="0">
                <a:solidFill>
                  <a:schemeClr val="accent2">
                    <a:lumMod val="40000"/>
                    <a:lumOff val="60000"/>
                  </a:schemeClr>
                </a:solidFill>
                <a:latin typeface="Lato Light" panose="020F0502020204030203" pitchFamily="34" charset="0"/>
                <a:ea typeface="Lato Light" panose="020F0502020204030203" pitchFamily="34" charset="0"/>
                <a:cs typeface="Lato Light" panose="020F0502020204030203" pitchFamily="34" charset="0"/>
              </a:rPr>
              <a:t> |  </a:t>
            </a:r>
            <a:r>
              <a:rPr lang="en-US" dirty="0">
                <a:solidFill>
                  <a:schemeClr val="tx2"/>
                </a:solidFill>
                <a:latin typeface="Lato Light" panose="020F0502020204030203" pitchFamily="34" charset="0"/>
                <a:ea typeface="Lato Light" panose="020F0502020204030203" pitchFamily="34" charset="0"/>
                <a:cs typeface="Lato Light" panose="020F0502020204030203" pitchFamily="34" charset="0"/>
              </a:rPr>
              <a:t>Confidential &amp; Proprietary</a:t>
            </a:r>
          </a:p>
          <a:p>
            <a:endParaRPr lang="en-US" dirty="0"/>
          </a:p>
        </p:txBody>
      </p:sp>
      <p:sp>
        <p:nvSpPr>
          <p:cNvPr id="6" name="Slide Number Placeholder 5">
            <a:extLst>
              <a:ext uri="{FF2B5EF4-FFF2-40B4-BE49-F238E27FC236}">
                <a16:creationId xmlns:a16="http://schemas.microsoft.com/office/drawing/2014/main" id="{C4550BB8-716D-4BD6-AAB9-060EB5449B2D}"/>
              </a:ext>
            </a:extLst>
          </p:cNvPr>
          <p:cNvSpPr>
            <a:spLocks noGrp="1"/>
          </p:cNvSpPr>
          <p:nvPr>
            <p:ph type="sldNum" sz="quarter" idx="12"/>
          </p:nvPr>
        </p:nvSpPr>
        <p:spPr>
          <a:xfrm>
            <a:off x="8673911" y="213888"/>
            <a:ext cx="429348" cy="273844"/>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24817720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76F4-4A7F-4D2A-B4D6-19299E9EBB3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180793-28A5-4086-97BA-15A0F4514A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9E56C-B88F-483C-A680-0F4A5254FD45}"/>
              </a:ext>
            </a:extLst>
          </p:cNvPr>
          <p:cNvSpPr>
            <a:spLocks noGrp="1"/>
          </p:cNvSpPr>
          <p:nvPr>
            <p:ph type="dt" sz="half" idx="10"/>
          </p:nvPr>
        </p:nvSpPr>
        <p:spPr>
          <a:xfrm>
            <a:off x="628650" y="4767263"/>
            <a:ext cx="2057400" cy="273844"/>
          </a:xfrm>
          <a:prstGeom prst="rect">
            <a:avLst/>
          </a:prstGeom>
        </p:spPr>
        <p:txBody>
          <a:bodyPr/>
          <a:lstStyle/>
          <a:p>
            <a:fld id="{A53690DC-D4E5-4FC4-8A4A-C237916A8003}" type="datetime1">
              <a:rPr lang="en-US" smtClean="0"/>
              <a:t>10/7/2020</a:t>
            </a:fld>
            <a:endParaRPr lang="en-US" dirty="0"/>
          </a:p>
        </p:txBody>
      </p:sp>
      <p:sp>
        <p:nvSpPr>
          <p:cNvPr id="5" name="Footer Placeholder 4">
            <a:extLst>
              <a:ext uri="{FF2B5EF4-FFF2-40B4-BE49-F238E27FC236}">
                <a16:creationId xmlns:a16="http://schemas.microsoft.com/office/drawing/2014/main" id="{7A5F9405-C8A4-4B37-B359-3329F9715BD6}"/>
              </a:ext>
            </a:extLst>
          </p:cNvPr>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37D91A4-B262-4EF2-B2C6-735314C8D83B}"/>
              </a:ext>
            </a:extLst>
          </p:cNvPr>
          <p:cNvSpPr>
            <a:spLocks noGrp="1"/>
          </p:cNvSpPr>
          <p:nvPr>
            <p:ph type="sldNum" sz="quarter" idx="12"/>
          </p:nvPr>
        </p:nvSpPr>
        <p:spPr>
          <a:xfrm>
            <a:off x="8673911" y="213888"/>
            <a:ext cx="429348" cy="273844"/>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42819672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4F481-D230-4C8A-A1A5-65748EE11A16}"/>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7C3F18D-C623-4C60-8382-C022C656803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4A544D-9E69-423E-8EEE-05ABFFCD5D98}"/>
              </a:ext>
            </a:extLst>
          </p:cNvPr>
          <p:cNvSpPr>
            <a:spLocks noGrp="1"/>
          </p:cNvSpPr>
          <p:nvPr>
            <p:ph type="dt" sz="half" idx="10"/>
          </p:nvPr>
        </p:nvSpPr>
        <p:spPr>
          <a:xfrm>
            <a:off x="628650" y="4767263"/>
            <a:ext cx="2057400" cy="273844"/>
          </a:xfrm>
          <a:prstGeom prst="rect">
            <a:avLst/>
          </a:prstGeom>
        </p:spPr>
        <p:txBody>
          <a:bodyPr/>
          <a:lstStyle/>
          <a:p>
            <a:fld id="{C3EF6433-63CA-42E3-8BD9-594535081AB7}" type="datetime1">
              <a:rPr lang="en-US" smtClean="0"/>
              <a:t>10/7/2020</a:t>
            </a:fld>
            <a:endParaRPr lang="en-US" dirty="0"/>
          </a:p>
        </p:txBody>
      </p:sp>
      <p:sp>
        <p:nvSpPr>
          <p:cNvPr id="5" name="Footer Placeholder 4">
            <a:extLst>
              <a:ext uri="{FF2B5EF4-FFF2-40B4-BE49-F238E27FC236}">
                <a16:creationId xmlns:a16="http://schemas.microsoft.com/office/drawing/2014/main" id="{FEAF7CDB-5243-4034-8C81-545A2D1006A9}"/>
              </a:ext>
            </a:extLst>
          </p:cNvPr>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F3EE8A6-C049-481F-B3BE-4538763B564E}"/>
              </a:ext>
            </a:extLst>
          </p:cNvPr>
          <p:cNvSpPr>
            <a:spLocks noGrp="1"/>
          </p:cNvSpPr>
          <p:nvPr>
            <p:ph type="sldNum" sz="quarter" idx="12"/>
          </p:nvPr>
        </p:nvSpPr>
        <p:spPr>
          <a:xfrm>
            <a:off x="8673911" y="213888"/>
            <a:ext cx="429348" cy="273844"/>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35258444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8E661-04AE-4BE9-B4A2-A9C3B6A8A1E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FD9B03-90CF-4D1B-A5C3-F175FB1E480E}"/>
              </a:ext>
            </a:extLst>
          </p:cNvPr>
          <p:cNvSpPr>
            <a:spLocks noGrp="1"/>
          </p:cNvSpPr>
          <p:nvPr>
            <p:ph sz="half" idx="1"/>
          </p:nvPr>
        </p:nvSpPr>
        <p:spPr>
          <a:xfrm>
            <a:off x="628650" y="1369219"/>
            <a:ext cx="4816187"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3AA0EC-3E34-44A8-A69D-11751DE897E2}"/>
              </a:ext>
            </a:extLst>
          </p:cNvPr>
          <p:cNvSpPr>
            <a:spLocks noGrp="1"/>
          </p:cNvSpPr>
          <p:nvPr>
            <p:ph sz="half" idx="2"/>
          </p:nvPr>
        </p:nvSpPr>
        <p:spPr>
          <a:xfrm>
            <a:off x="5611091" y="1369219"/>
            <a:ext cx="2904259"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382C600-BC15-4E88-9D09-86B017096342}"/>
              </a:ext>
            </a:extLst>
          </p:cNvPr>
          <p:cNvSpPr>
            <a:spLocks noGrp="1"/>
          </p:cNvSpPr>
          <p:nvPr>
            <p:ph type="dt" sz="half" idx="10"/>
          </p:nvPr>
        </p:nvSpPr>
        <p:spPr>
          <a:xfrm>
            <a:off x="628650" y="4767263"/>
            <a:ext cx="2057400" cy="273844"/>
          </a:xfrm>
          <a:prstGeom prst="rect">
            <a:avLst/>
          </a:prstGeom>
        </p:spPr>
        <p:txBody>
          <a:bodyPr/>
          <a:lstStyle/>
          <a:p>
            <a:fld id="{5A1B92EF-7E9B-4495-88F1-B272B89CBD36}" type="datetime1">
              <a:rPr lang="en-US" smtClean="0"/>
              <a:t>10/7/2020</a:t>
            </a:fld>
            <a:endParaRPr lang="en-US" dirty="0"/>
          </a:p>
        </p:txBody>
      </p:sp>
      <p:sp>
        <p:nvSpPr>
          <p:cNvPr id="6" name="Footer Placeholder 5">
            <a:extLst>
              <a:ext uri="{FF2B5EF4-FFF2-40B4-BE49-F238E27FC236}">
                <a16:creationId xmlns:a16="http://schemas.microsoft.com/office/drawing/2014/main" id="{EEC2C7BC-1A3F-497E-BE8A-3E1D02F4B17A}"/>
              </a:ext>
            </a:extLst>
          </p:cNvPr>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B1D0361-1FB3-4C5D-AAF5-3CA14C1D9BC0}"/>
              </a:ext>
            </a:extLst>
          </p:cNvPr>
          <p:cNvSpPr>
            <a:spLocks noGrp="1"/>
          </p:cNvSpPr>
          <p:nvPr>
            <p:ph type="sldNum" sz="quarter" idx="12"/>
          </p:nvPr>
        </p:nvSpPr>
        <p:spPr>
          <a:xfrm>
            <a:off x="8673911" y="213888"/>
            <a:ext cx="429348" cy="273844"/>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3873828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60181-E0BE-406C-8344-501926B4BD7F}"/>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FAE9C4-133E-4AB9-96A5-C4FCC5BA8ED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B9C27F9-B853-43F7-B855-C10629AACD3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34ACD0-B864-4521-9D6C-ACB477541F6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018B0E0-096C-4279-96BF-BB310B283A6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5A97AC-B4A2-47F8-AD54-5F2EE5DDF008}"/>
              </a:ext>
            </a:extLst>
          </p:cNvPr>
          <p:cNvSpPr>
            <a:spLocks noGrp="1"/>
          </p:cNvSpPr>
          <p:nvPr>
            <p:ph type="dt" sz="half" idx="10"/>
          </p:nvPr>
        </p:nvSpPr>
        <p:spPr>
          <a:xfrm>
            <a:off x="628650" y="4767263"/>
            <a:ext cx="2057400" cy="273844"/>
          </a:xfrm>
          <a:prstGeom prst="rect">
            <a:avLst/>
          </a:prstGeom>
        </p:spPr>
        <p:txBody>
          <a:bodyPr/>
          <a:lstStyle/>
          <a:p>
            <a:fld id="{0759319A-C464-49B4-982A-1EC695B21309}" type="datetime1">
              <a:rPr lang="en-US" smtClean="0"/>
              <a:t>10/7/2020</a:t>
            </a:fld>
            <a:endParaRPr lang="en-US" dirty="0"/>
          </a:p>
        </p:txBody>
      </p:sp>
      <p:sp>
        <p:nvSpPr>
          <p:cNvPr id="8" name="Footer Placeholder 7">
            <a:extLst>
              <a:ext uri="{FF2B5EF4-FFF2-40B4-BE49-F238E27FC236}">
                <a16:creationId xmlns:a16="http://schemas.microsoft.com/office/drawing/2014/main" id="{4580955E-7C85-46E4-9B1E-EC70FE50960D}"/>
              </a:ext>
            </a:extLst>
          </p:cNvPr>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DDEF0ECF-3EFB-43DF-8CEB-42ECEBFF4791}"/>
              </a:ext>
            </a:extLst>
          </p:cNvPr>
          <p:cNvSpPr>
            <a:spLocks noGrp="1"/>
          </p:cNvSpPr>
          <p:nvPr>
            <p:ph type="sldNum" sz="quarter" idx="12"/>
          </p:nvPr>
        </p:nvSpPr>
        <p:spPr>
          <a:xfrm>
            <a:off x="8673911" y="213888"/>
            <a:ext cx="429348" cy="273844"/>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27055266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17BA-6EAA-4D88-B35D-C1F77478057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352DA92-39CF-4E01-B667-BF287913D1B1}"/>
              </a:ext>
            </a:extLst>
          </p:cNvPr>
          <p:cNvSpPr>
            <a:spLocks noGrp="1"/>
          </p:cNvSpPr>
          <p:nvPr>
            <p:ph type="dt" sz="half" idx="10"/>
          </p:nvPr>
        </p:nvSpPr>
        <p:spPr>
          <a:xfrm>
            <a:off x="628650" y="4767263"/>
            <a:ext cx="2057400" cy="273844"/>
          </a:xfrm>
          <a:prstGeom prst="rect">
            <a:avLst/>
          </a:prstGeom>
        </p:spPr>
        <p:txBody>
          <a:bodyPr/>
          <a:lstStyle/>
          <a:p>
            <a:fld id="{81B3C5F5-8649-4B1A-A6FE-6C5B71E9A90F}" type="datetime1">
              <a:rPr lang="en-US" smtClean="0"/>
              <a:t>10/7/2020</a:t>
            </a:fld>
            <a:endParaRPr lang="en-US" dirty="0"/>
          </a:p>
        </p:txBody>
      </p:sp>
      <p:sp>
        <p:nvSpPr>
          <p:cNvPr id="4" name="Footer Placeholder 3">
            <a:extLst>
              <a:ext uri="{FF2B5EF4-FFF2-40B4-BE49-F238E27FC236}">
                <a16:creationId xmlns:a16="http://schemas.microsoft.com/office/drawing/2014/main" id="{9AD4FB57-A60F-41DA-874E-3D4D1069C2EB}"/>
              </a:ext>
            </a:extLst>
          </p:cNvPr>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A632BFE-091B-40B4-B90D-EF42966A2D83}"/>
              </a:ext>
            </a:extLst>
          </p:cNvPr>
          <p:cNvSpPr>
            <a:spLocks noGrp="1"/>
          </p:cNvSpPr>
          <p:nvPr>
            <p:ph type="sldNum" sz="quarter" idx="12"/>
          </p:nvPr>
        </p:nvSpPr>
        <p:spPr>
          <a:xfrm>
            <a:off x="8673911" y="213888"/>
            <a:ext cx="429348" cy="273844"/>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20564037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A2F39A4-EAA0-4F31-B165-C29E320B9BEE}"/>
              </a:ext>
            </a:extLst>
          </p:cNvPr>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701E0ED-9985-4F9B-9180-B0469BC69064}"/>
              </a:ext>
            </a:extLst>
          </p:cNvPr>
          <p:cNvSpPr>
            <a:spLocks noGrp="1"/>
          </p:cNvSpPr>
          <p:nvPr>
            <p:ph type="sldNum" sz="quarter" idx="12"/>
          </p:nvPr>
        </p:nvSpPr>
        <p:spPr>
          <a:xfrm>
            <a:off x="8673911" y="213888"/>
            <a:ext cx="429348" cy="273844"/>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1546541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27D25B9-B86E-6C4C-BDBB-B038D3E52C9C}"/>
              </a:ext>
            </a:extLst>
          </p:cNvPr>
          <p:cNvSpPr>
            <a:spLocks noGrp="1"/>
          </p:cNvSpPr>
          <p:nvPr>
            <p:ph type="pic" idx="10"/>
          </p:nvPr>
        </p:nvSpPr>
        <p:spPr>
          <a:xfrm>
            <a:off x="5791200" y="1728216"/>
            <a:ext cx="2900271" cy="2679192"/>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Content Placeholder 2">
            <a:extLst>
              <a:ext uri="{FF2B5EF4-FFF2-40B4-BE49-F238E27FC236}">
                <a16:creationId xmlns:a16="http://schemas.microsoft.com/office/drawing/2014/main" id="{A5D9B861-FB52-AC49-BC8C-035288C09E2F}"/>
              </a:ext>
            </a:extLst>
          </p:cNvPr>
          <p:cNvSpPr>
            <a:spLocks noGrp="1"/>
          </p:cNvSpPr>
          <p:nvPr>
            <p:ph idx="1" hasCustomPrompt="1"/>
          </p:nvPr>
        </p:nvSpPr>
        <p:spPr>
          <a:xfrm>
            <a:off x="1" y="1444752"/>
            <a:ext cx="5791200" cy="2962656"/>
          </a:xfrm>
          <a:prstGeom prst="rect">
            <a:avLst/>
          </a:prstGeom>
        </p:spPr>
        <p:txBody>
          <a:bodyPr lIns="640080" tIns="274320" rIns="2286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
        <p:nvSpPr>
          <p:cNvPr id="14" name="Title 1">
            <a:extLst>
              <a:ext uri="{FF2B5EF4-FFF2-40B4-BE49-F238E27FC236}">
                <a16:creationId xmlns:a16="http://schemas.microsoft.com/office/drawing/2014/main" id="{38B9EE4E-1E0F-354B-AA7B-3A3EABCB0294}"/>
              </a:ext>
            </a:extLst>
          </p:cNvPr>
          <p:cNvSpPr>
            <a:spLocks noGrp="1"/>
          </p:cNvSpPr>
          <p:nvPr>
            <p:ph type="ctrTitle" hasCustomPrompt="1"/>
          </p:nvPr>
        </p:nvSpPr>
        <p:spPr>
          <a:xfrm>
            <a:off x="0" y="566928"/>
            <a:ext cx="9144000" cy="8554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15" name="Text Placeholder 2">
            <a:extLst>
              <a:ext uri="{FF2B5EF4-FFF2-40B4-BE49-F238E27FC236}">
                <a16:creationId xmlns:a16="http://schemas.microsoft.com/office/drawing/2014/main" id="{D208A9F4-1CC8-9340-B735-46A78701D243}"/>
              </a:ext>
            </a:extLst>
          </p:cNvPr>
          <p:cNvSpPr>
            <a:spLocks noGrp="1"/>
          </p:cNvSpPr>
          <p:nvPr>
            <p:ph type="body" sz="quarter" idx="13" hasCustomPrompt="1"/>
          </p:nvPr>
        </p:nvSpPr>
        <p:spPr>
          <a:xfrm>
            <a:off x="0" y="4406900"/>
            <a:ext cx="9144000" cy="15875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26237061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2AE58-CA98-4A2F-928F-B592202C879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A6B173-3D38-4FB7-9CFB-06DAE06359C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DDED48-C7C4-4ECA-AFC8-A0FA7888411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C1BB86-6D66-4919-879D-F4568646683D}"/>
              </a:ext>
            </a:extLst>
          </p:cNvPr>
          <p:cNvSpPr>
            <a:spLocks noGrp="1"/>
          </p:cNvSpPr>
          <p:nvPr>
            <p:ph type="dt" sz="half" idx="10"/>
          </p:nvPr>
        </p:nvSpPr>
        <p:spPr>
          <a:xfrm>
            <a:off x="628650" y="4767263"/>
            <a:ext cx="2057400" cy="273844"/>
          </a:xfrm>
          <a:prstGeom prst="rect">
            <a:avLst/>
          </a:prstGeom>
        </p:spPr>
        <p:txBody>
          <a:bodyPr/>
          <a:lstStyle/>
          <a:p>
            <a:fld id="{09A8343B-A9B0-417A-813D-C204EA3A023C}" type="datetime1">
              <a:rPr lang="en-US" smtClean="0"/>
              <a:t>10/7/2020</a:t>
            </a:fld>
            <a:endParaRPr lang="en-US" dirty="0"/>
          </a:p>
        </p:txBody>
      </p:sp>
      <p:sp>
        <p:nvSpPr>
          <p:cNvPr id="6" name="Footer Placeholder 5">
            <a:extLst>
              <a:ext uri="{FF2B5EF4-FFF2-40B4-BE49-F238E27FC236}">
                <a16:creationId xmlns:a16="http://schemas.microsoft.com/office/drawing/2014/main" id="{64A2B3BD-BDCF-479E-9D69-625A7A2900E0}"/>
              </a:ext>
            </a:extLst>
          </p:cNvPr>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F685571-5D44-4A87-8C43-5B5B723E2F11}"/>
              </a:ext>
            </a:extLst>
          </p:cNvPr>
          <p:cNvSpPr>
            <a:spLocks noGrp="1"/>
          </p:cNvSpPr>
          <p:nvPr>
            <p:ph type="sldNum" sz="quarter" idx="12"/>
          </p:nvPr>
        </p:nvSpPr>
        <p:spPr>
          <a:xfrm>
            <a:off x="8673911" y="213888"/>
            <a:ext cx="429348" cy="273844"/>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36154583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5579B-9CB2-4B1E-9FAF-40E483B5FCC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D7EB116-E85A-44B6-8D3C-6021A96DEBF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EEF2C32D-FB27-40A2-A06D-139479C01A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4C9AC75-309C-4565-BAA9-3984F8BD5868}"/>
              </a:ext>
            </a:extLst>
          </p:cNvPr>
          <p:cNvSpPr>
            <a:spLocks noGrp="1"/>
          </p:cNvSpPr>
          <p:nvPr>
            <p:ph type="dt" sz="half" idx="10"/>
          </p:nvPr>
        </p:nvSpPr>
        <p:spPr>
          <a:xfrm>
            <a:off x="628650" y="4767263"/>
            <a:ext cx="2057400" cy="273844"/>
          </a:xfrm>
          <a:prstGeom prst="rect">
            <a:avLst/>
          </a:prstGeom>
        </p:spPr>
        <p:txBody>
          <a:bodyPr/>
          <a:lstStyle/>
          <a:p>
            <a:fld id="{FF10E6EC-0312-407B-91F7-F9BB0D22F6E5}" type="datetime1">
              <a:rPr lang="en-US" smtClean="0"/>
              <a:t>10/7/2020</a:t>
            </a:fld>
            <a:endParaRPr lang="en-US" dirty="0"/>
          </a:p>
        </p:txBody>
      </p:sp>
      <p:sp>
        <p:nvSpPr>
          <p:cNvPr id="6" name="Footer Placeholder 5">
            <a:extLst>
              <a:ext uri="{FF2B5EF4-FFF2-40B4-BE49-F238E27FC236}">
                <a16:creationId xmlns:a16="http://schemas.microsoft.com/office/drawing/2014/main" id="{55E88812-1BBB-476C-8CFE-CFC986E3F779}"/>
              </a:ext>
            </a:extLst>
          </p:cNvPr>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D677B69-861C-4B19-99B3-745F6E7E8654}"/>
              </a:ext>
            </a:extLst>
          </p:cNvPr>
          <p:cNvSpPr>
            <a:spLocks noGrp="1"/>
          </p:cNvSpPr>
          <p:nvPr>
            <p:ph type="sldNum" sz="quarter" idx="12"/>
          </p:nvPr>
        </p:nvSpPr>
        <p:spPr>
          <a:xfrm>
            <a:off x="8673911" y="213888"/>
            <a:ext cx="429348" cy="273844"/>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21547973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A48A7-9401-484A-9F3B-89D0E5D21373}"/>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4D931D-93CA-4E28-BBB9-FAF7BDAC1C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F3BA7-B4EE-494E-A0F8-4D6C04CE0A0B}"/>
              </a:ext>
            </a:extLst>
          </p:cNvPr>
          <p:cNvSpPr>
            <a:spLocks noGrp="1"/>
          </p:cNvSpPr>
          <p:nvPr>
            <p:ph type="dt" sz="half" idx="10"/>
          </p:nvPr>
        </p:nvSpPr>
        <p:spPr>
          <a:xfrm>
            <a:off x="628650" y="4767263"/>
            <a:ext cx="2057400" cy="273844"/>
          </a:xfrm>
          <a:prstGeom prst="rect">
            <a:avLst/>
          </a:prstGeom>
        </p:spPr>
        <p:txBody>
          <a:bodyPr/>
          <a:lstStyle/>
          <a:p>
            <a:fld id="{9E68A0D8-9C4C-403A-9B61-9230C8368F50}" type="datetime1">
              <a:rPr lang="en-US" smtClean="0"/>
              <a:t>10/7/2020</a:t>
            </a:fld>
            <a:endParaRPr lang="en-US" dirty="0"/>
          </a:p>
        </p:txBody>
      </p:sp>
      <p:sp>
        <p:nvSpPr>
          <p:cNvPr id="5" name="Footer Placeholder 4">
            <a:extLst>
              <a:ext uri="{FF2B5EF4-FFF2-40B4-BE49-F238E27FC236}">
                <a16:creationId xmlns:a16="http://schemas.microsoft.com/office/drawing/2014/main" id="{6DA4A041-777E-42C5-867C-F5843A92D37E}"/>
              </a:ext>
            </a:extLst>
          </p:cNvPr>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EFDE124-81AB-4279-A264-E39796CFF39F}"/>
              </a:ext>
            </a:extLst>
          </p:cNvPr>
          <p:cNvSpPr>
            <a:spLocks noGrp="1"/>
          </p:cNvSpPr>
          <p:nvPr>
            <p:ph type="sldNum" sz="quarter" idx="12"/>
          </p:nvPr>
        </p:nvSpPr>
        <p:spPr>
          <a:xfrm>
            <a:off x="8673911" y="213888"/>
            <a:ext cx="429348" cy="273844"/>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348324351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9078A-52BB-4DE0-BDB9-168CCB262462}"/>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71371B-DF5D-4042-88ED-BCFA85EB9CC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E7D815-80C9-4C91-BCEA-AA448A9FA827}"/>
              </a:ext>
            </a:extLst>
          </p:cNvPr>
          <p:cNvSpPr>
            <a:spLocks noGrp="1"/>
          </p:cNvSpPr>
          <p:nvPr>
            <p:ph type="dt" sz="half" idx="10"/>
          </p:nvPr>
        </p:nvSpPr>
        <p:spPr>
          <a:xfrm>
            <a:off x="628650" y="4767263"/>
            <a:ext cx="2057400" cy="273844"/>
          </a:xfrm>
          <a:prstGeom prst="rect">
            <a:avLst/>
          </a:prstGeom>
        </p:spPr>
        <p:txBody>
          <a:bodyPr/>
          <a:lstStyle/>
          <a:p>
            <a:fld id="{98CF576E-9180-4988-BE0B-3FF3F3163ED5}" type="datetime1">
              <a:rPr lang="en-US" smtClean="0"/>
              <a:t>10/7/2020</a:t>
            </a:fld>
            <a:endParaRPr lang="en-US" dirty="0"/>
          </a:p>
        </p:txBody>
      </p:sp>
      <p:sp>
        <p:nvSpPr>
          <p:cNvPr id="5" name="Footer Placeholder 4">
            <a:extLst>
              <a:ext uri="{FF2B5EF4-FFF2-40B4-BE49-F238E27FC236}">
                <a16:creationId xmlns:a16="http://schemas.microsoft.com/office/drawing/2014/main" id="{69B084C0-74C2-400E-BF91-0FEC4695D91B}"/>
              </a:ext>
            </a:extLst>
          </p:cNvPr>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E8C27FF-E28A-47CD-AA8A-0358EB4A1B22}"/>
              </a:ext>
            </a:extLst>
          </p:cNvPr>
          <p:cNvSpPr>
            <a:spLocks noGrp="1"/>
          </p:cNvSpPr>
          <p:nvPr>
            <p:ph type="sldNum" sz="quarter" idx="12"/>
          </p:nvPr>
        </p:nvSpPr>
        <p:spPr>
          <a:xfrm>
            <a:off x="8673911" y="213888"/>
            <a:ext cx="429348" cy="273844"/>
          </a:xfrm>
          <a:prstGeom prst="rect">
            <a:avLst/>
          </a:prstGeom>
        </p:spPr>
        <p:txBody>
          <a:bodyPr/>
          <a:lstStyle/>
          <a:p>
            <a:fld id="{3C6DF47B-3BED-4C75-ACAB-4344E1B376FE}" type="slidenum">
              <a:rPr lang="en-US" smtClean="0"/>
              <a:t>‹#›</a:t>
            </a:fld>
            <a:endParaRPr lang="en-US" dirty="0"/>
          </a:p>
        </p:txBody>
      </p:sp>
    </p:spTree>
    <p:extLst>
      <p:ext uri="{BB962C8B-B14F-4D97-AF65-F5344CB8AC3E}">
        <p14:creationId xmlns:p14="http://schemas.microsoft.com/office/powerpoint/2010/main" val="26704134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A93927-9CD5-4BD6-84ED-E8970C3B0966}"/>
              </a:ext>
            </a:extLst>
          </p:cNvPr>
          <p:cNvSpPr>
            <a:spLocks noGrp="1"/>
          </p:cNvSpPr>
          <p:nvPr>
            <p:ph type="pic" sz="quarter" idx="17" hasCustomPrompt="1"/>
          </p:nvPr>
        </p:nvSpPr>
        <p:spPr>
          <a:xfrm>
            <a:off x="3980792" y="1411416"/>
            <a:ext cx="1182414" cy="1371600"/>
          </a:xfrm>
          <a:custGeom>
            <a:avLst/>
            <a:gdLst>
              <a:gd name="connsiteX0" fmla="*/ 788276 w 1576552"/>
              <a:gd name="connsiteY0" fmla="*/ 0 h 1828800"/>
              <a:gd name="connsiteX1" fmla="*/ 1576552 w 1576552"/>
              <a:gd name="connsiteY1" fmla="*/ 394138 h 1828800"/>
              <a:gd name="connsiteX2" fmla="*/ 1576552 w 1576552"/>
              <a:gd name="connsiteY2" fmla="*/ 1434662 h 1828800"/>
              <a:gd name="connsiteX3" fmla="*/ 788276 w 1576552"/>
              <a:gd name="connsiteY3" fmla="*/ 1828800 h 1828800"/>
              <a:gd name="connsiteX4" fmla="*/ 0 w 1576552"/>
              <a:gd name="connsiteY4" fmla="*/ 1434662 h 1828800"/>
              <a:gd name="connsiteX5" fmla="*/ 0 w 1576552"/>
              <a:gd name="connsiteY5" fmla="*/ 39413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552" h="1828800">
                <a:moveTo>
                  <a:pt x="788276" y="0"/>
                </a:moveTo>
                <a:lnTo>
                  <a:pt x="1576552" y="394138"/>
                </a:lnTo>
                <a:lnTo>
                  <a:pt x="1576552" y="1434662"/>
                </a:lnTo>
                <a:lnTo>
                  <a:pt x="788276" y="1828800"/>
                </a:lnTo>
                <a:lnTo>
                  <a:pt x="0" y="1434662"/>
                </a:lnTo>
                <a:lnTo>
                  <a:pt x="0" y="394138"/>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3" name="Slide Number Placeholder 2">
            <a:extLst>
              <a:ext uri="{FF2B5EF4-FFF2-40B4-BE49-F238E27FC236}">
                <a16:creationId xmlns:a16="http://schemas.microsoft.com/office/drawing/2014/main" id="{0449CEDB-DB1F-4058-8D94-2AD760C02202}"/>
              </a:ext>
            </a:extLst>
          </p:cNvPr>
          <p:cNvSpPr>
            <a:spLocks noGrp="1"/>
          </p:cNvSpPr>
          <p:nvPr>
            <p:ph type="sldNum" sz="quarter" idx="10"/>
          </p:nvPr>
        </p:nvSpPr>
        <p:spPr>
          <a:xfrm>
            <a:off x="8633170" y="226326"/>
            <a:ext cx="510830" cy="248968"/>
          </a:xfrm>
          <a:prstGeom prst="rect">
            <a:avLst/>
          </a:prstGeom>
        </p:spPr>
        <p:txBody>
          <a:bodyPr/>
          <a:lstStyle/>
          <a:p>
            <a:fld id="{8FB5B5F9-49D6-4D5F-8FD4-E1689B7CB6BF}" type="slidenum">
              <a:rPr lang="en-US" smtClean="0"/>
              <a:t>‹#›</a:t>
            </a:fld>
            <a:endParaRPr lang="en-US" dirty="0"/>
          </a:p>
        </p:txBody>
      </p:sp>
    </p:spTree>
    <p:extLst>
      <p:ext uri="{BB962C8B-B14F-4D97-AF65-F5344CB8AC3E}">
        <p14:creationId xmlns:p14="http://schemas.microsoft.com/office/powerpoint/2010/main" val="23342623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CA687CC-F65B-4121-AC04-91E1DCD217D5}"/>
              </a:ext>
            </a:extLst>
          </p:cNvPr>
          <p:cNvSpPr>
            <a:spLocks noGrp="1"/>
          </p:cNvSpPr>
          <p:nvPr>
            <p:ph type="pic" sz="quarter" idx="17" hasCustomPrompt="1"/>
          </p:nvPr>
        </p:nvSpPr>
        <p:spPr>
          <a:xfrm>
            <a:off x="1" y="1"/>
            <a:ext cx="4014850" cy="5143502"/>
          </a:xfrm>
          <a:custGeom>
            <a:avLst/>
            <a:gdLst>
              <a:gd name="connsiteX0" fmla="*/ 3592090 w 5353133"/>
              <a:gd name="connsiteY0" fmla="*/ 1 h 6858003"/>
              <a:gd name="connsiteX1" fmla="*/ 5353133 w 5353133"/>
              <a:gd name="connsiteY1" fmla="*/ 1 h 6858003"/>
              <a:gd name="connsiteX2" fmla="*/ 3967248 w 5353133"/>
              <a:gd name="connsiteY2" fmla="*/ 3429002 h 6858003"/>
              <a:gd name="connsiteX3" fmla="*/ 5353133 w 5353133"/>
              <a:gd name="connsiteY3" fmla="*/ 6858003 h 6858003"/>
              <a:gd name="connsiteX4" fmla="*/ 3592090 w 5353133"/>
              <a:gd name="connsiteY4" fmla="*/ 6858003 h 6858003"/>
              <a:gd name="connsiteX5" fmla="*/ 3086727 w 5353133"/>
              <a:gd name="connsiteY5" fmla="*/ 5607617 h 6858003"/>
              <a:gd name="connsiteX6" fmla="*/ 2581364 w 5353133"/>
              <a:gd name="connsiteY6" fmla="*/ 6858002 h 6858003"/>
              <a:gd name="connsiteX7" fmla="*/ 820321 w 5353133"/>
              <a:gd name="connsiteY7" fmla="*/ 6858002 h 6858003"/>
              <a:gd name="connsiteX8" fmla="*/ 2206205 w 5353133"/>
              <a:gd name="connsiteY8" fmla="*/ 3429002 h 6858003"/>
              <a:gd name="connsiteX9" fmla="*/ 820321 w 5353133"/>
              <a:gd name="connsiteY9" fmla="*/ 2 h 6858003"/>
              <a:gd name="connsiteX10" fmla="*/ 2581364 w 5353133"/>
              <a:gd name="connsiteY10" fmla="*/ 2 h 6858003"/>
              <a:gd name="connsiteX11" fmla="*/ 3086727 w 5353133"/>
              <a:gd name="connsiteY11" fmla="*/ 1250387 h 6858003"/>
              <a:gd name="connsiteX12" fmla="*/ 0 w 5353133"/>
              <a:gd name="connsiteY12" fmla="*/ 0 h 6858003"/>
              <a:gd name="connsiteX13" fmla="*/ 689182 w 5353133"/>
              <a:gd name="connsiteY13" fmla="*/ 0 h 6858003"/>
              <a:gd name="connsiteX14" fmla="*/ 2049862 w 5353133"/>
              <a:gd name="connsiteY14" fmla="*/ 3429003 h 6858003"/>
              <a:gd name="connsiteX15" fmla="*/ 689183 w 5353133"/>
              <a:gd name="connsiteY15" fmla="*/ 6858003 h 6858003"/>
              <a:gd name="connsiteX16" fmla="*/ 0 w 5353133"/>
              <a:gd name="connsiteY16" fmla="*/ 6858003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53133" h="6858003">
                <a:moveTo>
                  <a:pt x="3592090" y="1"/>
                </a:moveTo>
                <a:lnTo>
                  <a:pt x="5353133" y="1"/>
                </a:lnTo>
                <a:lnTo>
                  <a:pt x="3967248" y="3429002"/>
                </a:lnTo>
                <a:lnTo>
                  <a:pt x="5353133" y="6858003"/>
                </a:lnTo>
                <a:lnTo>
                  <a:pt x="3592090" y="6858003"/>
                </a:lnTo>
                <a:lnTo>
                  <a:pt x="3086727" y="5607617"/>
                </a:lnTo>
                <a:lnTo>
                  <a:pt x="2581364" y="6858002"/>
                </a:lnTo>
                <a:lnTo>
                  <a:pt x="820321" y="6858002"/>
                </a:lnTo>
                <a:lnTo>
                  <a:pt x="2206205" y="3429002"/>
                </a:lnTo>
                <a:lnTo>
                  <a:pt x="820321" y="2"/>
                </a:lnTo>
                <a:lnTo>
                  <a:pt x="2581364" y="2"/>
                </a:lnTo>
                <a:lnTo>
                  <a:pt x="3086727" y="1250387"/>
                </a:lnTo>
                <a:close/>
                <a:moveTo>
                  <a:pt x="0" y="0"/>
                </a:moveTo>
                <a:lnTo>
                  <a:pt x="689182" y="0"/>
                </a:lnTo>
                <a:lnTo>
                  <a:pt x="2049862" y="3429003"/>
                </a:lnTo>
                <a:lnTo>
                  <a:pt x="689183" y="6858003"/>
                </a:lnTo>
                <a:lnTo>
                  <a:pt x="0" y="6858003"/>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3" name="Slide Number Placeholder 2">
            <a:extLst>
              <a:ext uri="{FF2B5EF4-FFF2-40B4-BE49-F238E27FC236}">
                <a16:creationId xmlns:a16="http://schemas.microsoft.com/office/drawing/2014/main" id="{0449CEDB-DB1F-4058-8D94-2AD760C02202}"/>
              </a:ext>
            </a:extLst>
          </p:cNvPr>
          <p:cNvSpPr>
            <a:spLocks noGrp="1"/>
          </p:cNvSpPr>
          <p:nvPr>
            <p:ph type="sldNum" sz="quarter" idx="10"/>
          </p:nvPr>
        </p:nvSpPr>
        <p:spPr>
          <a:xfrm>
            <a:off x="8633170" y="226326"/>
            <a:ext cx="510830" cy="248968"/>
          </a:xfrm>
          <a:prstGeom prst="rect">
            <a:avLst/>
          </a:prstGeom>
        </p:spPr>
        <p:txBody>
          <a:bodyPr/>
          <a:lstStyle/>
          <a:p>
            <a:fld id="{8FB5B5F9-49D6-4D5F-8FD4-E1689B7CB6BF}" type="slidenum">
              <a:rPr lang="en-US" smtClean="0"/>
              <a:t>‹#›</a:t>
            </a:fld>
            <a:endParaRPr lang="en-US" dirty="0"/>
          </a:p>
        </p:txBody>
      </p:sp>
    </p:spTree>
    <p:extLst>
      <p:ext uri="{BB962C8B-B14F-4D97-AF65-F5344CB8AC3E}">
        <p14:creationId xmlns:p14="http://schemas.microsoft.com/office/powerpoint/2010/main" val="229548087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B1C7597-6874-49C6-A807-D0D69BC03614}"/>
              </a:ext>
            </a:extLst>
          </p:cNvPr>
          <p:cNvSpPr>
            <a:spLocks noGrp="1"/>
          </p:cNvSpPr>
          <p:nvPr>
            <p:ph type="pic" sz="quarter" idx="20" hasCustomPrompt="1"/>
          </p:nvPr>
        </p:nvSpPr>
        <p:spPr>
          <a:xfrm>
            <a:off x="4668636" y="396775"/>
            <a:ext cx="4475365" cy="4223804"/>
          </a:xfrm>
          <a:custGeom>
            <a:avLst/>
            <a:gdLst>
              <a:gd name="connsiteX0" fmla="*/ 1452034 w 5967153"/>
              <a:gd name="connsiteY0" fmla="*/ 3 h 5631739"/>
              <a:gd name="connsiteX1" fmla="*/ 2844525 w 5967153"/>
              <a:gd name="connsiteY1" fmla="*/ 431030 h 5631739"/>
              <a:gd name="connsiteX2" fmla="*/ 4938600 w 5967153"/>
              <a:gd name="connsiteY2" fmla="*/ 264632 h 5631739"/>
              <a:gd name="connsiteX3" fmla="*/ 5967153 w 5967153"/>
              <a:gd name="connsiteY3" fmla="*/ 1007453 h 5631739"/>
              <a:gd name="connsiteX4" fmla="*/ 5967153 w 5967153"/>
              <a:gd name="connsiteY4" fmla="*/ 3879283 h 5631739"/>
              <a:gd name="connsiteX5" fmla="*/ 5433075 w 5967153"/>
              <a:gd name="connsiteY5" fmla="*/ 5081383 h 5631739"/>
              <a:gd name="connsiteX6" fmla="*/ 3647938 w 5967153"/>
              <a:gd name="connsiteY6" fmla="*/ 5576411 h 5631739"/>
              <a:gd name="connsiteX7" fmla="*/ 2403031 w 5967153"/>
              <a:gd name="connsiteY7" fmla="*/ 5390192 h 5631739"/>
              <a:gd name="connsiteX8" fmla="*/ 747147 w 5967153"/>
              <a:gd name="connsiteY8" fmla="*/ 5623419 h 5631739"/>
              <a:gd name="connsiteX9" fmla="*/ 80683 w 5967153"/>
              <a:gd name="connsiteY9" fmla="*/ 4804568 h 5631739"/>
              <a:gd name="connsiteX10" fmla="*/ 548002 w 5967153"/>
              <a:gd name="connsiteY10" fmla="*/ 3383169 h 5631739"/>
              <a:gd name="connsiteX11" fmla="*/ 24798 w 5967153"/>
              <a:gd name="connsiteY11" fmla="*/ 1944218 h 5631739"/>
              <a:gd name="connsiteX12" fmla="*/ 367146 w 5967153"/>
              <a:gd name="connsiteY12" fmla="*/ 695994 h 5631739"/>
              <a:gd name="connsiteX13" fmla="*/ 1452034 w 5967153"/>
              <a:gd name="connsiteY13" fmla="*/ 3 h 563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67153" h="5631739">
                <a:moveTo>
                  <a:pt x="1452034" y="3"/>
                </a:moveTo>
                <a:cubicBezTo>
                  <a:pt x="1925192" y="1051"/>
                  <a:pt x="2400351" y="280978"/>
                  <a:pt x="2844525" y="431030"/>
                </a:cubicBezTo>
                <a:cubicBezTo>
                  <a:pt x="4094489" y="827744"/>
                  <a:pt x="4475537" y="481927"/>
                  <a:pt x="4938600" y="264632"/>
                </a:cubicBezTo>
                <a:cubicBezTo>
                  <a:pt x="5401662" y="47336"/>
                  <a:pt x="5855173" y="770840"/>
                  <a:pt x="5967153" y="1007453"/>
                </a:cubicBezTo>
                <a:lnTo>
                  <a:pt x="5967153" y="3879283"/>
                </a:lnTo>
                <a:cubicBezTo>
                  <a:pt x="5789127" y="4412347"/>
                  <a:pt x="5781517" y="4497481"/>
                  <a:pt x="5433075" y="5081383"/>
                </a:cubicBezTo>
                <a:cubicBezTo>
                  <a:pt x="5055227" y="5623504"/>
                  <a:pt x="4362323" y="5671560"/>
                  <a:pt x="3647938" y="5576411"/>
                </a:cubicBezTo>
                <a:cubicBezTo>
                  <a:pt x="3232969" y="5514338"/>
                  <a:pt x="2807296" y="5401333"/>
                  <a:pt x="2403031" y="5390192"/>
                </a:cubicBezTo>
                <a:cubicBezTo>
                  <a:pt x="1998766" y="5379051"/>
                  <a:pt x="1080717" y="5685541"/>
                  <a:pt x="747147" y="5623419"/>
                </a:cubicBezTo>
                <a:cubicBezTo>
                  <a:pt x="184637" y="5550242"/>
                  <a:pt x="110463" y="4988730"/>
                  <a:pt x="80683" y="4804568"/>
                </a:cubicBezTo>
                <a:cubicBezTo>
                  <a:pt x="-20069" y="4226343"/>
                  <a:pt x="605934" y="3972730"/>
                  <a:pt x="548002" y="3383169"/>
                </a:cubicBezTo>
                <a:cubicBezTo>
                  <a:pt x="490069" y="2793608"/>
                  <a:pt x="175926" y="2510952"/>
                  <a:pt x="24798" y="1944218"/>
                </a:cubicBezTo>
                <a:cubicBezTo>
                  <a:pt x="-76191" y="1582530"/>
                  <a:pt x="149898" y="1058074"/>
                  <a:pt x="367146" y="695994"/>
                </a:cubicBezTo>
                <a:cubicBezTo>
                  <a:pt x="717219" y="167078"/>
                  <a:pt x="1084021" y="-811"/>
                  <a:pt x="1452034" y="3"/>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38071713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C437EBF-2089-4137-9222-E7ABF28151D9}"/>
              </a:ext>
            </a:extLst>
          </p:cNvPr>
          <p:cNvSpPr>
            <a:spLocks noGrp="1"/>
          </p:cNvSpPr>
          <p:nvPr>
            <p:ph type="pic" sz="quarter" idx="13"/>
          </p:nvPr>
        </p:nvSpPr>
        <p:spPr>
          <a:xfrm>
            <a:off x="0" y="-1"/>
            <a:ext cx="4233349" cy="5143501"/>
          </a:xfrm>
          <a:custGeom>
            <a:avLst/>
            <a:gdLst>
              <a:gd name="connsiteX0" fmla="*/ 0 w 5644465"/>
              <a:gd name="connsiteY0" fmla="*/ 0 h 6858001"/>
              <a:gd name="connsiteX1" fmla="*/ 5644465 w 5644465"/>
              <a:gd name="connsiteY1" fmla="*/ 0 h 6858001"/>
              <a:gd name="connsiteX2" fmla="*/ 347923 w 5644465"/>
              <a:gd name="connsiteY2" fmla="*/ 6858001 h 6858001"/>
              <a:gd name="connsiteX3" fmla="*/ 0 w 5644465"/>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5644465" h="6858001">
                <a:moveTo>
                  <a:pt x="0" y="0"/>
                </a:moveTo>
                <a:lnTo>
                  <a:pt x="5644465" y="0"/>
                </a:lnTo>
                <a:lnTo>
                  <a:pt x="347923" y="6858001"/>
                </a:lnTo>
                <a:lnTo>
                  <a:pt x="0" y="6858001"/>
                </a:lnTo>
                <a:close/>
              </a:path>
            </a:pathLst>
          </a:custGeom>
          <a:solidFill>
            <a:schemeClr val="bg1">
              <a:lumMod val="95000"/>
            </a:schemeClr>
          </a:solidFill>
        </p:spPr>
        <p:txBody>
          <a:bodyPr wrap="square">
            <a:noAutofit/>
          </a:bodyPr>
          <a:lstStyle>
            <a:lvl1pPr>
              <a:defRPr sz="900">
                <a:solidFill>
                  <a:schemeClr val="tx2"/>
                </a:solidFill>
              </a:defRPr>
            </a:lvl1pPr>
          </a:lstStyle>
          <a:p>
            <a:r>
              <a:rPr lang="en-US" dirty="0"/>
              <a:t>Click icon to add picture</a:t>
            </a:r>
          </a:p>
        </p:txBody>
      </p:sp>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35033061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6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81C1D99-4151-408E-9F0B-543BA73E8556}"/>
              </a:ext>
            </a:extLst>
          </p:cNvPr>
          <p:cNvSpPr>
            <a:spLocks noGrp="1"/>
          </p:cNvSpPr>
          <p:nvPr>
            <p:ph type="pic" sz="quarter" idx="13"/>
          </p:nvPr>
        </p:nvSpPr>
        <p:spPr>
          <a:xfrm>
            <a:off x="-685230" y="-256213"/>
            <a:ext cx="4589079" cy="5655924"/>
          </a:xfrm>
          <a:custGeom>
            <a:avLst/>
            <a:gdLst>
              <a:gd name="connsiteX0" fmla="*/ 3843085 w 6118772"/>
              <a:gd name="connsiteY0" fmla="*/ 1421339 h 7541232"/>
              <a:gd name="connsiteX1" fmla="*/ 4975384 w 6118772"/>
              <a:gd name="connsiteY1" fmla="*/ 1752590 h 7541232"/>
              <a:gd name="connsiteX2" fmla="*/ 4490081 w 6118772"/>
              <a:gd name="connsiteY2" fmla="*/ 2565452 h 7541232"/>
              <a:gd name="connsiteX3" fmla="*/ 2782642 w 6118772"/>
              <a:gd name="connsiteY3" fmla="*/ 2773550 h 7541232"/>
              <a:gd name="connsiteX4" fmla="*/ 2558818 w 6118772"/>
              <a:gd name="connsiteY4" fmla="*/ 4478999 h 7541232"/>
              <a:gd name="connsiteX5" fmla="*/ 4154738 w 6118772"/>
              <a:gd name="connsiteY5" fmla="*/ 5120632 h 7541232"/>
              <a:gd name="connsiteX6" fmla="*/ 4413857 w 6118772"/>
              <a:gd name="connsiteY6" fmla="*/ 6031192 h 7541232"/>
              <a:gd name="connsiteX7" fmla="*/ 1741519 w 6118772"/>
              <a:gd name="connsiteY7" fmla="*/ 4956789 h 7541232"/>
              <a:gd name="connsiteX8" fmla="*/ 2116309 w 6118772"/>
              <a:gd name="connsiteY8" fmla="*/ 2101047 h 7541232"/>
              <a:gd name="connsiteX9" fmla="*/ 3676143 w 6118772"/>
              <a:gd name="connsiteY9" fmla="*/ 1422168 h 7541232"/>
              <a:gd name="connsiteX10" fmla="*/ 3843085 w 6118772"/>
              <a:gd name="connsiteY10" fmla="*/ 1421339 h 7541232"/>
              <a:gd name="connsiteX11" fmla="*/ 3827519 w 6118772"/>
              <a:gd name="connsiteY11" fmla="*/ 408 h 7541232"/>
              <a:gd name="connsiteX12" fmla="*/ 6115166 w 6118772"/>
              <a:gd name="connsiteY12" fmla="*/ 817658 h 7541232"/>
              <a:gd name="connsiteX13" fmla="*/ 5236175 w 6118772"/>
              <a:gd name="connsiteY13" fmla="*/ 1924722 h 7541232"/>
              <a:gd name="connsiteX14" fmla="*/ 2040983 w 6118772"/>
              <a:gd name="connsiteY14" fmla="*/ 2169399 h 7541232"/>
              <a:gd name="connsiteX15" fmla="*/ 2042940 w 6118772"/>
              <a:gd name="connsiteY15" fmla="*/ 5373945 h 7541232"/>
              <a:gd name="connsiteX16" fmla="*/ 5238429 w 6118772"/>
              <a:gd name="connsiteY16" fmla="*/ 5614719 h 7541232"/>
              <a:gd name="connsiteX17" fmla="*/ 6118772 w 6118772"/>
              <a:gd name="connsiteY17" fmla="*/ 6720710 h 7541232"/>
              <a:gd name="connsiteX18" fmla="*/ 1006807 w 6118772"/>
              <a:gd name="connsiteY18" fmla="*/ 6335533 h 7541232"/>
              <a:gd name="connsiteX19" fmla="*/ 1003676 w 6118772"/>
              <a:gd name="connsiteY19" fmla="*/ 1209079 h 7541232"/>
              <a:gd name="connsiteX20" fmla="*/ 3827519 w 6118772"/>
              <a:gd name="connsiteY20" fmla="*/ 408 h 754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8772" h="7541232">
                <a:moveTo>
                  <a:pt x="3843085" y="1421339"/>
                </a:moveTo>
                <a:cubicBezTo>
                  <a:pt x="4232895" y="1433229"/>
                  <a:pt x="4622853" y="1542119"/>
                  <a:pt x="4975384" y="1752590"/>
                </a:cubicBezTo>
                <a:lnTo>
                  <a:pt x="4490081" y="2565452"/>
                </a:lnTo>
                <a:cubicBezTo>
                  <a:pt x="3940121" y="2237110"/>
                  <a:pt x="3237639" y="2322727"/>
                  <a:pt x="2782642" y="2773550"/>
                </a:cubicBezTo>
                <a:cubicBezTo>
                  <a:pt x="2327645" y="3224374"/>
                  <a:pt x="2235558" y="3926036"/>
                  <a:pt x="2558818" y="4478999"/>
                </a:cubicBezTo>
                <a:cubicBezTo>
                  <a:pt x="2882078" y="5031961"/>
                  <a:pt x="3538678" y="5295945"/>
                  <a:pt x="4154738" y="5120632"/>
                </a:cubicBezTo>
                <a:lnTo>
                  <a:pt x="4413857" y="6031192"/>
                </a:lnTo>
                <a:cubicBezTo>
                  <a:pt x="3382276" y="6324750"/>
                  <a:pt x="2282812" y="5882715"/>
                  <a:pt x="1741519" y="4956789"/>
                </a:cubicBezTo>
                <a:cubicBezTo>
                  <a:pt x="1200226" y="4030864"/>
                  <a:pt x="1354424" y="2855942"/>
                  <a:pt x="2116309" y="2101047"/>
                </a:cubicBezTo>
                <a:cubicBezTo>
                  <a:pt x="2544869" y="1676418"/>
                  <a:pt x="3104550" y="1445282"/>
                  <a:pt x="3676143" y="1422168"/>
                </a:cubicBezTo>
                <a:cubicBezTo>
                  <a:pt x="3731714" y="1419921"/>
                  <a:pt x="3787398" y="1419640"/>
                  <a:pt x="3843085" y="1421339"/>
                </a:cubicBezTo>
                <a:close/>
                <a:moveTo>
                  <a:pt x="3827519" y="408"/>
                </a:moveTo>
                <a:cubicBezTo>
                  <a:pt x="4633179" y="12226"/>
                  <a:pt x="5439617" y="281282"/>
                  <a:pt x="6115166" y="817658"/>
                </a:cubicBezTo>
                <a:lnTo>
                  <a:pt x="5236175" y="1924722"/>
                </a:lnTo>
                <a:cubicBezTo>
                  <a:pt x="4270950" y="1158348"/>
                  <a:pt x="2878265" y="1264995"/>
                  <a:pt x="2040983" y="2169399"/>
                </a:cubicBezTo>
                <a:cubicBezTo>
                  <a:pt x="1203701" y="3073803"/>
                  <a:pt x="1204554" y="4470565"/>
                  <a:pt x="2042940" y="5373945"/>
                </a:cubicBezTo>
                <a:cubicBezTo>
                  <a:pt x="2881326" y="6277325"/>
                  <a:pt x="4274141" y="6382271"/>
                  <a:pt x="5238429" y="5614719"/>
                </a:cubicBezTo>
                <a:lnTo>
                  <a:pt x="6118772" y="6720710"/>
                </a:lnTo>
                <a:cubicBezTo>
                  <a:pt x="4576158" y="7948597"/>
                  <a:pt x="2348011" y="7780710"/>
                  <a:pt x="1006807" y="6335533"/>
                </a:cubicBezTo>
                <a:cubicBezTo>
                  <a:pt x="-334397" y="4890355"/>
                  <a:pt x="-335761" y="2655893"/>
                  <a:pt x="1003676" y="1209079"/>
                </a:cubicBezTo>
                <a:cubicBezTo>
                  <a:pt x="1757110" y="395246"/>
                  <a:pt x="2791671" y="-14788"/>
                  <a:pt x="3827519" y="408"/>
                </a:cubicBezTo>
                <a:close/>
              </a:path>
            </a:pathLst>
          </a:custGeom>
          <a:solidFill>
            <a:schemeClr val="bg1">
              <a:lumMod val="95000"/>
            </a:schemeClr>
          </a:solidFill>
        </p:spPr>
        <p:txBody>
          <a:bodyPr wrap="square">
            <a:noAutofit/>
          </a:bodyPr>
          <a:lstStyle>
            <a:lvl1pPr>
              <a:defRPr sz="900">
                <a:solidFill>
                  <a:schemeClr val="tx2"/>
                </a:solidFill>
              </a:defRPr>
            </a:lvl1pPr>
          </a:lstStyle>
          <a:p>
            <a:r>
              <a:rPr lang="en-US" dirty="0"/>
              <a:t>Click icon to add picture</a:t>
            </a:r>
          </a:p>
        </p:txBody>
      </p:sp>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9769452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FA1364-0E22-4066-9A8F-4B553FB6BDDA}"/>
              </a:ext>
            </a:extLst>
          </p:cNvPr>
          <p:cNvSpPr>
            <a:spLocks noGrp="1"/>
          </p:cNvSpPr>
          <p:nvPr>
            <p:ph type="pic" sz="quarter" idx="17" hasCustomPrompt="1"/>
          </p:nvPr>
        </p:nvSpPr>
        <p:spPr>
          <a:xfrm>
            <a:off x="-1387206" y="162928"/>
            <a:ext cx="4605401" cy="4605401"/>
          </a:xfrm>
          <a:custGeom>
            <a:avLst/>
            <a:gdLst>
              <a:gd name="connsiteX0" fmla="*/ 3070267 w 6140534"/>
              <a:gd name="connsiteY0" fmla="*/ 0 h 6140534"/>
              <a:gd name="connsiteX1" fmla="*/ 6140534 w 6140534"/>
              <a:gd name="connsiteY1" fmla="*/ 3070267 h 6140534"/>
              <a:gd name="connsiteX2" fmla="*/ 3070267 w 6140534"/>
              <a:gd name="connsiteY2" fmla="*/ 6140534 h 6140534"/>
              <a:gd name="connsiteX3" fmla="*/ 0 w 6140534"/>
              <a:gd name="connsiteY3" fmla="*/ 3070267 h 6140534"/>
              <a:gd name="connsiteX4" fmla="*/ 3070267 w 6140534"/>
              <a:gd name="connsiteY4" fmla="*/ 0 h 6140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0534" h="6140534">
                <a:moveTo>
                  <a:pt x="3070267" y="0"/>
                </a:moveTo>
                <a:cubicBezTo>
                  <a:pt x="4765929" y="0"/>
                  <a:pt x="6140534" y="1374605"/>
                  <a:pt x="6140534" y="3070267"/>
                </a:cubicBezTo>
                <a:cubicBezTo>
                  <a:pt x="6140534" y="4765929"/>
                  <a:pt x="4765929" y="6140534"/>
                  <a:pt x="3070267" y="6140534"/>
                </a:cubicBezTo>
                <a:cubicBezTo>
                  <a:pt x="1374605" y="6140534"/>
                  <a:pt x="0" y="4765929"/>
                  <a:pt x="0" y="3070267"/>
                </a:cubicBezTo>
                <a:cubicBezTo>
                  <a:pt x="0" y="1374605"/>
                  <a:pt x="1374605" y="0"/>
                  <a:pt x="3070267"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1592636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Multi-page)      2 of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FF84B2-71C5-5E46-964A-D1BA3422A8B0}"/>
              </a:ext>
            </a:extLst>
          </p:cNvPr>
          <p:cNvSpPr>
            <a:spLocks noGrp="1"/>
          </p:cNvSpPr>
          <p:nvPr>
            <p:ph idx="1" hasCustomPrompt="1"/>
          </p:nvPr>
        </p:nvSpPr>
        <p:spPr>
          <a:xfrm>
            <a:off x="0" y="2337769"/>
            <a:ext cx="9144000" cy="1126669"/>
          </a:xfrm>
          <a:prstGeom prst="rect">
            <a:avLst/>
          </a:prstGeom>
        </p:spPr>
        <p:txBody>
          <a:bodyPr lIns="640080" tIns="182880" rIns="0" bIns="0"/>
          <a:lstStyle>
            <a:lvl1pPr marL="228600" marR="0" indent="-228600" algn="l" defTabSz="457200" rtl="0" eaLnBrk="1" fontAlgn="auto" latinLnBrk="0" hangingPunct="1">
              <a:lnSpc>
                <a:spcPct val="100000"/>
              </a:lnSpc>
              <a:spcBef>
                <a:spcPts val="600"/>
              </a:spcBef>
              <a:spcAft>
                <a:spcPts val="0"/>
              </a:spcAft>
              <a:buClr>
                <a:srgbClr val="EE2E24"/>
              </a:buClr>
              <a:buSzPct val="90000"/>
              <a:buFont typeface="Wingdings" pitchFamily="2" charset="2"/>
              <a:buChar char="§"/>
              <a:tabLst/>
              <a:defRPr sz="1800"/>
            </a:lvl1pPr>
            <a:lvl2pPr marL="458788" indent="-233363">
              <a:buSzPct val="85000"/>
              <a:defRPr sz="2400"/>
            </a:lvl2pPr>
          </a:lstStyle>
          <a:p>
            <a:pPr lvl="0"/>
            <a:r>
              <a:rPr lang="en-US"/>
              <a:t>Name (bold), Title, Company</a:t>
            </a:r>
          </a:p>
          <a:p>
            <a:pPr lvl="0"/>
            <a:r>
              <a:rPr lang="en-US"/>
              <a:t>Name (bold), Title, Company</a:t>
            </a:r>
          </a:p>
          <a:p>
            <a:pPr lvl="0"/>
            <a:r>
              <a:rPr lang="en-US"/>
              <a:t>Name (bold), Title, Company</a:t>
            </a:r>
          </a:p>
        </p:txBody>
      </p:sp>
      <p:sp>
        <p:nvSpPr>
          <p:cNvPr id="4" name="Text Placeholder 5">
            <a:extLst>
              <a:ext uri="{FF2B5EF4-FFF2-40B4-BE49-F238E27FC236}">
                <a16:creationId xmlns:a16="http://schemas.microsoft.com/office/drawing/2014/main" id="{BF40EDD3-6FFC-314C-AC58-C92F6E5D28E2}"/>
              </a:ext>
            </a:extLst>
          </p:cNvPr>
          <p:cNvSpPr>
            <a:spLocks noGrp="1"/>
          </p:cNvSpPr>
          <p:nvPr>
            <p:ph type="body" sz="quarter" idx="15" hasCustomPrompt="1"/>
          </p:nvPr>
        </p:nvSpPr>
        <p:spPr>
          <a:xfrm>
            <a:off x="0" y="1924492"/>
            <a:ext cx="9144000" cy="413275"/>
          </a:xfrm>
          <a:prstGeom prst="rect">
            <a:avLst/>
          </a:prstGeom>
        </p:spPr>
        <p:txBody>
          <a:bodyPr wrap="square" lIns="457200" tIns="182880" rIns="0" bIns="0"/>
          <a:lstStyle>
            <a:lvl1pPr marL="0" indent="0">
              <a:lnSpc>
                <a:spcPts val="2200"/>
              </a:lnSpc>
              <a:spcBef>
                <a:spcPts val="0"/>
              </a:spcBef>
              <a:buFontTx/>
              <a:buNone/>
              <a:defRPr sz="1800" i="1"/>
            </a:lvl1pPr>
          </a:lstStyle>
          <a:p>
            <a:pPr lvl="0"/>
            <a:r>
              <a:rPr lang="en-US"/>
              <a:t>Speakers: (18pt Calibri italic, with colon)</a:t>
            </a:r>
          </a:p>
        </p:txBody>
      </p:sp>
      <p:sp>
        <p:nvSpPr>
          <p:cNvPr id="5" name="Content Placeholder 2">
            <a:extLst>
              <a:ext uri="{FF2B5EF4-FFF2-40B4-BE49-F238E27FC236}">
                <a16:creationId xmlns:a16="http://schemas.microsoft.com/office/drawing/2014/main" id="{3EDE7FA8-6509-2B4F-96B1-3152C98388D0}"/>
              </a:ext>
            </a:extLst>
          </p:cNvPr>
          <p:cNvSpPr>
            <a:spLocks noGrp="1"/>
          </p:cNvSpPr>
          <p:nvPr>
            <p:ph idx="16" hasCustomPrompt="1"/>
          </p:nvPr>
        </p:nvSpPr>
        <p:spPr>
          <a:xfrm>
            <a:off x="0" y="3936799"/>
            <a:ext cx="9144000" cy="547930"/>
          </a:xfrm>
          <a:prstGeom prst="rect">
            <a:avLst/>
          </a:prstGeom>
        </p:spPr>
        <p:txBody>
          <a:bodyPr lIns="640080" tIns="182880" rIns="0" bIns="0"/>
          <a:lstStyle>
            <a:lvl1pPr marL="228600" marR="0" indent="-228600" algn="l" defTabSz="457200" rtl="0" eaLnBrk="1" fontAlgn="auto" latinLnBrk="0" hangingPunct="1">
              <a:lnSpc>
                <a:spcPct val="100000"/>
              </a:lnSpc>
              <a:spcBef>
                <a:spcPts val="600"/>
              </a:spcBef>
              <a:spcAft>
                <a:spcPts val="0"/>
              </a:spcAft>
              <a:buClr>
                <a:srgbClr val="EE2E24"/>
              </a:buClr>
              <a:buSzPct val="90000"/>
              <a:buFont typeface="Wingdings" pitchFamily="2" charset="2"/>
              <a:buChar char="§"/>
              <a:tabLst/>
              <a:defRPr sz="1800"/>
            </a:lvl1pPr>
            <a:lvl2pPr marL="458788" indent="-233363">
              <a:buSzPct val="85000"/>
              <a:defRPr sz="2400"/>
            </a:lvl2pPr>
          </a:lstStyle>
          <a:p>
            <a:pPr lvl="0"/>
            <a:r>
              <a:rPr lang="en-US"/>
              <a:t>Name (bold), Title, Company</a:t>
            </a:r>
          </a:p>
        </p:txBody>
      </p:sp>
      <p:sp>
        <p:nvSpPr>
          <p:cNvPr id="6" name="Text Placeholder 5">
            <a:extLst>
              <a:ext uri="{FF2B5EF4-FFF2-40B4-BE49-F238E27FC236}">
                <a16:creationId xmlns:a16="http://schemas.microsoft.com/office/drawing/2014/main" id="{E6F4D56D-DE59-BC4A-B765-B452C6F411F7}"/>
              </a:ext>
            </a:extLst>
          </p:cNvPr>
          <p:cNvSpPr>
            <a:spLocks noGrp="1"/>
          </p:cNvSpPr>
          <p:nvPr>
            <p:ph type="body" sz="quarter" idx="17" hasCustomPrompt="1"/>
          </p:nvPr>
        </p:nvSpPr>
        <p:spPr>
          <a:xfrm>
            <a:off x="0" y="3464439"/>
            <a:ext cx="9144000" cy="472360"/>
          </a:xfrm>
          <a:prstGeom prst="rect">
            <a:avLst/>
          </a:prstGeom>
        </p:spPr>
        <p:txBody>
          <a:bodyPr wrap="square" lIns="457200" tIns="228600" rIns="0" bIns="0"/>
          <a:lstStyle>
            <a:lvl1pPr marL="0" indent="0">
              <a:lnSpc>
                <a:spcPts val="2200"/>
              </a:lnSpc>
              <a:spcBef>
                <a:spcPts val="0"/>
              </a:spcBef>
              <a:buFontTx/>
              <a:buNone/>
              <a:defRPr sz="1800" i="1"/>
            </a:lvl1pPr>
          </a:lstStyle>
          <a:p>
            <a:pPr lvl="0"/>
            <a:r>
              <a:rPr lang="en-US"/>
              <a:t>Moderator: (18pt Calibri italic, with colon)</a:t>
            </a:r>
          </a:p>
        </p:txBody>
      </p:sp>
      <p:sp>
        <p:nvSpPr>
          <p:cNvPr id="7" name="Content Placeholder 3">
            <a:extLst>
              <a:ext uri="{FF2B5EF4-FFF2-40B4-BE49-F238E27FC236}">
                <a16:creationId xmlns:a16="http://schemas.microsoft.com/office/drawing/2014/main" id="{1C7BB9F3-082E-2D4A-B156-4736BF29522F}"/>
              </a:ext>
            </a:extLst>
          </p:cNvPr>
          <p:cNvSpPr>
            <a:spLocks noGrp="1"/>
          </p:cNvSpPr>
          <p:nvPr>
            <p:ph sz="quarter" idx="19" hasCustomPrompt="1"/>
          </p:nvPr>
        </p:nvSpPr>
        <p:spPr>
          <a:xfrm>
            <a:off x="4781443" y="4792158"/>
            <a:ext cx="4362558" cy="351342"/>
          </a:xfrm>
          <a:prstGeom prst="rect">
            <a:avLst/>
          </a:prstGeom>
        </p:spPr>
        <p:txBody>
          <a:bodyPr lIns="0" tIns="0" rIns="457200" bIns="182880" anchor="b" anchorCtr="0"/>
          <a:lstStyle>
            <a:lvl1pPr marL="0" indent="0" algn="r">
              <a:buFontTx/>
              <a:buNone/>
              <a:defRPr sz="1200" b="1"/>
            </a:lvl1pPr>
            <a:lvl2pPr marL="457200" indent="0">
              <a:buFontTx/>
              <a:buNone/>
              <a:defRPr sz="1200" b="1"/>
            </a:lvl2pPr>
            <a:lvl3pPr marL="914400" indent="0">
              <a:buFontTx/>
              <a:buNone/>
              <a:defRPr sz="1200" b="1"/>
            </a:lvl3pPr>
            <a:lvl4pPr marL="1371600" indent="0">
              <a:buFontTx/>
              <a:buNone/>
              <a:defRPr sz="1200" b="1"/>
            </a:lvl4pPr>
            <a:lvl5pPr marL="1828800" indent="0">
              <a:buFontTx/>
              <a:buNone/>
              <a:defRPr sz="1200" b="1"/>
            </a:lvl5pPr>
          </a:lstStyle>
          <a:p>
            <a:pPr lvl="0"/>
            <a:r>
              <a:rPr lang="en-US"/>
              <a:t>Presentation Date (Month, Day, Year) – 12pt Calibri Bold</a:t>
            </a:r>
          </a:p>
        </p:txBody>
      </p:sp>
      <p:sp>
        <p:nvSpPr>
          <p:cNvPr id="8" name="Content Placeholder 9">
            <a:extLst>
              <a:ext uri="{FF2B5EF4-FFF2-40B4-BE49-F238E27FC236}">
                <a16:creationId xmlns:a16="http://schemas.microsoft.com/office/drawing/2014/main" id="{98246936-35A7-1645-8551-B87EE91CD1DE}"/>
              </a:ext>
            </a:extLst>
          </p:cNvPr>
          <p:cNvSpPr>
            <a:spLocks noGrp="1"/>
          </p:cNvSpPr>
          <p:nvPr>
            <p:ph sz="quarter" idx="20" hasCustomPrompt="1"/>
          </p:nvPr>
        </p:nvSpPr>
        <p:spPr>
          <a:xfrm>
            <a:off x="7068312" y="4072328"/>
            <a:ext cx="990600" cy="225065"/>
          </a:xfrm>
          <a:prstGeom prst="rect">
            <a:avLst/>
          </a:prstGeom>
        </p:spPr>
        <p:txBody>
          <a:bodyPr wrap="square" lIns="0" tIns="0" rIns="0" bIns="45720"/>
          <a:lstStyle>
            <a:lvl1pPr marL="0" indent="0">
              <a:buFontTx/>
              <a:buNone/>
              <a:defRPr sz="1200" i="1"/>
            </a:lvl1pPr>
          </a:lstStyle>
          <a:p>
            <a:r>
              <a:rPr lang="en-US"/>
              <a:t>Sponsored by:</a:t>
            </a:r>
          </a:p>
        </p:txBody>
      </p:sp>
      <p:sp>
        <p:nvSpPr>
          <p:cNvPr id="9" name="Picture Placeholder 10">
            <a:extLst>
              <a:ext uri="{FF2B5EF4-FFF2-40B4-BE49-F238E27FC236}">
                <a16:creationId xmlns:a16="http://schemas.microsoft.com/office/drawing/2014/main" id="{90C6DA23-5225-0241-953D-B4BE962E46A9}"/>
              </a:ext>
            </a:extLst>
          </p:cNvPr>
          <p:cNvSpPr>
            <a:spLocks noGrp="1"/>
          </p:cNvSpPr>
          <p:nvPr>
            <p:ph type="pic" sz="quarter" idx="21" hasCustomPrompt="1"/>
          </p:nvPr>
        </p:nvSpPr>
        <p:spPr>
          <a:xfrm>
            <a:off x="7068312" y="4312553"/>
            <a:ext cx="1828800" cy="457200"/>
          </a:xfrm>
          <a:prstGeom prst="rect">
            <a:avLst/>
          </a:prstGeom>
        </p:spPr>
        <p:txBody>
          <a:bodyPr lIns="0" rIns="0"/>
          <a:lstStyle>
            <a:lvl1pPr marL="0" indent="0">
              <a:buNone/>
              <a:defRPr sz="1100"/>
            </a:lvl1pPr>
          </a:lstStyle>
          <a:p>
            <a:r>
              <a:rPr lang="en-US"/>
              <a:t>Insert sponsor logo</a:t>
            </a:r>
          </a:p>
        </p:txBody>
      </p:sp>
    </p:spTree>
    <p:extLst>
      <p:ext uri="{BB962C8B-B14F-4D97-AF65-F5344CB8AC3E}">
        <p14:creationId xmlns:p14="http://schemas.microsoft.com/office/powerpoint/2010/main" val="28442439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77728B-9B64-4E44-9DA1-38DF240F80B1}"/>
              </a:ext>
            </a:extLst>
          </p:cNvPr>
          <p:cNvSpPr>
            <a:spLocks noGrp="1"/>
          </p:cNvSpPr>
          <p:nvPr>
            <p:ph type="pic" sz="quarter" idx="17" hasCustomPrompt="1"/>
          </p:nvPr>
        </p:nvSpPr>
        <p:spPr>
          <a:xfrm>
            <a:off x="467656" y="46026"/>
            <a:ext cx="5401570" cy="4914503"/>
          </a:xfrm>
          <a:custGeom>
            <a:avLst/>
            <a:gdLst>
              <a:gd name="connsiteX0" fmla="*/ 6872771 w 7202093"/>
              <a:gd name="connsiteY0" fmla="*/ 3841648 h 6552671"/>
              <a:gd name="connsiteX1" fmla="*/ 7105637 w 7202093"/>
              <a:gd name="connsiteY1" fmla="*/ 3938104 h 6552671"/>
              <a:gd name="connsiteX2" fmla="*/ 7105637 w 7202093"/>
              <a:gd name="connsiteY2" fmla="*/ 4403835 h 6552671"/>
              <a:gd name="connsiteX3" fmla="*/ 5485075 w 7202093"/>
              <a:gd name="connsiteY3" fmla="*/ 6024398 h 6552671"/>
              <a:gd name="connsiteX4" fmla="*/ 5019343 w 7202093"/>
              <a:gd name="connsiteY4" fmla="*/ 6024398 h 6552671"/>
              <a:gd name="connsiteX5" fmla="*/ 5019342 w 7202093"/>
              <a:gd name="connsiteY5" fmla="*/ 5558665 h 6552671"/>
              <a:gd name="connsiteX6" fmla="*/ 6639905 w 7202093"/>
              <a:gd name="connsiteY6" fmla="*/ 3938104 h 6552671"/>
              <a:gd name="connsiteX7" fmla="*/ 6872771 w 7202093"/>
              <a:gd name="connsiteY7" fmla="*/ 3841648 h 6552671"/>
              <a:gd name="connsiteX8" fmla="*/ 5903991 w 7202093"/>
              <a:gd name="connsiteY8" fmla="*/ 3443448 h 6552671"/>
              <a:gd name="connsiteX9" fmla="*/ 6213843 w 7202093"/>
              <a:gd name="connsiteY9" fmla="*/ 3571792 h 6552671"/>
              <a:gd name="connsiteX10" fmla="*/ 6213843 w 7202093"/>
              <a:gd name="connsiteY10" fmla="*/ 4191498 h 6552671"/>
              <a:gd name="connsiteX11" fmla="*/ 4057515 w 7202093"/>
              <a:gd name="connsiteY11" fmla="*/ 6347824 h 6552671"/>
              <a:gd name="connsiteX12" fmla="*/ 3437810 w 7202093"/>
              <a:gd name="connsiteY12" fmla="*/ 6347824 h 6552671"/>
              <a:gd name="connsiteX13" fmla="*/ 3437811 w 7202093"/>
              <a:gd name="connsiteY13" fmla="*/ 5728120 h 6552671"/>
              <a:gd name="connsiteX14" fmla="*/ 5594138 w 7202093"/>
              <a:gd name="connsiteY14" fmla="*/ 3571793 h 6552671"/>
              <a:gd name="connsiteX15" fmla="*/ 5903991 w 7202093"/>
              <a:gd name="connsiteY15" fmla="*/ 3443448 h 6552671"/>
              <a:gd name="connsiteX16" fmla="*/ 6475528 w 7202093"/>
              <a:gd name="connsiteY16" fmla="*/ 1459833 h 6552671"/>
              <a:gd name="connsiteX17" fmla="*/ 6785380 w 7202093"/>
              <a:gd name="connsiteY17" fmla="*/ 1588177 h 6552671"/>
              <a:gd name="connsiteX18" fmla="*/ 6785380 w 7202093"/>
              <a:gd name="connsiteY18" fmla="*/ 2207883 h 6552671"/>
              <a:gd name="connsiteX19" fmla="*/ 2568936 w 7202093"/>
              <a:gd name="connsiteY19" fmla="*/ 6424326 h 6552671"/>
              <a:gd name="connsiteX20" fmla="*/ 1949231 w 7202093"/>
              <a:gd name="connsiteY20" fmla="*/ 6424326 h 6552671"/>
              <a:gd name="connsiteX21" fmla="*/ 1949231 w 7202093"/>
              <a:gd name="connsiteY21" fmla="*/ 5804621 h 6552671"/>
              <a:gd name="connsiteX22" fmla="*/ 6165675 w 7202093"/>
              <a:gd name="connsiteY22" fmla="*/ 1588177 h 6552671"/>
              <a:gd name="connsiteX23" fmla="*/ 6475528 w 7202093"/>
              <a:gd name="connsiteY23" fmla="*/ 1459833 h 6552671"/>
              <a:gd name="connsiteX24" fmla="*/ 1884428 w 7202093"/>
              <a:gd name="connsiteY24" fmla="*/ 518962 h 6552671"/>
              <a:gd name="connsiteX25" fmla="*/ 2160206 w 7202093"/>
              <a:gd name="connsiteY25" fmla="*/ 633193 h 6552671"/>
              <a:gd name="connsiteX26" fmla="*/ 2160207 w 7202093"/>
              <a:gd name="connsiteY26" fmla="*/ 633192 h 6552671"/>
              <a:gd name="connsiteX27" fmla="*/ 2160206 w 7202093"/>
              <a:gd name="connsiteY27" fmla="*/ 1184749 h 6552671"/>
              <a:gd name="connsiteX28" fmla="*/ 928760 w 7202093"/>
              <a:gd name="connsiteY28" fmla="*/ 2416194 h 6552671"/>
              <a:gd name="connsiteX29" fmla="*/ 438385 w 7202093"/>
              <a:gd name="connsiteY29" fmla="*/ 2466170 h 6552671"/>
              <a:gd name="connsiteX30" fmla="*/ 377203 w 7202093"/>
              <a:gd name="connsiteY30" fmla="*/ 2416194 h 6552671"/>
              <a:gd name="connsiteX31" fmla="*/ 327227 w 7202093"/>
              <a:gd name="connsiteY31" fmla="*/ 2355012 h 6552671"/>
              <a:gd name="connsiteX32" fmla="*/ 377204 w 7202093"/>
              <a:gd name="connsiteY32" fmla="*/ 1864638 h 6552671"/>
              <a:gd name="connsiteX33" fmla="*/ 1608650 w 7202093"/>
              <a:gd name="connsiteY33" fmla="*/ 633193 h 6552671"/>
              <a:gd name="connsiteX34" fmla="*/ 1884428 w 7202093"/>
              <a:gd name="connsiteY34" fmla="*/ 518962 h 6552671"/>
              <a:gd name="connsiteX35" fmla="*/ 4600892 w 7202093"/>
              <a:gd name="connsiteY35" fmla="*/ 510315 h 6552671"/>
              <a:gd name="connsiteX36" fmla="*/ 4910744 w 7202093"/>
              <a:gd name="connsiteY36" fmla="*/ 638659 h 6552671"/>
              <a:gd name="connsiteX37" fmla="*/ 4910744 w 7202093"/>
              <a:gd name="connsiteY37" fmla="*/ 1258365 h 6552671"/>
              <a:gd name="connsiteX38" fmla="*/ 976762 w 7202093"/>
              <a:gd name="connsiteY38" fmla="*/ 5192347 h 6552671"/>
              <a:gd name="connsiteX39" fmla="*/ 357056 w 7202093"/>
              <a:gd name="connsiteY39" fmla="*/ 5192347 h 6552671"/>
              <a:gd name="connsiteX40" fmla="*/ 357056 w 7202093"/>
              <a:gd name="connsiteY40" fmla="*/ 4572642 h 6552671"/>
              <a:gd name="connsiteX41" fmla="*/ 4291039 w 7202093"/>
              <a:gd name="connsiteY41" fmla="*/ 638659 h 6552671"/>
              <a:gd name="connsiteX42" fmla="*/ 4600892 w 7202093"/>
              <a:gd name="connsiteY42" fmla="*/ 510315 h 6552671"/>
              <a:gd name="connsiteX43" fmla="*/ 6192511 w 7202093"/>
              <a:gd name="connsiteY43" fmla="*/ 330774 h 6552671"/>
              <a:gd name="connsiteX44" fmla="*/ 6502362 w 7202093"/>
              <a:gd name="connsiteY44" fmla="*/ 459118 h 6552671"/>
              <a:gd name="connsiteX45" fmla="*/ 6502362 w 7202093"/>
              <a:gd name="connsiteY45" fmla="*/ 1078824 h 6552671"/>
              <a:gd name="connsiteX46" fmla="*/ 1326096 w 7202093"/>
              <a:gd name="connsiteY46" fmla="*/ 6255089 h 6552671"/>
              <a:gd name="connsiteX47" fmla="*/ 706390 w 7202093"/>
              <a:gd name="connsiteY47" fmla="*/ 6255089 h 6552671"/>
              <a:gd name="connsiteX48" fmla="*/ 706390 w 7202093"/>
              <a:gd name="connsiteY48" fmla="*/ 5635385 h 6552671"/>
              <a:gd name="connsiteX49" fmla="*/ 5882658 w 7202093"/>
              <a:gd name="connsiteY49" fmla="*/ 459118 h 6552671"/>
              <a:gd name="connsiteX50" fmla="*/ 6192511 w 7202093"/>
              <a:gd name="connsiteY50" fmla="*/ 330774 h 6552671"/>
              <a:gd name="connsiteX51" fmla="*/ 3699126 w 7202093"/>
              <a:gd name="connsiteY51" fmla="*/ 0 h 6552671"/>
              <a:gd name="connsiteX52" fmla="*/ 4008979 w 7202093"/>
              <a:gd name="connsiteY52" fmla="*/ 128346 h 6552671"/>
              <a:gd name="connsiteX53" fmla="*/ 4008979 w 7202093"/>
              <a:gd name="connsiteY53" fmla="*/ 748051 h 6552671"/>
              <a:gd name="connsiteX54" fmla="*/ 748050 w 7202093"/>
              <a:gd name="connsiteY54" fmla="*/ 4008979 h 6552671"/>
              <a:gd name="connsiteX55" fmla="*/ 128345 w 7202093"/>
              <a:gd name="connsiteY55" fmla="*/ 4008978 h 6552671"/>
              <a:gd name="connsiteX56" fmla="*/ 128345 w 7202093"/>
              <a:gd name="connsiteY56" fmla="*/ 3389274 h 6552671"/>
              <a:gd name="connsiteX57" fmla="*/ 3389273 w 7202093"/>
              <a:gd name="connsiteY57" fmla="*/ 128346 h 6552671"/>
              <a:gd name="connsiteX58" fmla="*/ 3699126 w 7202093"/>
              <a:gd name="connsiteY58" fmla="*/ 0 h 6552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02093" h="6552671">
                <a:moveTo>
                  <a:pt x="6872771" y="3841648"/>
                </a:moveTo>
                <a:cubicBezTo>
                  <a:pt x="6957051" y="3841648"/>
                  <a:pt x="7041333" y="3873799"/>
                  <a:pt x="7105637" y="3938104"/>
                </a:cubicBezTo>
                <a:cubicBezTo>
                  <a:pt x="7234246" y="4066712"/>
                  <a:pt x="7234246" y="4275227"/>
                  <a:pt x="7105637" y="4403835"/>
                </a:cubicBezTo>
                <a:lnTo>
                  <a:pt x="5485075" y="6024398"/>
                </a:lnTo>
                <a:cubicBezTo>
                  <a:pt x="5356467" y="6153006"/>
                  <a:pt x="5147951" y="6153005"/>
                  <a:pt x="5019343" y="6024398"/>
                </a:cubicBezTo>
                <a:cubicBezTo>
                  <a:pt x="4890734" y="5895788"/>
                  <a:pt x="4890734" y="5687273"/>
                  <a:pt x="5019342" y="5558665"/>
                </a:cubicBezTo>
                <a:lnTo>
                  <a:pt x="6639905" y="3938104"/>
                </a:lnTo>
                <a:cubicBezTo>
                  <a:pt x="6704208" y="3873800"/>
                  <a:pt x="6788490" y="3841647"/>
                  <a:pt x="6872771" y="3841648"/>
                </a:cubicBezTo>
                <a:close/>
                <a:moveTo>
                  <a:pt x="5903991" y="3443448"/>
                </a:moveTo>
                <a:cubicBezTo>
                  <a:pt x="6016135" y="3443448"/>
                  <a:pt x="6128280" y="3486228"/>
                  <a:pt x="6213843" y="3571792"/>
                </a:cubicBezTo>
                <a:cubicBezTo>
                  <a:pt x="6384971" y="3742919"/>
                  <a:pt x="6384971" y="4020371"/>
                  <a:pt x="6213843" y="4191498"/>
                </a:cubicBezTo>
                <a:lnTo>
                  <a:pt x="4057515" y="6347824"/>
                </a:lnTo>
                <a:cubicBezTo>
                  <a:pt x="3886388" y="6518952"/>
                  <a:pt x="3608937" y="6518952"/>
                  <a:pt x="3437810" y="6347824"/>
                </a:cubicBezTo>
                <a:cubicBezTo>
                  <a:pt x="3266683" y="6176697"/>
                  <a:pt x="3266684" y="5899247"/>
                  <a:pt x="3437811" y="5728120"/>
                </a:cubicBezTo>
                <a:lnTo>
                  <a:pt x="5594138" y="3571793"/>
                </a:lnTo>
                <a:cubicBezTo>
                  <a:pt x="5679702" y="3486229"/>
                  <a:pt x="5791845" y="3443448"/>
                  <a:pt x="5903991" y="3443448"/>
                </a:cubicBezTo>
                <a:close/>
                <a:moveTo>
                  <a:pt x="6475528" y="1459833"/>
                </a:moveTo>
                <a:cubicBezTo>
                  <a:pt x="6587672" y="1459833"/>
                  <a:pt x="6699817" y="1502614"/>
                  <a:pt x="6785380" y="1588177"/>
                </a:cubicBezTo>
                <a:cubicBezTo>
                  <a:pt x="6956507" y="1759304"/>
                  <a:pt x="6956507" y="2036756"/>
                  <a:pt x="6785380" y="2207883"/>
                </a:cubicBezTo>
                <a:lnTo>
                  <a:pt x="2568936" y="6424326"/>
                </a:lnTo>
                <a:cubicBezTo>
                  <a:pt x="2397810" y="6595453"/>
                  <a:pt x="2120358" y="6595453"/>
                  <a:pt x="1949231" y="6424326"/>
                </a:cubicBezTo>
                <a:cubicBezTo>
                  <a:pt x="1778104" y="6253199"/>
                  <a:pt x="1778104" y="5975747"/>
                  <a:pt x="1949231" y="5804621"/>
                </a:cubicBezTo>
                <a:lnTo>
                  <a:pt x="6165675" y="1588177"/>
                </a:lnTo>
                <a:cubicBezTo>
                  <a:pt x="6251238" y="1502614"/>
                  <a:pt x="6363383" y="1459833"/>
                  <a:pt x="6475528" y="1459833"/>
                </a:cubicBezTo>
                <a:close/>
                <a:moveTo>
                  <a:pt x="1884428" y="518962"/>
                </a:moveTo>
                <a:cubicBezTo>
                  <a:pt x="1984240" y="518962"/>
                  <a:pt x="2084052" y="557040"/>
                  <a:pt x="2160206" y="633193"/>
                </a:cubicBezTo>
                <a:lnTo>
                  <a:pt x="2160207" y="633192"/>
                </a:lnTo>
                <a:cubicBezTo>
                  <a:pt x="2312513" y="785500"/>
                  <a:pt x="2312513" y="1032441"/>
                  <a:pt x="2160206" y="1184749"/>
                </a:cubicBezTo>
                <a:lnTo>
                  <a:pt x="928760" y="2416194"/>
                </a:lnTo>
                <a:cubicBezTo>
                  <a:pt x="795491" y="2549464"/>
                  <a:pt x="589768" y="2566122"/>
                  <a:pt x="438385" y="2466170"/>
                </a:cubicBezTo>
                <a:lnTo>
                  <a:pt x="377203" y="2416194"/>
                </a:lnTo>
                <a:lnTo>
                  <a:pt x="327227" y="2355012"/>
                </a:lnTo>
                <a:cubicBezTo>
                  <a:pt x="227275" y="2203629"/>
                  <a:pt x="243935" y="1997907"/>
                  <a:pt x="377204" y="1864638"/>
                </a:cubicBezTo>
                <a:lnTo>
                  <a:pt x="1608650" y="633193"/>
                </a:lnTo>
                <a:cubicBezTo>
                  <a:pt x="1684803" y="557038"/>
                  <a:pt x="1784616" y="518962"/>
                  <a:pt x="1884428" y="518962"/>
                </a:cubicBezTo>
                <a:close/>
                <a:moveTo>
                  <a:pt x="4600892" y="510315"/>
                </a:moveTo>
                <a:cubicBezTo>
                  <a:pt x="4713036" y="510314"/>
                  <a:pt x="4825181" y="553096"/>
                  <a:pt x="4910744" y="638659"/>
                </a:cubicBezTo>
                <a:cubicBezTo>
                  <a:pt x="5081871" y="809786"/>
                  <a:pt x="5081871" y="1087238"/>
                  <a:pt x="4910744" y="1258365"/>
                </a:cubicBezTo>
                <a:lnTo>
                  <a:pt x="976762" y="5192347"/>
                </a:lnTo>
                <a:cubicBezTo>
                  <a:pt x="805635" y="5363474"/>
                  <a:pt x="528183" y="5363474"/>
                  <a:pt x="357056" y="5192347"/>
                </a:cubicBezTo>
                <a:cubicBezTo>
                  <a:pt x="185929" y="5021220"/>
                  <a:pt x="185929" y="4743769"/>
                  <a:pt x="357056" y="4572642"/>
                </a:cubicBezTo>
                <a:lnTo>
                  <a:pt x="4291039" y="638659"/>
                </a:lnTo>
                <a:cubicBezTo>
                  <a:pt x="4376602" y="553096"/>
                  <a:pt x="4488748" y="510314"/>
                  <a:pt x="4600892" y="510315"/>
                </a:cubicBezTo>
                <a:close/>
                <a:moveTo>
                  <a:pt x="6192511" y="330774"/>
                </a:moveTo>
                <a:cubicBezTo>
                  <a:pt x="6304654" y="330774"/>
                  <a:pt x="6416799" y="373555"/>
                  <a:pt x="6502362" y="459118"/>
                </a:cubicBezTo>
                <a:cubicBezTo>
                  <a:pt x="6673489" y="630245"/>
                  <a:pt x="6673489" y="907697"/>
                  <a:pt x="6502362" y="1078824"/>
                </a:cubicBezTo>
                <a:lnTo>
                  <a:pt x="1326096" y="6255089"/>
                </a:lnTo>
                <a:cubicBezTo>
                  <a:pt x="1154969" y="6426217"/>
                  <a:pt x="877517" y="6426216"/>
                  <a:pt x="706390" y="6255089"/>
                </a:cubicBezTo>
                <a:cubicBezTo>
                  <a:pt x="535265" y="6083963"/>
                  <a:pt x="535263" y="5806511"/>
                  <a:pt x="706390" y="5635385"/>
                </a:cubicBezTo>
                <a:lnTo>
                  <a:pt x="5882658" y="459118"/>
                </a:lnTo>
                <a:cubicBezTo>
                  <a:pt x="5968221" y="373555"/>
                  <a:pt x="6080365" y="330774"/>
                  <a:pt x="6192511" y="330774"/>
                </a:cubicBezTo>
                <a:close/>
                <a:moveTo>
                  <a:pt x="3699126" y="0"/>
                </a:moveTo>
                <a:cubicBezTo>
                  <a:pt x="3811270" y="1"/>
                  <a:pt x="3923416" y="42783"/>
                  <a:pt x="4008979" y="128346"/>
                </a:cubicBezTo>
                <a:cubicBezTo>
                  <a:pt x="4180106" y="299473"/>
                  <a:pt x="4180106" y="576924"/>
                  <a:pt x="4008979" y="748051"/>
                </a:cubicBezTo>
                <a:lnTo>
                  <a:pt x="748050" y="4008979"/>
                </a:lnTo>
                <a:cubicBezTo>
                  <a:pt x="576924" y="4180106"/>
                  <a:pt x="299472" y="4180106"/>
                  <a:pt x="128345" y="4008978"/>
                </a:cubicBezTo>
                <a:cubicBezTo>
                  <a:pt x="-42782" y="3837852"/>
                  <a:pt x="-42781" y="3560400"/>
                  <a:pt x="128345" y="3389274"/>
                </a:cubicBezTo>
                <a:lnTo>
                  <a:pt x="3389273" y="128346"/>
                </a:lnTo>
                <a:cubicBezTo>
                  <a:pt x="3474837" y="42783"/>
                  <a:pt x="3586982" y="1"/>
                  <a:pt x="3699126"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30091813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
        <p:nvSpPr>
          <p:cNvPr id="7" name="Picture Placeholder 6">
            <a:extLst>
              <a:ext uri="{FF2B5EF4-FFF2-40B4-BE49-F238E27FC236}">
                <a16:creationId xmlns:a16="http://schemas.microsoft.com/office/drawing/2014/main" id="{B80596DF-EC7D-4222-9AFC-FBBAC413E601}"/>
              </a:ext>
            </a:extLst>
          </p:cNvPr>
          <p:cNvSpPr>
            <a:spLocks noGrp="1"/>
          </p:cNvSpPr>
          <p:nvPr>
            <p:ph type="pic" sz="quarter" idx="17" hasCustomPrompt="1"/>
          </p:nvPr>
        </p:nvSpPr>
        <p:spPr>
          <a:xfrm>
            <a:off x="2596246" y="2"/>
            <a:ext cx="6547756" cy="5143501"/>
          </a:xfrm>
          <a:custGeom>
            <a:avLst/>
            <a:gdLst>
              <a:gd name="connsiteX0" fmla="*/ 5095779 w 8730341"/>
              <a:gd name="connsiteY0" fmla="*/ 4635220 h 6858001"/>
              <a:gd name="connsiteX1" fmla="*/ 5673812 w 8730341"/>
              <a:gd name="connsiteY1" fmla="*/ 4874649 h 6858001"/>
              <a:gd name="connsiteX2" fmla="*/ 5673812 w 8730341"/>
              <a:gd name="connsiteY2" fmla="*/ 6030712 h 6858001"/>
              <a:gd name="connsiteX3" fmla="*/ 4846523 w 8730341"/>
              <a:gd name="connsiteY3" fmla="*/ 6858001 h 6858001"/>
              <a:gd name="connsiteX4" fmla="*/ 2534397 w 8730341"/>
              <a:gd name="connsiteY4" fmla="*/ 6858001 h 6858001"/>
              <a:gd name="connsiteX5" fmla="*/ 4517749 w 8730341"/>
              <a:gd name="connsiteY5" fmla="*/ 4874649 h 6858001"/>
              <a:gd name="connsiteX6" fmla="*/ 5095779 w 8730341"/>
              <a:gd name="connsiteY6" fmla="*/ 4635220 h 6858001"/>
              <a:gd name="connsiteX7" fmla="*/ 8730340 w 8730341"/>
              <a:gd name="connsiteY7" fmla="*/ 3229341 h 6858001"/>
              <a:gd name="connsiteX8" fmla="*/ 8730340 w 8730341"/>
              <a:gd name="connsiteY8" fmla="*/ 5541467 h 6858001"/>
              <a:gd name="connsiteX9" fmla="*/ 7413808 w 8730341"/>
              <a:gd name="connsiteY9" fmla="*/ 6857999 h 6858001"/>
              <a:gd name="connsiteX10" fmla="*/ 5405687 w 8730341"/>
              <a:gd name="connsiteY10" fmla="*/ 6857999 h 6858001"/>
              <a:gd name="connsiteX11" fmla="*/ 5416983 w 8730341"/>
              <a:gd name="connsiteY11" fmla="*/ 6740135 h 6858001"/>
              <a:gd name="connsiteX12" fmla="*/ 5641448 w 8730341"/>
              <a:gd name="connsiteY12" fmla="*/ 6318233 h 6858001"/>
              <a:gd name="connsiteX13" fmla="*/ 5229964 w 8730341"/>
              <a:gd name="connsiteY13" fmla="*/ 1966639 h 6858001"/>
              <a:gd name="connsiteX14" fmla="*/ 5807995 w 8730341"/>
              <a:gd name="connsiteY14" fmla="*/ 2206067 h 6858001"/>
              <a:gd name="connsiteX15" fmla="*/ 5807995 w 8730341"/>
              <a:gd name="connsiteY15" fmla="*/ 3362130 h 6858001"/>
              <a:gd name="connsiteX16" fmla="*/ 2312126 w 8730341"/>
              <a:gd name="connsiteY16" fmla="*/ 6857999 h 6858001"/>
              <a:gd name="connsiteX17" fmla="*/ 0 w 8730341"/>
              <a:gd name="connsiteY17" fmla="*/ 6857999 h 6858001"/>
              <a:gd name="connsiteX18" fmla="*/ 4651932 w 8730341"/>
              <a:gd name="connsiteY18" fmla="*/ 2206067 h 6858001"/>
              <a:gd name="connsiteX19" fmla="*/ 5229964 w 8730341"/>
              <a:gd name="connsiteY19" fmla="*/ 1966639 h 6858001"/>
              <a:gd name="connsiteX20" fmla="*/ 8730339 w 8730341"/>
              <a:gd name="connsiteY20" fmla="*/ 694947 h 6858001"/>
              <a:gd name="connsiteX21" fmla="*/ 8730339 w 8730341"/>
              <a:gd name="connsiteY21" fmla="*/ 3007073 h 6858001"/>
              <a:gd name="connsiteX22" fmla="*/ 6931694 w 8730341"/>
              <a:gd name="connsiteY22" fmla="*/ 4805718 h 6858001"/>
              <a:gd name="connsiteX23" fmla="*/ 5775631 w 8730341"/>
              <a:gd name="connsiteY23" fmla="*/ 4805718 h 6858001"/>
              <a:gd name="connsiteX24" fmla="*/ 5775631 w 8730341"/>
              <a:gd name="connsiteY24" fmla="*/ 3649655 h 6858001"/>
              <a:gd name="connsiteX25" fmla="*/ 6890893 w 8730341"/>
              <a:gd name="connsiteY25" fmla="*/ 1 h 6858001"/>
              <a:gd name="connsiteX26" fmla="*/ 8730341 w 8730341"/>
              <a:gd name="connsiteY26" fmla="*/ 1 h 6858001"/>
              <a:gd name="connsiteX27" fmla="*/ 8730341 w 8730341"/>
              <a:gd name="connsiteY27" fmla="*/ 472678 h 6858001"/>
              <a:gd name="connsiteX28" fmla="*/ 8596158 w 8730341"/>
              <a:gd name="connsiteY28" fmla="*/ 606860 h 6858001"/>
              <a:gd name="connsiteX29" fmla="*/ 8596158 w 8730341"/>
              <a:gd name="connsiteY29" fmla="*/ 633725 h 6858001"/>
              <a:gd name="connsiteX30" fmla="*/ 8569294 w 8730341"/>
              <a:gd name="connsiteY30" fmla="*/ 633725 h 6858001"/>
              <a:gd name="connsiteX31" fmla="*/ 7065879 w 8730341"/>
              <a:gd name="connsiteY31" fmla="*/ 2137139 h 6858001"/>
              <a:gd name="connsiteX32" fmla="*/ 5909815 w 8730341"/>
              <a:gd name="connsiteY32" fmla="*/ 2137139 h 6858001"/>
              <a:gd name="connsiteX33" fmla="*/ 5909816 w 8730341"/>
              <a:gd name="connsiteY33" fmla="*/ 981077 h 6858001"/>
              <a:gd name="connsiteX34" fmla="*/ 4380139 w 8730341"/>
              <a:gd name="connsiteY34" fmla="*/ 0 h 6858001"/>
              <a:gd name="connsiteX35" fmla="*/ 6692265 w 8730341"/>
              <a:gd name="connsiteY35" fmla="*/ 0 h 6858001"/>
              <a:gd name="connsiteX36" fmla="*/ 3387178 w 8730341"/>
              <a:gd name="connsiteY36" fmla="*/ 3305085 h 6858001"/>
              <a:gd name="connsiteX37" fmla="*/ 2231115 w 8730341"/>
              <a:gd name="connsiteY37" fmla="*/ 3305085 h 6858001"/>
              <a:gd name="connsiteX38" fmla="*/ 2231115 w 8730341"/>
              <a:gd name="connsiteY38" fmla="*/ 214902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730341" h="6858001">
                <a:moveTo>
                  <a:pt x="5095779" y="4635220"/>
                </a:moveTo>
                <a:cubicBezTo>
                  <a:pt x="5304985" y="4635220"/>
                  <a:pt x="5514192" y="4715029"/>
                  <a:pt x="5673812" y="4874649"/>
                </a:cubicBezTo>
                <a:cubicBezTo>
                  <a:pt x="5993050" y="5193886"/>
                  <a:pt x="5993048" y="5711473"/>
                  <a:pt x="5673812" y="6030712"/>
                </a:cubicBezTo>
                <a:lnTo>
                  <a:pt x="4846523" y="6858001"/>
                </a:lnTo>
                <a:lnTo>
                  <a:pt x="2534397" y="6858001"/>
                </a:lnTo>
                <a:lnTo>
                  <a:pt x="4517749" y="4874649"/>
                </a:lnTo>
                <a:cubicBezTo>
                  <a:pt x="4677369" y="4715030"/>
                  <a:pt x="4886575" y="4635220"/>
                  <a:pt x="5095779" y="4635220"/>
                </a:cubicBezTo>
                <a:close/>
                <a:moveTo>
                  <a:pt x="8730340" y="3229341"/>
                </a:moveTo>
                <a:lnTo>
                  <a:pt x="8730340" y="5541467"/>
                </a:lnTo>
                <a:lnTo>
                  <a:pt x="7413808" y="6857999"/>
                </a:lnTo>
                <a:lnTo>
                  <a:pt x="5405687" y="6857999"/>
                </a:lnTo>
                <a:lnTo>
                  <a:pt x="5416983" y="6740135"/>
                </a:lnTo>
                <a:cubicBezTo>
                  <a:pt x="5446913" y="6585555"/>
                  <a:pt x="5521733" y="6437948"/>
                  <a:pt x="5641448" y="6318233"/>
                </a:cubicBezTo>
                <a:close/>
                <a:moveTo>
                  <a:pt x="5229964" y="1966639"/>
                </a:moveTo>
                <a:cubicBezTo>
                  <a:pt x="5439170" y="1966639"/>
                  <a:pt x="5648375" y="2046449"/>
                  <a:pt x="5807995" y="2206067"/>
                </a:cubicBezTo>
                <a:cubicBezTo>
                  <a:pt x="6127232" y="2525306"/>
                  <a:pt x="6127232" y="3042893"/>
                  <a:pt x="5807995" y="3362130"/>
                </a:cubicBezTo>
                <a:lnTo>
                  <a:pt x="2312126" y="6857999"/>
                </a:lnTo>
                <a:lnTo>
                  <a:pt x="0" y="6857999"/>
                </a:lnTo>
                <a:lnTo>
                  <a:pt x="4651932" y="2206067"/>
                </a:lnTo>
                <a:cubicBezTo>
                  <a:pt x="4811551" y="2046448"/>
                  <a:pt x="5020755" y="1966639"/>
                  <a:pt x="5229964" y="1966639"/>
                </a:cubicBezTo>
                <a:close/>
                <a:moveTo>
                  <a:pt x="8730339" y="694947"/>
                </a:moveTo>
                <a:lnTo>
                  <a:pt x="8730339" y="3007073"/>
                </a:lnTo>
                <a:lnTo>
                  <a:pt x="6931694" y="4805718"/>
                </a:lnTo>
                <a:cubicBezTo>
                  <a:pt x="6612457" y="5124957"/>
                  <a:pt x="6094870" y="5124957"/>
                  <a:pt x="5775631" y="4805718"/>
                </a:cubicBezTo>
                <a:cubicBezTo>
                  <a:pt x="5456394" y="4486480"/>
                  <a:pt x="5456393" y="3968893"/>
                  <a:pt x="5775631" y="3649655"/>
                </a:cubicBezTo>
                <a:close/>
                <a:moveTo>
                  <a:pt x="6890893" y="1"/>
                </a:moveTo>
                <a:lnTo>
                  <a:pt x="8730341" y="1"/>
                </a:lnTo>
                <a:lnTo>
                  <a:pt x="8730341" y="472678"/>
                </a:lnTo>
                <a:lnTo>
                  <a:pt x="8596158" y="606860"/>
                </a:lnTo>
                <a:lnTo>
                  <a:pt x="8596158" y="633725"/>
                </a:lnTo>
                <a:lnTo>
                  <a:pt x="8569294" y="633725"/>
                </a:lnTo>
                <a:lnTo>
                  <a:pt x="7065879" y="2137139"/>
                </a:lnTo>
                <a:cubicBezTo>
                  <a:pt x="6746640" y="2456378"/>
                  <a:pt x="6229054" y="2456377"/>
                  <a:pt x="5909815" y="2137139"/>
                </a:cubicBezTo>
                <a:cubicBezTo>
                  <a:pt x="5590578" y="1817901"/>
                  <a:pt x="5590578" y="1300316"/>
                  <a:pt x="5909816" y="981077"/>
                </a:cubicBezTo>
                <a:close/>
                <a:moveTo>
                  <a:pt x="4380139" y="0"/>
                </a:moveTo>
                <a:lnTo>
                  <a:pt x="6692265" y="0"/>
                </a:lnTo>
                <a:lnTo>
                  <a:pt x="3387178" y="3305085"/>
                </a:lnTo>
                <a:cubicBezTo>
                  <a:pt x="3067940" y="3624323"/>
                  <a:pt x="2550353" y="3624323"/>
                  <a:pt x="2231115" y="3305085"/>
                </a:cubicBezTo>
                <a:cubicBezTo>
                  <a:pt x="1911877" y="2985847"/>
                  <a:pt x="1911877" y="2468260"/>
                  <a:pt x="2231115" y="2149022"/>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Tree>
    <p:extLst>
      <p:ext uri="{BB962C8B-B14F-4D97-AF65-F5344CB8AC3E}">
        <p14:creationId xmlns:p14="http://schemas.microsoft.com/office/powerpoint/2010/main" val="5636718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583CC79-8353-4D6B-B1B1-72C6FD81B32C}"/>
              </a:ext>
            </a:extLst>
          </p:cNvPr>
          <p:cNvSpPr>
            <a:spLocks noGrp="1"/>
          </p:cNvSpPr>
          <p:nvPr>
            <p:ph type="pic" sz="quarter" idx="13"/>
          </p:nvPr>
        </p:nvSpPr>
        <p:spPr>
          <a:xfrm>
            <a:off x="-46292" y="1"/>
            <a:ext cx="9190292" cy="2400299"/>
          </a:xfrm>
          <a:custGeom>
            <a:avLst/>
            <a:gdLst>
              <a:gd name="connsiteX0" fmla="*/ 0 w 12253723"/>
              <a:gd name="connsiteY0" fmla="*/ 0 h 3200399"/>
              <a:gd name="connsiteX1" fmla="*/ 12253723 w 12253723"/>
              <a:gd name="connsiteY1" fmla="*/ 0 h 3200399"/>
              <a:gd name="connsiteX2" fmla="*/ 12253723 w 12253723"/>
              <a:gd name="connsiteY2" fmla="*/ 3200399 h 3200399"/>
              <a:gd name="connsiteX3" fmla="*/ 0 w 12253723"/>
              <a:gd name="connsiteY3" fmla="*/ 3200399 h 3200399"/>
            </a:gdLst>
            <a:ahLst/>
            <a:cxnLst>
              <a:cxn ang="0">
                <a:pos x="connsiteX0" y="connsiteY0"/>
              </a:cxn>
              <a:cxn ang="0">
                <a:pos x="connsiteX1" y="connsiteY1"/>
              </a:cxn>
              <a:cxn ang="0">
                <a:pos x="connsiteX2" y="connsiteY2"/>
              </a:cxn>
              <a:cxn ang="0">
                <a:pos x="connsiteX3" y="connsiteY3"/>
              </a:cxn>
            </a:cxnLst>
            <a:rect l="l" t="t" r="r" b="b"/>
            <a:pathLst>
              <a:path w="12253723" h="3200399">
                <a:moveTo>
                  <a:pt x="0" y="0"/>
                </a:moveTo>
                <a:lnTo>
                  <a:pt x="12253723" y="0"/>
                </a:lnTo>
                <a:lnTo>
                  <a:pt x="12253723" y="3200399"/>
                </a:lnTo>
                <a:lnTo>
                  <a:pt x="0" y="3200399"/>
                </a:lnTo>
                <a:close/>
              </a:path>
            </a:pathLst>
          </a:custGeom>
          <a:solidFill>
            <a:schemeClr val="bg1">
              <a:lumMod val="95000"/>
            </a:schemeClr>
          </a:solidFill>
        </p:spPr>
        <p:txBody>
          <a:bodyPr wrap="square">
            <a:noAutofit/>
          </a:bodyPr>
          <a:lstStyle>
            <a:lvl1pPr>
              <a:defRPr sz="900">
                <a:solidFill>
                  <a:schemeClr val="tx2"/>
                </a:solidFill>
              </a:defRPr>
            </a:lvl1pPr>
          </a:lstStyle>
          <a:p>
            <a:r>
              <a:rPr lang="en-US" dirty="0"/>
              <a:t>Click icon to add picture</a:t>
            </a:r>
          </a:p>
        </p:txBody>
      </p:sp>
      <p:sp>
        <p:nvSpPr>
          <p:cNvPr id="8" name="Slide Number Placeholder 3">
            <a:extLst>
              <a:ext uri="{FF2B5EF4-FFF2-40B4-BE49-F238E27FC236}">
                <a16:creationId xmlns:a16="http://schemas.microsoft.com/office/drawing/2014/main" id="{746B0C32-829A-4859-91E5-2B0E4EFF2081}"/>
              </a:ext>
            </a:extLst>
          </p:cNvPr>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18400032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7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
        <p:nvSpPr>
          <p:cNvPr id="7" name="Picture Placeholder 6">
            <a:extLst>
              <a:ext uri="{FF2B5EF4-FFF2-40B4-BE49-F238E27FC236}">
                <a16:creationId xmlns:a16="http://schemas.microsoft.com/office/drawing/2014/main" id="{CAAA6EAB-A164-4571-B239-A2A05F443E3D}"/>
              </a:ext>
            </a:extLst>
          </p:cNvPr>
          <p:cNvSpPr>
            <a:spLocks noGrp="1"/>
          </p:cNvSpPr>
          <p:nvPr>
            <p:ph type="pic" sz="quarter" idx="17" hasCustomPrompt="1"/>
          </p:nvPr>
        </p:nvSpPr>
        <p:spPr>
          <a:xfrm>
            <a:off x="3895094" y="1"/>
            <a:ext cx="5248907" cy="5143499"/>
          </a:xfrm>
          <a:custGeom>
            <a:avLst/>
            <a:gdLst>
              <a:gd name="connsiteX0" fmla="*/ 1970396 w 6998543"/>
              <a:gd name="connsiteY0" fmla="*/ 0 h 6857999"/>
              <a:gd name="connsiteX1" fmla="*/ 6998543 w 6998543"/>
              <a:gd name="connsiteY1" fmla="*/ 0 h 6857999"/>
              <a:gd name="connsiteX2" fmla="*/ 6998543 w 6998543"/>
              <a:gd name="connsiteY2" fmla="*/ 6857999 h 6857999"/>
              <a:gd name="connsiteX3" fmla="*/ 0 w 69985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998543" h="6857999">
                <a:moveTo>
                  <a:pt x="1970396" y="0"/>
                </a:moveTo>
                <a:lnTo>
                  <a:pt x="6998543" y="0"/>
                </a:lnTo>
                <a:lnTo>
                  <a:pt x="6998543" y="6857999"/>
                </a:lnTo>
                <a:lnTo>
                  <a:pt x="0" y="6857999"/>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Tree>
    <p:extLst>
      <p:ext uri="{BB962C8B-B14F-4D97-AF65-F5344CB8AC3E}">
        <p14:creationId xmlns:p14="http://schemas.microsoft.com/office/powerpoint/2010/main" val="29072138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7CAEE0-C0EA-48D1-AF4B-18A5A44D57D7}"/>
              </a:ext>
            </a:extLst>
          </p:cNvPr>
          <p:cNvSpPr>
            <a:spLocks noGrp="1"/>
          </p:cNvSpPr>
          <p:nvPr>
            <p:ph type="pic" sz="quarter" idx="13"/>
          </p:nvPr>
        </p:nvSpPr>
        <p:spPr>
          <a:xfrm>
            <a:off x="3337839" y="677725"/>
            <a:ext cx="5806161" cy="4465775"/>
          </a:xfrm>
          <a:custGeom>
            <a:avLst/>
            <a:gdLst>
              <a:gd name="connsiteX0" fmla="*/ 0 w 8640958"/>
              <a:gd name="connsiteY0" fmla="*/ 0 h 5954366"/>
              <a:gd name="connsiteX1" fmla="*/ 8640958 w 8640958"/>
              <a:gd name="connsiteY1" fmla="*/ 0 h 5954366"/>
              <a:gd name="connsiteX2" fmla="*/ 8640958 w 8640958"/>
              <a:gd name="connsiteY2" fmla="*/ 5954366 h 5954366"/>
              <a:gd name="connsiteX3" fmla="*/ 0 w 8640958"/>
              <a:gd name="connsiteY3" fmla="*/ 5954366 h 5954366"/>
            </a:gdLst>
            <a:ahLst/>
            <a:cxnLst>
              <a:cxn ang="0">
                <a:pos x="connsiteX0" y="connsiteY0"/>
              </a:cxn>
              <a:cxn ang="0">
                <a:pos x="connsiteX1" y="connsiteY1"/>
              </a:cxn>
              <a:cxn ang="0">
                <a:pos x="connsiteX2" y="connsiteY2"/>
              </a:cxn>
              <a:cxn ang="0">
                <a:pos x="connsiteX3" y="connsiteY3"/>
              </a:cxn>
            </a:cxnLst>
            <a:rect l="l" t="t" r="r" b="b"/>
            <a:pathLst>
              <a:path w="8640958" h="5954366">
                <a:moveTo>
                  <a:pt x="0" y="0"/>
                </a:moveTo>
                <a:lnTo>
                  <a:pt x="8640958" y="0"/>
                </a:lnTo>
                <a:lnTo>
                  <a:pt x="8640958" y="5954366"/>
                </a:lnTo>
                <a:lnTo>
                  <a:pt x="0" y="5954366"/>
                </a:lnTo>
                <a:close/>
              </a:path>
            </a:pathLst>
          </a:custGeom>
          <a:noFill/>
        </p:spPr>
        <p:txBody>
          <a:bodyPr wrap="square">
            <a:noAutofit/>
          </a:bodyPr>
          <a:lstStyle>
            <a:lvl1pPr>
              <a:defRPr sz="900">
                <a:solidFill>
                  <a:schemeClr val="tx2"/>
                </a:solidFill>
              </a:defRPr>
            </a:lvl1pPr>
          </a:lstStyle>
          <a:p>
            <a:r>
              <a:rPr lang="en-US" dirty="0"/>
              <a:t>Click icon to add picture</a:t>
            </a:r>
          </a:p>
        </p:txBody>
      </p:sp>
      <p:sp>
        <p:nvSpPr>
          <p:cNvPr id="5" name="Footer Placeholder 4">
            <a:extLst>
              <a:ext uri="{FF2B5EF4-FFF2-40B4-BE49-F238E27FC236}">
                <a16:creationId xmlns:a16="http://schemas.microsoft.com/office/drawing/2014/main" id="{B325CBF0-AA1B-498A-B683-B4E07B0A9FAE}"/>
              </a:ext>
            </a:extLst>
          </p:cNvPr>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ED92D5D-44B8-4D96-AEC4-1B105C40BEB9}"/>
              </a:ext>
            </a:extLst>
          </p:cNvPr>
          <p:cNvSpPr>
            <a:spLocks noGrp="1"/>
          </p:cNvSpPr>
          <p:nvPr>
            <p:ph type="sldNum" sz="quarter" idx="12"/>
          </p:nvPr>
        </p:nvSpPr>
        <p:spPr>
          <a:xfrm>
            <a:off x="8633170" y="226326"/>
            <a:ext cx="510830" cy="248968"/>
          </a:xfrm>
          <a:prstGeom prst="rect">
            <a:avLst/>
          </a:prstGeom>
        </p:spPr>
        <p:txBody>
          <a:bodyPr/>
          <a:lstStyle/>
          <a:p>
            <a:fld id="{768E7328-87B1-429D-83D1-230DDF05660F}" type="slidenum">
              <a:rPr lang="en-US" smtClean="0"/>
              <a:t>‹#›</a:t>
            </a:fld>
            <a:endParaRPr lang="en-US" dirty="0"/>
          </a:p>
        </p:txBody>
      </p:sp>
    </p:spTree>
    <p:extLst>
      <p:ext uri="{BB962C8B-B14F-4D97-AF65-F5344CB8AC3E}">
        <p14:creationId xmlns:p14="http://schemas.microsoft.com/office/powerpoint/2010/main" val="17110968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4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F6806A0-A64F-4095-BDE3-4C0234A4F177}"/>
              </a:ext>
            </a:extLst>
          </p:cNvPr>
          <p:cNvSpPr>
            <a:spLocks noGrp="1"/>
          </p:cNvSpPr>
          <p:nvPr>
            <p:ph type="pic" sz="quarter" idx="17" hasCustomPrompt="1"/>
          </p:nvPr>
        </p:nvSpPr>
        <p:spPr>
          <a:xfrm>
            <a:off x="4138064" y="759443"/>
            <a:ext cx="4826696" cy="3624615"/>
          </a:xfrm>
          <a:custGeom>
            <a:avLst/>
            <a:gdLst>
              <a:gd name="connsiteX0" fmla="*/ 2812994 w 6435594"/>
              <a:gd name="connsiteY0" fmla="*/ 2233 h 4832820"/>
              <a:gd name="connsiteX1" fmla="*/ 4516590 w 6435594"/>
              <a:gd name="connsiteY1" fmla="*/ 490036 h 4832820"/>
              <a:gd name="connsiteX2" fmla="*/ 4595331 w 6435594"/>
              <a:gd name="connsiteY2" fmla="*/ 535497 h 4832820"/>
              <a:gd name="connsiteX3" fmla="*/ 5576319 w 6435594"/>
              <a:gd name="connsiteY3" fmla="*/ 1283017 h 4832820"/>
              <a:gd name="connsiteX4" fmla="*/ 6416449 w 6435594"/>
              <a:gd name="connsiteY4" fmla="*/ 2654727 h 4832820"/>
              <a:gd name="connsiteX5" fmla="*/ 5771365 w 6435594"/>
              <a:gd name="connsiteY5" fmla="*/ 4036545 h 4832820"/>
              <a:gd name="connsiteX6" fmla="*/ 4000087 w 6435594"/>
              <a:gd name="connsiteY6" fmla="*/ 3814752 h 4832820"/>
              <a:gd name="connsiteX7" fmla="*/ 2550246 w 6435594"/>
              <a:gd name="connsiteY7" fmla="*/ 4722409 h 4832820"/>
              <a:gd name="connsiteX8" fmla="*/ 955993 w 6435594"/>
              <a:gd name="connsiteY8" fmla="*/ 4574221 h 4832820"/>
              <a:gd name="connsiteX9" fmla="*/ 611562 w 6435594"/>
              <a:gd name="connsiteY9" fmla="*/ 4327694 h 4832820"/>
              <a:gd name="connsiteX10" fmla="*/ 73597 w 6435594"/>
              <a:gd name="connsiteY10" fmla="*/ 2234241 h 4832820"/>
              <a:gd name="connsiteX11" fmla="*/ 1415119 w 6435594"/>
              <a:gd name="connsiteY11" fmla="*/ 472724 h 4832820"/>
              <a:gd name="connsiteX12" fmla="*/ 2812994 w 6435594"/>
              <a:gd name="connsiteY12" fmla="*/ 2233 h 4832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35594" h="4832820">
                <a:moveTo>
                  <a:pt x="2812994" y="2233"/>
                </a:moveTo>
                <a:cubicBezTo>
                  <a:pt x="3410654" y="-24534"/>
                  <a:pt x="4001194" y="192472"/>
                  <a:pt x="4516590" y="490036"/>
                </a:cubicBezTo>
                <a:cubicBezTo>
                  <a:pt x="4545223" y="506568"/>
                  <a:pt x="4573857" y="523099"/>
                  <a:pt x="4595331" y="535497"/>
                </a:cubicBezTo>
                <a:cubicBezTo>
                  <a:pt x="4949117" y="749290"/>
                  <a:pt x="5275103" y="994701"/>
                  <a:pt x="5576319" y="1283017"/>
                </a:cubicBezTo>
                <a:cubicBezTo>
                  <a:pt x="5972523" y="1654775"/>
                  <a:pt x="6326346" y="2116473"/>
                  <a:pt x="6416449" y="2654727"/>
                </a:cubicBezTo>
                <a:cubicBezTo>
                  <a:pt x="6506551" y="3192982"/>
                  <a:pt x="6276500" y="3822881"/>
                  <a:pt x="5771365" y="4036545"/>
                </a:cubicBezTo>
                <a:cubicBezTo>
                  <a:pt x="5326795" y="4227969"/>
                  <a:pt x="4641795" y="3794349"/>
                  <a:pt x="4000087" y="3814752"/>
                </a:cubicBezTo>
                <a:cubicBezTo>
                  <a:pt x="3361408" y="3846439"/>
                  <a:pt x="2985464" y="4563719"/>
                  <a:pt x="2550246" y="4722409"/>
                </a:cubicBezTo>
                <a:cubicBezTo>
                  <a:pt x="2027767" y="4916523"/>
                  <a:pt x="1428440" y="4846988"/>
                  <a:pt x="955993" y="4574221"/>
                </a:cubicBezTo>
                <a:cubicBezTo>
                  <a:pt x="834302" y="4503962"/>
                  <a:pt x="716740" y="4426554"/>
                  <a:pt x="611562" y="4327694"/>
                </a:cubicBezTo>
                <a:cubicBezTo>
                  <a:pt x="65298" y="3802561"/>
                  <a:pt x="-117898" y="2962673"/>
                  <a:pt x="73597" y="2234241"/>
                </a:cubicBezTo>
                <a:cubicBezTo>
                  <a:pt x="257934" y="1501676"/>
                  <a:pt x="780075" y="878337"/>
                  <a:pt x="1415119" y="472724"/>
                </a:cubicBezTo>
                <a:cubicBezTo>
                  <a:pt x="1834352" y="209467"/>
                  <a:pt x="2315814" y="20274"/>
                  <a:pt x="2812994" y="2233"/>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28500084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5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0E12740-4A50-4A1A-91B5-BF6C2667708A}"/>
              </a:ext>
            </a:extLst>
          </p:cNvPr>
          <p:cNvSpPr>
            <a:spLocks noGrp="1"/>
          </p:cNvSpPr>
          <p:nvPr>
            <p:ph type="pic" sz="quarter" idx="17" hasCustomPrompt="1"/>
          </p:nvPr>
        </p:nvSpPr>
        <p:spPr>
          <a:xfrm>
            <a:off x="5818751" y="792817"/>
            <a:ext cx="3217983" cy="3217982"/>
          </a:xfrm>
          <a:custGeom>
            <a:avLst/>
            <a:gdLst>
              <a:gd name="connsiteX0" fmla="*/ 2145322 w 4290644"/>
              <a:gd name="connsiteY0" fmla="*/ 0 h 4290642"/>
              <a:gd name="connsiteX1" fmla="*/ 4290644 w 4290644"/>
              <a:gd name="connsiteY1" fmla="*/ 2145321 h 4290642"/>
              <a:gd name="connsiteX2" fmla="*/ 2145322 w 4290644"/>
              <a:gd name="connsiteY2" fmla="*/ 4290642 h 4290642"/>
              <a:gd name="connsiteX3" fmla="*/ 0 w 4290644"/>
              <a:gd name="connsiteY3" fmla="*/ 2145321 h 4290642"/>
              <a:gd name="connsiteX4" fmla="*/ 2145322 w 4290644"/>
              <a:gd name="connsiteY4" fmla="*/ 0 h 4290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0644" h="4290642">
                <a:moveTo>
                  <a:pt x="2145322" y="0"/>
                </a:moveTo>
                <a:cubicBezTo>
                  <a:pt x="3330151" y="0"/>
                  <a:pt x="4290644" y="960493"/>
                  <a:pt x="4290644" y="2145321"/>
                </a:cubicBezTo>
                <a:cubicBezTo>
                  <a:pt x="4290644" y="3330149"/>
                  <a:pt x="3330151" y="4290642"/>
                  <a:pt x="2145322" y="4290642"/>
                </a:cubicBezTo>
                <a:cubicBezTo>
                  <a:pt x="960493" y="4290642"/>
                  <a:pt x="0" y="3330149"/>
                  <a:pt x="0" y="2145321"/>
                </a:cubicBezTo>
                <a:cubicBezTo>
                  <a:pt x="0" y="960493"/>
                  <a:pt x="960493" y="0"/>
                  <a:pt x="2145322"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22782921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27_Blank">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2F0AF0-810F-4826-81B1-898183639F02}"/>
              </a:ext>
            </a:extLst>
          </p:cNvPr>
          <p:cNvSpPr>
            <a:spLocks noGrp="1"/>
          </p:cNvSpPr>
          <p:nvPr>
            <p:ph type="pic" sz="quarter" idx="24" hasCustomPrompt="1"/>
          </p:nvPr>
        </p:nvSpPr>
        <p:spPr>
          <a:xfrm>
            <a:off x="188083" y="1834521"/>
            <a:ext cx="5301359" cy="3308980"/>
          </a:xfrm>
          <a:custGeom>
            <a:avLst/>
            <a:gdLst>
              <a:gd name="connsiteX0" fmla="*/ 4921287 w 7068479"/>
              <a:gd name="connsiteY0" fmla="*/ 0 h 4411973"/>
              <a:gd name="connsiteX1" fmla="*/ 7068479 w 7068479"/>
              <a:gd name="connsiteY1" fmla="*/ 4411973 h 4411973"/>
              <a:gd name="connsiteX2" fmla="*/ 0 w 7068479"/>
              <a:gd name="connsiteY2" fmla="*/ 4411973 h 4411973"/>
            </a:gdLst>
            <a:ahLst/>
            <a:cxnLst>
              <a:cxn ang="0">
                <a:pos x="connsiteX0" y="connsiteY0"/>
              </a:cxn>
              <a:cxn ang="0">
                <a:pos x="connsiteX1" y="connsiteY1"/>
              </a:cxn>
              <a:cxn ang="0">
                <a:pos x="connsiteX2" y="connsiteY2"/>
              </a:cxn>
            </a:cxnLst>
            <a:rect l="l" t="t" r="r" b="b"/>
            <a:pathLst>
              <a:path w="7068479" h="4411973">
                <a:moveTo>
                  <a:pt x="4921287" y="0"/>
                </a:moveTo>
                <a:lnTo>
                  <a:pt x="7068479" y="4411973"/>
                </a:lnTo>
                <a:lnTo>
                  <a:pt x="0" y="4411973"/>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13" name="Picture Placeholder 12">
            <a:extLst>
              <a:ext uri="{FF2B5EF4-FFF2-40B4-BE49-F238E27FC236}">
                <a16:creationId xmlns:a16="http://schemas.microsoft.com/office/drawing/2014/main" id="{82EF23AC-17F6-4926-B465-89F43AF9E1DA}"/>
              </a:ext>
            </a:extLst>
          </p:cNvPr>
          <p:cNvSpPr>
            <a:spLocks noGrp="1"/>
          </p:cNvSpPr>
          <p:nvPr>
            <p:ph type="pic" sz="quarter" idx="23" hasCustomPrompt="1"/>
          </p:nvPr>
        </p:nvSpPr>
        <p:spPr>
          <a:xfrm>
            <a:off x="-1" y="1281525"/>
            <a:ext cx="2059065" cy="3845113"/>
          </a:xfrm>
          <a:custGeom>
            <a:avLst/>
            <a:gdLst>
              <a:gd name="connsiteX0" fmla="*/ 0 w 2745420"/>
              <a:gd name="connsiteY0" fmla="*/ 0 h 5126817"/>
              <a:gd name="connsiteX1" fmla="*/ 2745420 w 2745420"/>
              <a:gd name="connsiteY1" fmla="*/ 2647785 h 5126817"/>
              <a:gd name="connsiteX2" fmla="*/ 0 w 2745420"/>
              <a:gd name="connsiteY2" fmla="*/ 5126817 h 5126817"/>
            </a:gdLst>
            <a:ahLst/>
            <a:cxnLst>
              <a:cxn ang="0">
                <a:pos x="connsiteX0" y="connsiteY0"/>
              </a:cxn>
              <a:cxn ang="0">
                <a:pos x="connsiteX1" y="connsiteY1"/>
              </a:cxn>
              <a:cxn ang="0">
                <a:pos x="connsiteX2" y="connsiteY2"/>
              </a:cxn>
            </a:cxnLst>
            <a:rect l="l" t="t" r="r" b="b"/>
            <a:pathLst>
              <a:path w="2745420" h="5126817">
                <a:moveTo>
                  <a:pt x="0" y="0"/>
                </a:moveTo>
                <a:lnTo>
                  <a:pt x="2745420" y="2647785"/>
                </a:lnTo>
                <a:lnTo>
                  <a:pt x="0" y="512681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12" name="Picture Placeholder 11">
            <a:extLst>
              <a:ext uri="{FF2B5EF4-FFF2-40B4-BE49-F238E27FC236}">
                <a16:creationId xmlns:a16="http://schemas.microsoft.com/office/drawing/2014/main" id="{238FD3D3-7D65-4C8F-A55B-4CFC209BE644}"/>
              </a:ext>
            </a:extLst>
          </p:cNvPr>
          <p:cNvSpPr>
            <a:spLocks noGrp="1"/>
          </p:cNvSpPr>
          <p:nvPr>
            <p:ph type="pic" sz="quarter" idx="22" hasCustomPrompt="1"/>
          </p:nvPr>
        </p:nvSpPr>
        <p:spPr>
          <a:xfrm>
            <a:off x="-1" y="0"/>
            <a:ext cx="5677526" cy="3129311"/>
          </a:xfrm>
          <a:custGeom>
            <a:avLst/>
            <a:gdLst>
              <a:gd name="connsiteX0" fmla="*/ 7570034 w 7570034"/>
              <a:gd name="connsiteY0" fmla="*/ 0 h 4172414"/>
              <a:gd name="connsiteX1" fmla="*/ 2949270 w 7570034"/>
              <a:gd name="connsiteY1" fmla="*/ 4172414 h 4172414"/>
              <a:gd name="connsiteX2" fmla="*/ 0 w 7570034"/>
              <a:gd name="connsiteY2" fmla="*/ 1328029 h 4172414"/>
              <a:gd name="connsiteX3" fmla="*/ 0 w 7570034"/>
              <a:gd name="connsiteY3" fmla="*/ 1 h 4172414"/>
            </a:gdLst>
            <a:ahLst/>
            <a:cxnLst>
              <a:cxn ang="0">
                <a:pos x="connsiteX0" y="connsiteY0"/>
              </a:cxn>
              <a:cxn ang="0">
                <a:pos x="connsiteX1" y="connsiteY1"/>
              </a:cxn>
              <a:cxn ang="0">
                <a:pos x="connsiteX2" y="connsiteY2"/>
              </a:cxn>
              <a:cxn ang="0">
                <a:pos x="connsiteX3" y="connsiteY3"/>
              </a:cxn>
            </a:cxnLst>
            <a:rect l="l" t="t" r="r" b="b"/>
            <a:pathLst>
              <a:path w="7570034" h="4172414">
                <a:moveTo>
                  <a:pt x="7570034" y="0"/>
                </a:moveTo>
                <a:lnTo>
                  <a:pt x="2949270" y="4172414"/>
                </a:lnTo>
                <a:lnTo>
                  <a:pt x="0" y="1328029"/>
                </a:lnTo>
                <a:lnTo>
                  <a:pt x="0" y="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 name="Date Placeholder 1"/>
          <p:cNvSpPr>
            <a:spLocks noGrp="1"/>
          </p:cNvSpPr>
          <p:nvPr>
            <p:ph type="dt" sz="half" idx="10"/>
          </p:nvPr>
        </p:nvSpPr>
        <p:spPr>
          <a:xfrm>
            <a:off x="628650" y="4767263"/>
            <a:ext cx="2057400" cy="273844"/>
          </a:xfrm>
          <a:prstGeom prst="rect">
            <a:avLst/>
          </a:prstGeom>
        </p:spPr>
        <p:txBody>
          <a:bodyPr/>
          <a:lstStyle/>
          <a:p>
            <a:fld id="{A585CEE4-039F-4E72-BD15-4B2DA197923A}" type="datetime1">
              <a:rPr lang="en-US" smtClean="0"/>
              <a:t>10/7/2020</a:t>
            </a:fld>
            <a:endParaRPr lang="en-US" dirty="0"/>
          </a:p>
        </p:txBody>
      </p:sp>
      <p:sp>
        <p:nvSpPr>
          <p:cNvPr id="3" name="Footer Placeholder 2"/>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19719532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9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ABD1865-7B07-46A6-9877-877BB9EC2864}"/>
              </a:ext>
            </a:extLst>
          </p:cNvPr>
          <p:cNvSpPr>
            <a:spLocks noGrp="1"/>
          </p:cNvSpPr>
          <p:nvPr>
            <p:ph type="pic" sz="quarter" idx="22" hasCustomPrompt="1"/>
          </p:nvPr>
        </p:nvSpPr>
        <p:spPr>
          <a:xfrm>
            <a:off x="3881221" y="1"/>
            <a:ext cx="5262779" cy="5175986"/>
          </a:xfrm>
          <a:custGeom>
            <a:avLst/>
            <a:gdLst>
              <a:gd name="connsiteX0" fmla="*/ 3618268 w 7017038"/>
              <a:gd name="connsiteY0" fmla="*/ 3881895 h 6901315"/>
              <a:gd name="connsiteX1" fmla="*/ 3819612 w 7017038"/>
              <a:gd name="connsiteY1" fmla="*/ 3965294 h 6901315"/>
              <a:gd name="connsiteX2" fmla="*/ 5224488 w 7017038"/>
              <a:gd name="connsiteY2" fmla="*/ 5370170 h 6901315"/>
              <a:gd name="connsiteX3" fmla="*/ 5224488 w 7017038"/>
              <a:gd name="connsiteY3" fmla="*/ 5772858 h 6901315"/>
              <a:gd name="connsiteX4" fmla="*/ 4096031 w 7017038"/>
              <a:gd name="connsiteY4" fmla="*/ 6901315 h 6901315"/>
              <a:gd name="connsiteX5" fmla="*/ 3140504 w 7017038"/>
              <a:gd name="connsiteY5" fmla="*/ 6901315 h 6901315"/>
              <a:gd name="connsiteX6" fmla="*/ 2012048 w 7017038"/>
              <a:gd name="connsiteY6" fmla="*/ 5772858 h 6901315"/>
              <a:gd name="connsiteX7" fmla="*/ 2012048 w 7017038"/>
              <a:gd name="connsiteY7" fmla="*/ 5370170 h 6901315"/>
              <a:gd name="connsiteX8" fmla="*/ 3416924 w 7017038"/>
              <a:gd name="connsiteY8" fmla="*/ 3965294 h 6901315"/>
              <a:gd name="connsiteX9" fmla="*/ 3618268 w 7017038"/>
              <a:gd name="connsiteY9" fmla="*/ 3881895 h 6901315"/>
              <a:gd name="connsiteX10" fmla="*/ 5546918 w 7017038"/>
              <a:gd name="connsiteY10" fmla="*/ 1932228 h 6901315"/>
              <a:gd name="connsiteX11" fmla="*/ 5748261 w 7017038"/>
              <a:gd name="connsiteY11" fmla="*/ 2015628 h 6901315"/>
              <a:gd name="connsiteX12" fmla="*/ 7017038 w 7017038"/>
              <a:gd name="connsiteY12" fmla="*/ 3284402 h 6901315"/>
              <a:gd name="connsiteX13" fmla="*/ 7017038 w 7017038"/>
              <a:gd name="connsiteY13" fmla="*/ 3959291 h 6901315"/>
              <a:gd name="connsiteX14" fmla="*/ 5748261 w 7017038"/>
              <a:gd name="connsiteY14" fmla="*/ 5228068 h 6901315"/>
              <a:gd name="connsiteX15" fmla="*/ 5345573 w 7017038"/>
              <a:gd name="connsiteY15" fmla="*/ 5228067 h 6901315"/>
              <a:gd name="connsiteX16" fmla="*/ 3940697 w 7017038"/>
              <a:gd name="connsiteY16" fmla="*/ 3823192 h 6901315"/>
              <a:gd name="connsiteX17" fmla="*/ 3940697 w 7017038"/>
              <a:gd name="connsiteY17" fmla="*/ 3420503 h 6901315"/>
              <a:gd name="connsiteX18" fmla="*/ 5345573 w 7017038"/>
              <a:gd name="connsiteY18" fmla="*/ 2015628 h 6901315"/>
              <a:gd name="connsiteX19" fmla="*/ 5546918 w 7017038"/>
              <a:gd name="connsiteY19" fmla="*/ 1932228 h 6901315"/>
              <a:gd name="connsiteX20" fmla="*/ 1689620 w 7017038"/>
              <a:gd name="connsiteY20" fmla="*/ 1932227 h 6901315"/>
              <a:gd name="connsiteX21" fmla="*/ 1890965 w 7017038"/>
              <a:gd name="connsiteY21" fmla="*/ 2015626 h 6901315"/>
              <a:gd name="connsiteX22" fmla="*/ 3295840 w 7017038"/>
              <a:gd name="connsiteY22" fmla="*/ 3420502 h 6901315"/>
              <a:gd name="connsiteX23" fmla="*/ 3295840 w 7017038"/>
              <a:gd name="connsiteY23" fmla="*/ 3823191 h 6901315"/>
              <a:gd name="connsiteX24" fmla="*/ 1890965 w 7017038"/>
              <a:gd name="connsiteY24" fmla="*/ 5228066 h 6901315"/>
              <a:gd name="connsiteX25" fmla="*/ 1488276 w 7017038"/>
              <a:gd name="connsiteY25" fmla="*/ 5228066 h 6901315"/>
              <a:gd name="connsiteX26" fmla="*/ 83400 w 7017038"/>
              <a:gd name="connsiteY26" fmla="*/ 3823191 h 6901315"/>
              <a:gd name="connsiteX27" fmla="*/ 83400 w 7017038"/>
              <a:gd name="connsiteY27" fmla="*/ 3420502 h 6901315"/>
              <a:gd name="connsiteX28" fmla="*/ 1488276 w 7017038"/>
              <a:gd name="connsiteY28" fmla="*/ 2015626 h 6901315"/>
              <a:gd name="connsiteX29" fmla="*/ 1689620 w 7017038"/>
              <a:gd name="connsiteY29" fmla="*/ 1932227 h 6901315"/>
              <a:gd name="connsiteX30" fmla="*/ 7017037 w 7017038"/>
              <a:gd name="connsiteY30" fmla="*/ 323146 h 6901315"/>
              <a:gd name="connsiteX31" fmla="*/ 7017037 w 7017038"/>
              <a:gd name="connsiteY31" fmla="*/ 3021212 h 6901315"/>
              <a:gd name="connsiteX32" fmla="*/ 5869347 w 7017038"/>
              <a:gd name="connsiteY32" fmla="*/ 1873524 h 6901315"/>
              <a:gd name="connsiteX33" fmla="*/ 5869347 w 7017038"/>
              <a:gd name="connsiteY33" fmla="*/ 1470835 h 6901315"/>
              <a:gd name="connsiteX34" fmla="*/ 3522621 w 7017038"/>
              <a:gd name="connsiteY34" fmla="*/ 1 h 6901315"/>
              <a:gd name="connsiteX35" fmla="*/ 3713915 w 7017038"/>
              <a:gd name="connsiteY35" fmla="*/ 1 h 6901315"/>
              <a:gd name="connsiteX36" fmla="*/ 3725417 w 7017038"/>
              <a:gd name="connsiteY36" fmla="*/ 3409 h 6901315"/>
              <a:gd name="connsiteX37" fmla="*/ 3819612 w 7017038"/>
              <a:gd name="connsiteY37" fmla="*/ 65958 h 6901315"/>
              <a:gd name="connsiteX38" fmla="*/ 5224489 w 7017038"/>
              <a:gd name="connsiteY38" fmla="*/ 1470834 h 6901315"/>
              <a:gd name="connsiteX39" fmla="*/ 5224489 w 7017038"/>
              <a:gd name="connsiteY39" fmla="*/ 1873524 h 6901315"/>
              <a:gd name="connsiteX40" fmla="*/ 3819612 w 7017038"/>
              <a:gd name="connsiteY40" fmla="*/ 3278399 h 6901315"/>
              <a:gd name="connsiteX41" fmla="*/ 3416924 w 7017038"/>
              <a:gd name="connsiteY41" fmla="*/ 3278399 h 6901315"/>
              <a:gd name="connsiteX42" fmla="*/ 2012049 w 7017038"/>
              <a:gd name="connsiteY42" fmla="*/ 1873524 h 6901315"/>
              <a:gd name="connsiteX43" fmla="*/ 2012048 w 7017038"/>
              <a:gd name="connsiteY43" fmla="*/ 1470835 h 6901315"/>
              <a:gd name="connsiteX44" fmla="*/ 3416924 w 7017038"/>
              <a:gd name="connsiteY44" fmla="*/ 65958 h 6901315"/>
              <a:gd name="connsiteX45" fmla="*/ 3511119 w 7017038"/>
              <a:gd name="connsiteY45" fmla="*/ 3409 h 6901315"/>
              <a:gd name="connsiteX46" fmla="*/ 4016841 w 7017038"/>
              <a:gd name="connsiteY46" fmla="*/ 0 h 6901315"/>
              <a:gd name="connsiteX47" fmla="*/ 7017037 w 7017038"/>
              <a:gd name="connsiteY47" fmla="*/ 0 h 6901315"/>
              <a:gd name="connsiteX48" fmla="*/ 7017037 w 7017038"/>
              <a:gd name="connsiteY48" fmla="*/ 59954 h 6901315"/>
              <a:gd name="connsiteX49" fmla="*/ 5748260 w 7017038"/>
              <a:gd name="connsiteY49" fmla="*/ 1328730 h 6901315"/>
              <a:gd name="connsiteX50" fmla="*/ 5345572 w 7017038"/>
              <a:gd name="connsiteY50" fmla="*/ 1328730 h 690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017038" h="6901315">
                <a:moveTo>
                  <a:pt x="3618268" y="3881895"/>
                </a:moveTo>
                <a:cubicBezTo>
                  <a:pt x="3691140" y="3881894"/>
                  <a:pt x="3764013" y="3909695"/>
                  <a:pt x="3819612" y="3965294"/>
                </a:cubicBezTo>
                <a:lnTo>
                  <a:pt x="5224488" y="5370170"/>
                </a:lnTo>
                <a:cubicBezTo>
                  <a:pt x="5335688" y="5481369"/>
                  <a:pt x="5335688" y="5661659"/>
                  <a:pt x="5224488" y="5772858"/>
                </a:cubicBezTo>
                <a:lnTo>
                  <a:pt x="4096031" y="6901315"/>
                </a:lnTo>
                <a:lnTo>
                  <a:pt x="3140504" y="6901315"/>
                </a:lnTo>
                <a:lnTo>
                  <a:pt x="2012048" y="5772858"/>
                </a:lnTo>
                <a:cubicBezTo>
                  <a:pt x="1900849" y="5661659"/>
                  <a:pt x="1900849" y="5481369"/>
                  <a:pt x="2012048" y="5370170"/>
                </a:cubicBezTo>
                <a:lnTo>
                  <a:pt x="3416924" y="3965294"/>
                </a:lnTo>
                <a:cubicBezTo>
                  <a:pt x="3472523" y="3909694"/>
                  <a:pt x="3545396" y="3881895"/>
                  <a:pt x="3618268" y="3881895"/>
                </a:cubicBezTo>
                <a:close/>
                <a:moveTo>
                  <a:pt x="5546918" y="1932228"/>
                </a:moveTo>
                <a:cubicBezTo>
                  <a:pt x="5619789" y="1932228"/>
                  <a:pt x="5692662" y="1960028"/>
                  <a:pt x="5748261" y="2015628"/>
                </a:cubicBezTo>
                <a:lnTo>
                  <a:pt x="7017038" y="3284402"/>
                </a:lnTo>
                <a:lnTo>
                  <a:pt x="7017038" y="3959291"/>
                </a:lnTo>
                <a:lnTo>
                  <a:pt x="5748261" y="5228068"/>
                </a:lnTo>
                <a:cubicBezTo>
                  <a:pt x="5637062" y="5339266"/>
                  <a:pt x="5456772" y="5339267"/>
                  <a:pt x="5345573" y="5228067"/>
                </a:cubicBezTo>
                <a:lnTo>
                  <a:pt x="3940697" y="3823192"/>
                </a:lnTo>
                <a:cubicBezTo>
                  <a:pt x="3829497" y="3711992"/>
                  <a:pt x="3829497" y="3531703"/>
                  <a:pt x="3940697" y="3420503"/>
                </a:cubicBezTo>
                <a:lnTo>
                  <a:pt x="5345573" y="2015628"/>
                </a:lnTo>
                <a:cubicBezTo>
                  <a:pt x="5401172" y="1960028"/>
                  <a:pt x="5474045" y="1932228"/>
                  <a:pt x="5546918" y="1932228"/>
                </a:cubicBezTo>
                <a:close/>
                <a:moveTo>
                  <a:pt x="1689620" y="1932227"/>
                </a:moveTo>
                <a:cubicBezTo>
                  <a:pt x="1762493" y="1932226"/>
                  <a:pt x="1835366" y="1960027"/>
                  <a:pt x="1890965" y="2015626"/>
                </a:cubicBezTo>
                <a:lnTo>
                  <a:pt x="3295840" y="3420502"/>
                </a:lnTo>
                <a:cubicBezTo>
                  <a:pt x="3407040" y="3531701"/>
                  <a:pt x="3407040" y="3711991"/>
                  <a:pt x="3295840" y="3823191"/>
                </a:cubicBezTo>
                <a:lnTo>
                  <a:pt x="1890965" y="5228066"/>
                </a:lnTo>
                <a:cubicBezTo>
                  <a:pt x="1779765" y="5339266"/>
                  <a:pt x="1599476" y="5339266"/>
                  <a:pt x="1488276" y="5228066"/>
                </a:cubicBezTo>
                <a:lnTo>
                  <a:pt x="83400" y="3823191"/>
                </a:lnTo>
                <a:cubicBezTo>
                  <a:pt x="-27799" y="3711991"/>
                  <a:pt x="-27799" y="3531701"/>
                  <a:pt x="83400" y="3420502"/>
                </a:cubicBezTo>
                <a:lnTo>
                  <a:pt x="1488276" y="2015626"/>
                </a:lnTo>
                <a:cubicBezTo>
                  <a:pt x="1543876" y="1960028"/>
                  <a:pt x="1616748" y="1932226"/>
                  <a:pt x="1689620" y="1932227"/>
                </a:cubicBezTo>
                <a:close/>
                <a:moveTo>
                  <a:pt x="7017037" y="323146"/>
                </a:moveTo>
                <a:lnTo>
                  <a:pt x="7017037" y="3021212"/>
                </a:lnTo>
                <a:lnTo>
                  <a:pt x="5869347" y="1873524"/>
                </a:lnTo>
                <a:cubicBezTo>
                  <a:pt x="5758147" y="1762324"/>
                  <a:pt x="5758147" y="1582034"/>
                  <a:pt x="5869347" y="1470835"/>
                </a:cubicBezTo>
                <a:close/>
                <a:moveTo>
                  <a:pt x="3522621" y="1"/>
                </a:moveTo>
                <a:lnTo>
                  <a:pt x="3713915" y="1"/>
                </a:lnTo>
                <a:lnTo>
                  <a:pt x="3725417" y="3409"/>
                </a:lnTo>
                <a:cubicBezTo>
                  <a:pt x="3759694" y="17310"/>
                  <a:pt x="3791812" y="38159"/>
                  <a:pt x="3819612" y="65958"/>
                </a:cubicBezTo>
                <a:lnTo>
                  <a:pt x="5224489" y="1470834"/>
                </a:lnTo>
                <a:cubicBezTo>
                  <a:pt x="5335688" y="1582034"/>
                  <a:pt x="5335688" y="1762324"/>
                  <a:pt x="5224489" y="1873524"/>
                </a:cubicBezTo>
                <a:lnTo>
                  <a:pt x="3819612" y="3278399"/>
                </a:lnTo>
                <a:cubicBezTo>
                  <a:pt x="3708413" y="3389597"/>
                  <a:pt x="3528123" y="3389597"/>
                  <a:pt x="3416924" y="3278399"/>
                </a:cubicBezTo>
                <a:lnTo>
                  <a:pt x="2012049" y="1873524"/>
                </a:lnTo>
                <a:cubicBezTo>
                  <a:pt x="1900849" y="1762324"/>
                  <a:pt x="1900849" y="1582034"/>
                  <a:pt x="2012048" y="1470835"/>
                </a:cubicBezTo>
                <a:lnTo>
                  <a:pt x="3416924" y="65958"/>
                </a:lnTo>
                <a:cubicBezTo>
                  <a:pt x="3444724" y="38159"/>
                  <a:pt x="3476842" y="17310"/>
                  <a:pt x="3511119" y="3409"/>
                </a:cubicBezTo>
                <a:close/>
                <a:moveTo>
                  <a:pt x="4016841" y="0"/>
                </a:moveTo>
                <a:lnTo>
                  <a:pt x="7017037" y="0"/>
                </a:lnTo>
                <a:lnTo>
                  <a:pt x="7017037" y="59954"/>
                </a:lnTo>
                <a:lnTo>
                  <a:pt x="5748260" y="1328730"/>
                </a:lnTo>
                <a:cubicBezTo>
                  <a:pt x="5637061" y="1439930"/>
                  <a:pt x="5456771" y="1439930"/>
                  <a:pt x="5345572" y="132873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 name="Date Placeholder 1"/>
          <p:cNvSpPr>
            <a:spLocks noGrp="1"/>
          </p:cNvSpPr>
          <p:nvPr>
            <p:ph type="dt" sz="half" idx="10"/>
          </p:nvPr>
        </p:nvSpPr>
        <p:spPr>
          <a:xfrm>
            <a:off x="628650" y="4767263"/>
            <a:ext cx="2057400" cy="273844"/>
          </a:xfrm>
          <a:prstGeom prst="rect">
            <a:avLst/>
          </a:prstGeom>
        </p:spPr>
        <p:txBody>
          <a:bodyPr/>
          <a:lstStyle/>
          <a:p>
            <a:fld id="{A585CEE4-039F-4E72-BD15-4B2DA197923A}" type="datetime1">
              <a:rPr lang="en-US" smtClean="0"/>
              <a:t>10/7/2020</a:t>
            </a:fld>
            <a:endParaRPr lang="en-US" dirty="0"/>
          </a:p>
        </p:txBody>
      </p:sp>
      <p:sp>
        <p:nvSpPr>
          <p:cNvPr id="3" name="Footer Placeholder 2"/>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13899276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30_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E0C65B0-F37C-47A1-9967-F1EA4F3BC943}"/>
              </a:ext>
            </a:extLst>
          </p:cNvPr>
          <p:cNvSpPr>
            <a:spLocks noGrp="1"/>
          </p:cNvSpPr>
          <p:nvPr>
            <p:ph type="pic" sz="quarter" idx="22" hasCustomPrompt="1"/>
          </p:nvPr>
        </p:nvSpPr>
        <p:spPr>
          <a:xfrm>
            <a:off x="-1449448" y="-482720"/>
            <a:ext cx="6602431" cy="5346753"/>
          </a:xfrm>
          <a:custGeom>
            <a:avLst/>
            <a:gdLst>
              <a:gd name="connsiteX0" fmla="*/ 3751075 w 8803241"/>
              <a:gd name="connsiteY0" fmla="*/ 5599606 h 7129004"/>
              <a:gd name="connsiteX1" fmla="*/ 4517001 w 8803241"/>
              <a:gd name="connsiteY1" fmla="*/ 6365533 h 7129004"/>
              <a:gd name="connsiteX2" fmla="*/ 3751075 w 8803241"/>
              <a:gd name="connsiteY2" fmla="*/ 7129004 h 7129004"/>
              <a:gd name="connsiteX3" fmla="*/ 2980239 w 8803241"/>
              <a:gd name="connsiteY3" fmla="*/ 6365533 h 7129004"/>
              <a:gd name="connsiteX4" fmla="*/ 2474532 w 8803241"/>
              <a:gd name="connsiteY4" fmla="*/ 4325517 h 7129004"/>
              <a:gd name="connsiteX5" fmla="*/ 3689703 w 8803241"/>
              <a:gd name="connsiteY5" fmla="*/ 5538233 h 7129004"/>
              <a:gd name="connsiteX6" fmla="*/ 2474532 w 8803241"/>
              <a:gd name="connsiteY6" fmla="*/ 6750949 h 7129004"/>
              <a:gd name="connsiteX7" fmla="*/ 1264271 w 8803241"/>
              <a:gd name="connsiteY7" fmla="*/ 5538233 h 7129004"/>
              <a:gd name="connsiteX8" fmla="*/ 1210262 w 8803241"/>
              <a:gd name="connsiteY8" fmla="*/ 3063703 h 7129004"/>
              <a:gd name="connsiteX9" fmla="*/ 2422978 w 8803241"/>
              <a:gd name="connsiteY9" fmla="*/ 4276420 h 7129004"/>
              <a:gd name="connsiteX10" fmla="*/ 1210262 w 8803241"/>
              <a:gd name="connsiteY10" fmla="*/ 5484226 h 7129004"/>
              <a:gd name="connsiteX11" fmla="*/ 0 w 8803241"/>
              <a:gd name="connsiteY11" fmla="*/ 4276420 h 7129004"/>
              <a:gd name="connsiteX12" fmla="*/ 8390819 w 8803241"/>
              <a:gd name="connsiteY12" fmla="*/ 2562906 h 7129004"/>
              <a:gd name="connsiteX13" fmla="*/ 8803241 w 8803241"/>
              <a:gd name="connsiteY13" fmla="*/ 2975327 h 7129004"/>
              <a:gd name="connsiteX14" fmla="*/ 6291887 w 8803241"/>
              <a:gd name="connsiteY14" fmla="*/ 5476861 h 7129004"/>
              <a:gd name="connsiteX15" fmla="*/ 5884375 w 8803241"/>
              <a:gd name="connsiteY15" fmla="*/ 5069349 h 7129004"/>
              <a:gd name="connsiteX16" fmla="*/ 2020378 w 8803241"/>
              <a:gd name="connsiteY16" fmla="*/ 1320731 h 7129004"/>
              <a:gd name="connsiteX17" fmla="*/ 6240335 w 8803241"/>
              <a:gd name="connsiteY17" fmla="*/ 5533323 h 7129004"/>
              <a:gd name="connsiteX18" fmla="*/ 5027619 w 8803241"/>
              <a:gd name="connsiteY18" fmla="*/ 6746039 h 7129004"/>
              <a:gd name="connsiteX19" fmla="*/ 805207 w 8803241"/>
              <a:gd name="connsiteY19" fmla="*/ 2533447 h 7129004"/>
              <a:gd name="connsiteX20" fmla="*/ 3265006 w 8803241"/>
              <a:gd name="connsiteY20" fmla="*/ 24548 h 7129004"/>
              <a:gd name="connsiteX21" fmla="*/ 4480177 w 8803241"/>
              <a:gd name="connsiteY21" fmla="*/ 1237264 h 7129004"/>
              <a:gd name="connsiteX22" fmla="*/ 3265006 w 8803241"/>
              <a:gd name="connsiteY22" fmla="*/ 2449980 h 7129004"/>
              <a:gd name="connsiteX23" fmla="*/ 2052289 w 8803241"/>
              <a:gd name="connsiteY23" fmla="*/ 1237264 h 7129004"/>
              <a:gd name="connsiteX24" fmla="*/ 5823002 w 8803241"/>
              <a:gd name="connsiteY24" fmla="*/ 0 h 7129004"/>
              <a:gd name="connsiteX25" fmla="*/ 8329446 w 8803241"/>
              <a:gd name="connsiteY25" fmla="*/ 2501534 h 7129004"/>
              <a:gd name="connsiteX26" fmla="*/ 5823002 w 8803241"/>
              <a:gd name="connsiteY26" fmla="*/ 5010432 h 7129004"/>
              <a:gd name="connsiteX27" fmla="*/ 3311650 w 8803241"/>
              <a:gd name="connsiteY27" fmla="*/ 2501534 h 712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803241" h="7129004">
                <a:moveTo>
                  <a:pt x="3751075" y="5599606"/>
                </a:moveTo>
                <a:lnTo>
                  <a:pt x="4517001" y="6365533"/>
                </a:lnTo>
                <a:lnTo>
                  <a:pt x="3751075" y="7129004"/>
                </a:lnTo>
                <a:lnTo>
                  <a:pt x="2980239" y="6365533"/>
                </a:lnTo>
                <a:close/>
                <a:moveTo>
                  <a:pt x="2474532" y="4325517"/>
                </a:moveTo>
                <a:lnTo>
                  <a:pt x="3689703" y="5538233"/>
                </a:lnTo>
                <a:lnTo>
                  <a:pt x="2474532" y="6750949"/>
                </a:lnTo>
                <a:lnTo>
                  <a:pt x="1264271" y="5538233"/>
                </a:lnTo>
                <a:close/>
                <a:moveTo>
                  <a:pt x="1210262" y="3063703"/>
                </a:moveTo>
                <a:lnTo>
                  <a:pt x="2422978" y="4276420"/>
                </a:lnTo>
                <a:lnTo>
                  <a:pt x="1210262" y="5484226"/>
                </a:lnTo>
                <a:lnTo>
                  <a:pt x="0" y="4276420"/>
                </a:lnTo>
                <a:close/>
                <a:moveTo>
                  <a:pt x="8390819" y="2562906"/>
                </a:moveTo>
                <a:lnTo>
                  <a:pt x="8803241" y="2975327"/>
                </a:lnTo>
                <a:lnTo>
                  <a:pt x="6291887" y="5476861"/>
                </a:lnTo>
                <a:lnTo>
                  <a:pt x="5884375" y="5069349"/>
                </a:lnTo>
                <a:close/>
                <a:moveTo>
                  <a:pt x="2020378" y="1320731"/>
                </a:moveTo>
                <a:lnTo>
                  <a:pt x="6240335" y="5533323"/>
                </a:lnTo>
                <a:lnTo>
                  <a:pt x="5027619" y="6746039"/>
                </a:lnTo>
                <a:lnTo>
                  <a:pt x="805207" y="2533447"/>
                </a:lnTo>
                <a:close/>
                <a:moveTo>
                  <a:pt x="3265006" y="24548"/>
                </a:moveTo>
                <a:lnTo>
                  <a:pt x="4480177" y="1237264"/>
                </a:lnTo>
                <a:lnTo>
                  <a:pt x="3265006" y="2449980"/>
                </a:lnTo>
                <a:lnTo>
                  <a:pt x="2052289" y="1237264"/>
                </a:lnTo>
                <a:close/>
                <a:moveTo>
                  <a:pt x="5823002" y="0"/>
                </a:moveTo>
                <a:lnTo>
                  <a:pt x="8329446" y="2501534"/>
                </a:lnTo>
                <a:lnTo>
                  <a:pt x="5823002" y="5010432"/>
                </a:lnTo>
                <a:lnTo>
                  <a:pt x="3311650" y="2501534"/>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 name="Date Placeholder 1"/>
          <p:cNvSpPr>
            <a:spLocks noGrp="1"/>
          </p:cNvSpPr>
          <p:nvPr>
            <p:ph type="dt" sz="half" idx="10"/>
          </p:nvPr>
        </p:nvSpPr>
        <p:spPr>
          <a:xfrm>
            <a:off x="628650" y="4767263"/>
            <a:ext cx="2057400" cy="273844"/>
          </a:xfrm>
          <a:prstGeom prst="rect">
            <a:avLst/>
          </a:prstGeom>
        </p:spPr>
        <p:txBody>
          <a:bodyPr/>
          <a:lstStyle/>
          <a:p>
            <a:fld id="{A585CEE4-039F-4E72-BD15-4B2DA197923A}" type="datetime1">
              <a:rPr lang="en-US" smtClean="0"/>
              <a:t>10/7/2020</a:t>
            </a:fld>
            <a:endParaRPr lang="en-US" dirty="0"/>
          </a:p>
        </p:txBody>
      </p:sp>
      <p:sp>
        <p:nvSpPr>
          <p:cNvPr id="3" name="Footer Placeholder 2"/>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4137486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5469619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31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F8E368A-4027-4D03-AD11-CDC09208CC10}"/>
              </a:ext>
            </a:extLst>
          </p:cNvPr>
          <p:cNvSpPr>
            <a:spLocks noGrp="1"/>
          </p:cNvSpPr>
          <p:nvPr>
            <p:ph type="pic" sz="quarter" idx="22" hasCustomPrompt="1"/>
          </p:nvPr>
        </p:nvSpPr>
        <p:spPr>
          <a:xfrm>
            <a:off x="-1032" y="0"/>
            <a:ext cx="3901520" cy="3660458"/>
          </a:xfrm>
          <a:custGeom>
            <a:avLst/>
            <a:gdLst>
              <a:gd name="connsiteX0" fmla="*/ 0 w 5202026"/>
              <a:gd name="connsiteY0" fmla="*/ 0 h 4880610"/>
              <a:gd name="connsiteX1" fmla="*/ 4807210 w 5202026"/>
              <a:gd name="connsiteY1" fmla="*/ 0 h 4880610"/>
              <a:gd name="connsiteX2" fmla="*/ 4941744 w 5202026"/>
              <a:gd name="connsiteY2" fmla="*/ 279276 h 4880610"/>
              <a:gd name="connsiteX3" fmla="*/ 5202026 w 5202026"/>
              <a:gd name="connsiteY3" fmla="*/ 1568499 h 4880610"/>
              <a:gd name="connsiteX4" fmla="*/ 1889915 w 5202026"/>
              <a:gd name="connsiteY4" fmla="*/ 4880610 h 4880610"/>
              <a:gd name="connsiteX5" fmla="*/ 38082 w 5202026"/>
              <a:gd name="connsiteY5" fmla="*/ 4314953 h 4880610"/>
              <a:gd name="connsiteX6" fmla="*/ 0 w 5202026"/>
              <a:gd name="connsiteY6" fmla="*/ 4286476 h 488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2026" h="4880610">
                <a:moveTo>
                  <a:pt x="0" y="0"/>
                </a:moveTo>
                <a:lnTo>
                  <a:pt x="4807210" y="0"/>
                </a:lnTo>
                <a:lnTo>
                  <a:pt x="4941744" y="279276"/>
                </a:lnTo>
                <a:cubicBezTo>
                  <a:pt x="5109346" y="675532"/>
                  <a:pt x="5202026" y="1111192"/>
                  <a:pt x="5202026" y="1568499"/>
                </a:cubicBezTo>
                <a:cubicBezTo>
                  <a:pt x="5202026" y="3397727"/>
                  <a:pt x="3719143" y="4880610"/>
                  <a:pt x="1889915" y="4880610"/>
                </a:cubicBezTo>
                <a:cubicBezTo>
                  <a:pt x="1203955" y="4880610"/>
                  <a:pt x="566699" y="4672080"/>
                  <a:pt x="38082" y="4314953"/>
                </a:cubicBezTo>
                <a:lnTo>
                  <a:pt x="0" y="4286476"/>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 name="Date Placeholder 1"/>
          <p:cNvSpPr>
            <a:spLocks noGrp="1"/>
          </p:cNvSpPr>
          <p:nvPr>
            <p:ph type="dt" sz="half" idx="10"/>
          </p:nvPr>
        </p:nvSpPr>
        <p:spPr>
          <a:xfrm>
            <a:off x="628650" y="4767263"/>
            <a:ext cx="2057400" cy="273844"/>
          </a:xfrm>
          <a:prstGeom prst="rect">
            <a:avLst/>
          </a:prstGeom>
        </p:spPr>
        <p:txBody>
          <a:bodyPr/>
          <a:lstStyle/>
          <a:p>
            <a:fld id="{A585CEE4-039F-4E72-BD15-4B2DA197923A}" type="datetime1">
              <a:rPr lang="en-US" smtClean="0"/>
              <a:t>10/7/2020</a:t>
            </a:fld>
            <a:endParaRPr lang="en-US" dirty="0"/>
          </a:p>
        </p:txBody>
      </p:sp>
      <p:sp>
        <p:nvSpPr>
          <p:cNvPr id="3" name="Footer Placeholder 2"/>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11503280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2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8EE8E84-3500-4A32-AB48-85557D51E34A}"/>
              </a:ext>
            </a:extLst>
          </p:cNvPr>
          <p:cNvSpPr>
            <a:spLocks noGrp="1"/>
          </p:cNvSpPr>
          <p:nvPr>
            <p:ph type="pic" sz="quarter" idx="22" hasCustomPrompt="1"/>
          </p:nvPr>
        </p:nvSpPr>
        <p:spPr>
          <a:xfrm>
            <a:off x="3514238" y="0"/>
            <a:ext cx="2119922" cy="1837920"/>
          </a:xfrm>
          <a:custGeom>
            <a:avLst/>
            <a:gdLst>
              <a:gd name="connsiteX0" fmla="*/ 455685 w 2826562"/>
              <a:gd name="connsiteY0" fmla="*/ 0 h 2450560"/>
              <a:gd name="connsiteX1" fmla="*/ 2370878 w 2826562"/>
              <a:gd name="connsiteY1" fmla="*/ 0 h 2450560"/>
              <a:gd name="connsiteX2" fmla="*/ 2412622 w 2826562"/>
              <a:gd name="connsiteY2" fmla="*/ 37940 h 2450560"/>
              <a:gd name="connsiteX3" fmla="*/ 2826562 w 2826562"/>
              <a:gd name="connsiteY3" fmla="*/ 1037280 h 2450560"/>
              <a:gd name="connsiteX4" fmla="*/ 1413281 w 2826562"/>
              <a:gd name="connsiteY4" fmla="*/ 2450560 h 2450560"/>
              <a:gd name="connsiteX5" fmla="*/ 0 w 2826562"/>
              <a:gd name="connsiteY5" fmla="*/ 1037280 h 2450560"/>
              <a:gd name="connsiteX6" fmla="*/ 413940 w 2826562"/>
              <a:gd name="connsiteY6" fmla="*/ 37940 h 24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6562" h="2450560">
                <a:moveTo>
                  <a:pt x="455685" y="0"/>
                </a:moveTo>
                <a:lnTo>
                  <a:pt x="2370878" y="0"/>
                </a:lnTo>
                <a:lnTo>
                  <a:pt x="2412622" y="37940"/>
                </a:lnTo>
                <a:cubicBezTo>
                  <a:pt x="2668375" y="293694"/>
                  <a:pt x="2826562" y="647014"/>
                  <a:pt x="2826562" y="1037280"/>
                </a:cubicBezTo>
                <a:cubicBezTo>
                  <a:pt x="2826562" y="1817813"/>
                  <a:pt x="2193815" y="2450560"/>
                  <a:pt x="1413281" y="2450560"/>
                </a:cubicBezTo>
                <a:cubicBezTo>
                  <a:pt x="632747" y="2450560"/>
                  <a:pt x="0" y="1817813"/>
                  <a:pt x="0" y="1037280"/>
                </a:cubicBezTo>
                <a:cubicBezTo>
                  <a:pt x="0" y="647014"/>
                  <a:pt x="158187" y="293694"/>
                  <a:pt x="413940" y="3794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6" name="Slide Number Placeholder 3">
            <a:extLst>
              <a:ext uri="{FF2B5EF4-FFF2-40B4-BE49-F238E27FC236}">
                <a16:creationId xmlns:a16="http://schemas.microsoft.com/office/drawing/2014/main" id="{9BEE8BC6-05C5-4FFB-A913-321869C255D8}"/>
              </a:ext>
            </a:extLst>
          </p:cNvPr>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20729452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3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68A3DB7-2835-4FE6-B475-C43B24D3033D}"/>
              </a:ext>
            </a:extLst>
          </p:cNvPr>
          <p:cNvSpPr>
            <a:spLocks noGrp="1"/>
          </p:cNvSpPr>
          <p:nvPr>
            <p:ph type="pic" sz="quarter" idx="22" hasCustomPrompt="1"/>
          </p:nvPr>
        </p:nvSpPr>
        <p:spPr>
          <a:xfrm>
            <a:off x="1676494" y="1700811"/>
            <a:ext cx="1741883" cy="1741881"/>
          </a:xfrm>
          <a:custGeom>
            <a:avLst/>
            <a:gdLst>
              <a:gd name="connsiteX0" fmla="*/ 1161255 w 2322510"/>
              <a:gd name="connsiteY0" fmla="*/ 0 h 2322508"/>
              <a:gd name="connsiteX1" fmla="*/ 2322510 w 2322510"/>
              <a:gd name="connsiteY1" fmla="*/ 1161254 h 2322508"/>
              <a:gd name="connsiteX2" fmla="*/ 1161255 w 2322510"/>
              <a:gd name="connsiteY2" fmla="*/ 2322508 h 2322508"/>
              <a:gd name="connsiteX3" fmla="*/ 0 w 2322510"/>
              <a:gd name="connsiteY3" fmla="*/ 1161254 h 2322508"/>
              <a:gd name="connsiteX4" fmla="*/ 1161255 w 2322510"/>
              <a:gd name="connsiteY4" fmla="*/ 0 h 2322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2510" h="2322508">
                <a:moveTo>
                  <a:pt x="1161255" y="0"/>
                </a:moveTo>
                <a:cubicBezTo>
                  <a:pt x="1802598" y="0"/>
                  <a:pt x="2322510" y="519911"/>
                  <a:pt x="2322510" y="1161254"/>
                </a:cubicBezTo>
                <a:cubicBezTo>
                  <a:pt x="2322510" y="1802597"/>
                  <a:pt x="1802598" y="2322508"/>
                  <a:pt x="1161255" y="2322508"/>
                </a:cubicBezTo>
                <a:cubicBezTo>
                  <a:pt x="519912" y="2322508"/>
                  <a:pt x="0" y="1802597"/>
                  <a:pt x="0" y="1161254"/>
                </a:cubicBezTo>
                <a:cubicBezTo>
                  <a:pt x="0" y="519911"/>
                  <a:pt x="519912" y="0"/>
                  <a:pt x="1161255"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6" name="Slide Number Placeholder 3">
            <a:extLst>
              <a:ext uri="{FF2B5EF4-FFF2-40B4-BE49-F238E27FC236}">
                <a16:creationId xmlns:a16="http://schemas.microsoft.com/office/drawing/2014/main" id="{BF934B25-90C1-43E6-8247-5BB38E535D8E}"/>
              </a:ext>
            </a:extLst>
          </p:cNvPr>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18433821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4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A4E05C-03AD-485E-91A3-CE56D2F660CC}"/>
              </a:ext>
            </a:extLst>
          </p:cNvPr>
          <p:cNvSpPr>
            <a:spLocks noGrp="1"/>
          </p:cNvSpPr>
          <p:nvPr>
            <p:ph type="pic" sz="quarter" idx="22" hasCustomPrompt="1"/>
          </p:nvPr>
        </p:nvSpPr>
        <p:spPr>
          <a:xfrm>
            <a:off x="457200" y="703070"/>
            <a:ext cx="2196471" cy="3818697"/>
          </a:xfrm>
          <a:custGeom>
            <a:avLst/>
            <a:gdLst>
              <a:gd name="connsiteX0" fmla="*/ 0 w 2928628"/>
              <a:gd name="connsiteY0" fmla="*/ 0 h 5091596"/>
              <a:gd name="connsiteX1" fmla="*/ 2928628 w 2928628"/>
              <a:gd name="connsiteY1" fmla="*/ 0 h 5091596"/>
              <a:gd name="connsiteX2" fmla="*/ 2928628 w 2928628"/>
              <a:gd name="connsiteY2" fmla="*/ 5091596 h 5091596"/>
              <a:gd name="connsiteX3" fmla="*/ 0 w 2928628"/>
              <a:gd name="connsiteY3" fmla="*/ 5091596 h 5091596"/>
            </a:gdLst>
            <a:ahLst/>
            <a:cxnLst>
              <a:cxn ang="0">
                <a:pos x="connsiteX0" y="connsiteY0"/>
              </a:cxn>
              <a:cxn ang="0">
                <a:pos x="connsiteX1" y="connsiteY1"/>
              </a:cxn>
              <a:cxn ang="0">
                <a:pos x="connsiteX2" y="connsiteY2"/>
              </a:cxn>
              <a:cxn ang="0">
                <a:pos x="connsiteX3" y="connsiteY3"/>
              </a:cxn>
            </a:cxnLst>
            <a:rect l="l" t="t" r="r" b="b"/>
            <a:pathLst>
              <a:path w="2928628" h="5091596">
                <a:moveTo>
                  <a:pt x="0" y="0"/>
                </a:moveTo>
                <a:lnTo>
                  <a:pt x="2928628" y="0"/>
                </a:lnTo>
                <a:lnTo>
                  <a:pt x="2928628" y="5091596"/>
                </a:lnTo>
                <a:lnTo>
                  <a:pt x="0" y="5091596"/>
                </a:lnTo>
                <a:close/>
              </a:path>
            </a:pathLst>
          </a:custGeom>
          <a:no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6" name="Slide Number Placeholder 3">
            <a:extLst>
              <a:ext uri="{FF2B5EF4-FFF2-40B4-BE49-F238E27FC236}">
                <a16:creationId xmlns:a16="http://schemas.microsoft.com/office/drawing/2014/main" id="{BF934B25-90C1-43E6-8247-5BB38E535D8E}"/>
              </a:ext>
            </a:extLst>
          </p:cNvPr>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34684166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9341961-5E16-499F-8522-3D8BF1D300DD}"/>
              </a:ext>
            </a:extLst>
          </p:cNvPr>
          <p:cNvSpPr>
            <a:spLocks noGrp="1"/>
          </p:cNvSpPr>
          <p:nvPr>
            <p:ph type="pic" sz="quarter" idx="17" hasCustomPrompt="1"/>
          </p:nvPr>
        </p:nvSpPr>
        <p:spPr>
          <a:xfrm>
            <a:off x="569976" y="1391290"/>
            <a:ext cx="2968111" cy="3000350"/>
          </a:xfrm>
          <a:custGeom>
            <a:avLst/>
            <a:gdLst>
              <a:gd name="connsiteX0" fmla="*/ 0 w 3957481"/>
              <a:gd name="connsiteY0" fmla="*/ 0 h 4000467"/>
              <a:gd name="connsiteX1" fmla="*/ 3957481 w 3957481"/>
              <a:gd name="connsiteY1" fmla="*/ 0 h 4000467"/>
              <a:gd name="connsiteX2" fmla="*/ 3957481 w 3957481"/>
              <a:gd name="connsiteY2" fmla="*/ 4000467 h 4000467"/>
              <a:gd name="connsiteX3" fmla="*/ 0 w 3957481"/>
              <a:gd name="connsiteY3" fmla="*/ 4000467 h 4000467"/>
            </a:gdLst>
            <a:ahLst/>
            <a:cxnLst>
              <a:cxn ang="0">
                <a:pos x="connsiteX0" y="connsiteY0"/>
              </a:cxn>
              <a:cxn ang="0">
                <a:pos x="connsiteX1" y="connsiteY1"/>
              </a:cxn>
              <a:cxn ang="0">
                <a:pos x="connsiteX2" y="connsiteY2"/>
              </a:cxn>
              <a:cxn ang="0">
                <a:pos x="connsiteX3" y="connsiteY3"/>
              </a:cxn>
            </a:cxnLst>
            <a:rect l="l" t="t" r="r" b="b"/>
            <a:pathLst>
              <a:path w="3957481" h="4000467">
                <a:moveTo>
                  <a:pt x="0" y="0"/>
                </a:moveTo>
                <a:lnTo>
                  <a:pt x="3957481" y="0"/>
                </a:lnTo>
                <a:lnTo>
                  <a:pt x="3957481" y="4000467"/>
                </a:lnTo>
                <a:lnTo>
                  <a:pt x="0" y="4000467"/>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 name="Date Placeholder 1"/>
          <p:cNvSpPr>
            <a:spLocks noGrp="1"/>
          </p:cNvSpPr>
          <p:nvPr>
            <p:ph type="dt" sz="half" idx="10"/>
          </p:nvPr>
        </p:nvSpPr>
        <p:spPr>
          <a:xfrm>
            <a:off x="628650" y="4767263"/>
            <a:ext cx="2057400" cy="273844"/>
          </a:xfrm>
          <a:prstGeom prst="rect">
            <a:avLst/>
          </a:prstGeom>
        </p:spPr>
        <p:txBody>
          <a:bodyPr/>
          <a:lstStyle/>
          <a:p>
            <a:fld id="{2A9388F6-85BB-4F31-9C8B-1581E46F88F5}" type="datetime1">
              <a:rPr lang="en-US" smtClean="0"/>
              <a:t>10/7/2020</a:t>
            </a:fld>
            <a:endParaRPr lang="en-US" dirty="0"/>
          </a:p>
        </p:txBody>
      </p:sp>
      <p:sp>
        <p:nvSpPr>
          <p:cNvPr id="3" name="Footer Placeholder 2"/>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16911840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5_Blank">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BABCE15E-93A2-4BE5-8FDB-1720A908D686}"/>
              </a:ext>
            </a:extLst>
          </p:cNvPr>
          <p:cNvSpPr>
            <a:spLocks noGrp="1"/>
          </p:cNvSpPr>
          <p:nvPr>
            <p:ph type="pic" sz="quarter" idx="22"/>
          </p:nvPr>
        </p:nvSpPr>
        <p:spPr>
          <a:xfrm>
            <a:off x="0" y="1502713"/>
            <a:ext cx="9144000" cy="2138075"/>
          </a:xfrm>
          <a:custGeom>
            <a:avLst/>
            <a:gdLst>
              <a:gd name="connsiteX0" fmla="*/ 0 w 12192000"/>
              <a:gd name="connsiteY0" fmla="*/ 0 h 2850766"/>
              <a:gd name="connsiteX1" fmla="*/ 12192000 w 12192000"/>
              <a:gd name="connsiteY1" fmla="*/ 0 h 2850766"/>
              <a:gd name="connsiteX2" fmla="*/ 12192000 w 12192000"/>
              <a:gd name="connsiteY2" fmla="*/ 2850766 h 2850766"/>
              <a:gd name="connsiteX3" fmla="*/ 0 w 12192000"/>
              <a:gd name="connsiteY3" fmla="*/ 2850766 h 2850766"/>
            </a:gdLst>
            <a:ahLst/>
            <a:cxnLst>
              <a:cxn ang="0">
                <a:pos x="connsiteX0" y="connsiteY0"/>
              </a:cxn>
              <a:cxn ang="0">
                <a:pos x="connsiteX1" y="connsiteY1"/>
              </a:cxn>
              <a:cxn ang="0">
                <a:pos x="connsiteX2" y="connsiteY2"/>
              </a:cxn>
              <a:cxn ang="0">
                <a:pos x="connsiteX3" y="connsiteY3"/>
              </a:cxn>
            </a:cxnLst>
            <a:rect l="l" t="t" r="r" b="b"/>
            <a:pathLst>
              <a:path w="12192000" h="2850766">
                <a:moveTo>
                  <a:pt x="0" y="0"/>
                </a:moveTo>
                <a:lnTo>
                  <a:pt x="12192000" y="0"/>
                </a:lnTo>
                <a:lnTo>
                  <a:pt x="12192000" y="2850766"/>
                </a:lnTo>
                <a:lnTo>
                  <a:pt x="0" y="2850766"/>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dirty="0"/>
              <a:t>Click icon to add picture</a:t>
            </a:r>
          </a:p>
        </p:txBody>
      </p:sp>
      <p:sp>
        <p:nvSpPr>
          <p:cNvPr id="36" name="Picture Placeholder 35">
            <a:extLst>
              <a:ext uri="{FF2B5EF4-FFF2-40B4-BE49-F238E27FC236}">
                <a16:creationId xmlns:a16="http://schemas.microsoft.com/office/drawing/2014/main" id="{06633BA7-EA54-4C1E-A4D3-2E86F8115015}"/>
              </a:ext>
            </a:extLst>
          </p:cNvPr>
          <p:cNvSpPr>
            <a:spLocks noGrp="1"/>
          </p:cNvSpPr>
          <p:nvPr>
            <p:ph type="pic" sz="quarter" idx="26"/>
          </p:nvPr>
        </p:nvSpPr>
        <p:spPr>
          <a:xfrm>
            <a:off x="6731474" y="1889303"/>
            <a:ext cx="2305565" cy="1364895"/>
          </a:xfrm>
          <a:custGeom>
            <a:avLst/>
            <a:gdLst>
              <a:gd name="connsiteX0" fmla="*/ 0 w 3074087"/>
              <a:gd name="connsiteY0" fmla="*/ 0 h 1819860"/>
              <a:gd name="connsiteX1" fmla="*/ 3074087 w 3074087"/>
              <a:gd name="connsiteY1" fmla="*/ 0 h 1819860"/>
              <a:gd name="connsiteX2" fmla="*/ 3074087 w 3074087"/>
              <a:gd name="connsiteY2" fmla="*/ 1819860 h 1819860"/>
              <a:gd name="connsiteX3" fmla="*/ 0 w 3074087"/>
              <a:gd name="connsiteY3" fmla="*/ 1819860 h 1819860"/>
            </a:gdLst>
            <a:ahLst/>
            <a:cxnLst>
              <a:cxn ang="0">
                <a:pos x="connsiteX0" y="connsiteY0"/>
              </a:cxn>
              <a:cxn ang="0">
                <a:pos x="connsiteX1" y="connsiteY1"/>
              </a:cxn>
              <a:cxn ang="0">
                <a:pos x="connsiteX2" y="connsiteY2"/>
              </a:cxn>
              <a:cxn ang="0">
                <a:pos x="connsiteX3" y="connsiteY3"/>
              </a:cxn>
            </a:cxnLst>
            <a:rect l="l" t="t" r="r" b="b"/>
            <a:pathLst>
              <a:path w="3074087" h="1819860">
                <a:moveTo>
                  <a:pt x="0" y="0"/>
                </a:moveTo>
                <a:lnTo>
                  <a:pt x="3074087" y="0"/>
                </a:lnTo>
                <a:lnTo>
                  <a:pt x="3074087" y="1819860"/>
                </a:lnTo>
                <a:lnTo>
                  <a:pt x="0" y="1819860"/>
                </a:lnTo>
                <a:close/>
              </a:path>
            </a:pathLst>
          </a:custGeom>
          <a:noFill/>
        </p:spPr>
        <p:txBody>
          <a:bodyPr wrap="square" rtlCol="0" anchor="ctr">
            <a:noAutofit/>
          </a:bodyPr>
          <a:lstStyle>
            <a:lvl1pPr marL="0" indent="0" algn="ctr">
              <a:buFontTx/>
              <a:buNone/>
              <a:defRPr sz="900">
                <a:solidFill>
                  <a:schemeClr val="tx1"/>
                </a:solidFill>
              </a:defRPr>
            </a:lvl1pPr>
          </a:lstStyle>
          <a:p>
            <a:pPr lvl="0"/>
            <a:r>
              <a:rPr lang="en-US" noProof="0" dirty="0"/>
              <a:t>Click icon to add picture</a:t>
            </a:r>
          </a:p>
        </p:txBody>
      </p:sp>
      <p:sp>
        <p:nvSpPr>
          <p:cNvPr id="35" name="Picture Placeholder 34">
            <a:extLst>
              <a:ext uri="{FF2B5EF4-FFF2-40B4-BE49-F238E27FC236}">
                <a16:creationId xmlns:a16="http://schemas.microsoft.com/office/drawing/2014/main" id="{9F58D27B-35A0-4B4F-853E-F28F39DDD807}"/>
              </a:ext>
            </a:extLst>
          </p:cNvPr>
          <p:cNvSpPr>
            <a:spLocks noGrp="1"/>
          </p:cNvSpPr>
          <p:nvPr>
            <p:ph type="pic" sz="quarter" idx="25"/>
          </p:nvPr>
        </p:nvSpPr>
        <p:spPr>
          <a:xfrm>
            <a:off x="4523304" y="1889303"/>
            <a:ext cx="2305565" cy="1364895"/>
          </a:xfrm>
          <a:custGeom>
            <a:avLst/>
            <a:gdLst>
              <a:gd name="connsiteX0" fmla="*/ 0 w 3074087"/>
              <a:gd name="connsiteY0" fmla="*/ 0 h 1819860"/>
              <a:gd name="connsiteX1" fmla="*/ 3074087 w 3074087"/>
              <a:gd name="connsiteY1" fmla="*/ 0 h 1819860"/>
              <a:gd name="connsiteX2" fmla="*/ 3074087 w 3074087"/>
              <a:gd name="connsiteY2" fmla="*/ 1819860 h 1819860"/>
              <a:gd name="connsiteX3" fmla="*/ 0 w 3074087"/>
              <a:gd name="connsiteY3" fmla="*/ 1819860 h 1819860"/>
            </a:gdLst>
            <a:ahLst/>
            <a:cxnLst>
              <a:cxn ang="0">
                <a:pos x="connsiteX0" y="connsiteY0"/>
              </a:cxn>
              <a:cxn ang="0">
                <a:pos x="connsiteX1" y="connsiteY1"/>
              </a:cxn>
              <a:cxn ang="0">
                <a:pos x="connsiteX2" y="connsiteY2"/>
              </a:cxn>
              <a:cxn ang="0">
                <a:pos x="connsiteX3" y="connsiteY3"/>
              </a:cxn>
            </a:cxnLst>
            <a:rect l="l" t="t" r="r" b="b"/>
            <a:pathLst>
              <a:path w="3074087" h="1819860">
                <a:moveTo>
                  <a:pt x="0" y="0"/>
                </a:moveTo>
                <a:lnTo>
                  <a:pt x="3074087" y="0"/>
                </a:lnTo>
                <a:lnTo>
                  <a:pt x="3074087" y="1819860"/>
                </a:lnTo>
                <a:lnTo>
                  <a:pt x="0" y="1819860"/>
                </a:lnTo>
                <a:close/>
              </a:path>
            </a:pathLst>
          </a:custGeom>
          <a:noFill/>
        </p:spPr>
        <p:txBody>
          <a:bodyPr wrap="square" rtlCol="0" anchor="ctr">
            <a:noAutofit/>
          </a:bodyPr>
          <a:lstStyle>
            <a:lvl1pPr marL="0" indent="0" algn="ctr">
              <a:buFontTx/>
              <a:buNone/>
              <a:defRPr sz="900">
                <a:solidFill>
                  <a:schemeClr val="tx1"/>
                </a:solidFill>
              </a:defRPr>
            </a:lvl1pPr>
          </a:lstStyle>
          <a:p>
            <a:pPr lvl="0"/>
            <a:r>
              <a:rPr lang="en-US" noProof="0" dirty="0"/>
              <a:t>Click icon to add picture</a:t>
            </a:r>
          </a:p>
        </p:txBody>
      </p:sp>
      <p:sp>
        <p:nvSpPr>
          <p:cNvPr id="34" name="Picture Placeholder 33">
            <a:extLst>
              <a:ext uri="{FF2B5EF4-FFF2-40B4-BE49-F238E27FC236}">
                <a16:creationId xmlns:a16="http://schemas.microsoft.com/office/drawing/2014/main" id="{27D733A5-2DE7-4C4B-AA4A-CB20306E2850}"/>
              </a:ext>
            </a:extLst>
          </p:cNvPr>
          <p:cNvSpPr>
            <a:spLocks noGrp="1"/>
          </p:cNvSpPr>
          <p:nvPr>
            <p:ph type="pic" sz="quarter" idx="24"/>
          </p:nvPr>
        </p:nvSpPr>
        <p:spPr>
          <a:xfrm>
            <a:off x="2315134" y="1889303"/>
            <a:ext cx="2305565" cy="1364895"/>
          </a:xfrm>
          <a:custGeom>
            <a:avLst/>
            <a:gdLst>
              <a:gd name="connsiteX0" fmla="*/ 0 w 3074087"/>
              <a:gd name="connsiteY0" fmla="*/ 0 h 1819860"/>
              <a:gd name="connsiteX1" fmla="*/ 3074087 w 3074087"/>
              <a:gd name="connsiteY1" fmla="*/ 0 h 1819860"/>
              <a:gd name="connsiteX2" fmla="*/ 3074087 w 3074087"/>
              <a:gd name="connsiteY2" fmla="*/ 1819860 h 1819860"/>
              <a:gd name="connsiteX3" fmla="*/ 0 w 3074087"/>
              <a:gd name="connsiteY3" fmla="*/ 1819860 h 1819860"/>
            </a:gdLst>
            <a:ahLst/>
            <a:cxnLst>
              <a:cxn ang="0">
                <a:pos x="connsiteX0" y="connsiteY0"/>
              </a:cxn>
              <a:cxn ang="0">
                <a:pos x="connsiteX1" y="connsiteY1"/>
              </a:cxn>
              <a:cxn ang="0">
                <a:pos x="connsiteX2" y="connsiteY2"/>
              </a:cxn>
              <a:cxn ang="0">
                <a:pos x="connsiteX3" y="connsiteY3"/>
              </a:cxn>
            </a:cxnLst>
            <a:rect l="l" t="t" r="r" b="b"/>
            <a:pathLst>
              <a:path w="3074087" h="1819860">
                <a:moveTo>
                  <a:pt x="0" y="0"/>
                </a:moveTo>
                <a:lnTo>
                  <a:pt x="3074087" y="0"/>
                </a:lnTo>
                <a:lnTo>
                  <a:pt x="3074087" y="1819860"/>
                </a:lnTo>
                <a:lnTo>
                  <a:pt x="0" y="1819860"/>
                </a:lnTo>
                <a:close/>
              </a:path>
            </a:pathLst>
          </a:custGeom>
          <a:noFill/>
        </p:spPr>
        <p:txBody>
          <a:bodyPr wrap="square" rtlCol="0" anchor="ctr">
            <a:noAutofit/>
          </a:bodyPr>
          <a:lstStyle>
            <a:lvl1pPr marL="0" indent="0" algn="ctr">
              <a:buFontTx/>
              <a:buNone/>
              <a:defRPr sz="900">
                <a:solidFill>
                  <a:schemeClr val="tx1"/>
                </a:solidFill>
              </a:defRPr>
            </a:lvl1pPr>
          </a:lstStyle>
          <a:p>
            <a:pPr lvl="0"/>
            <a:r>
              <a:rPr lang="en-US" noProof="0" dirty="0"/>
              <a:t>Click icon to add picture</a:t>
            </a:r>
          </a:p>
        </p:txBody>
      </p:sp>
      <p:sp>
        <p:nvSpPr>
          <p:cNvPr id="33" name="Picture Placeholder 32">
            <a:extLst>
              <a:ext uri="{FF2B5EF4-FFF2-40B4-BE49-F238E27FC236}">
                <a16:creationId xmlns:a16="http://schemas.microsoft.com/office/drawing/2014/main" id="{9D49E0DE-15EB-48C3-9210-7D31D64599EF}"/>
              </a:ext>
            </a:extLst>
          </p:cNvPr>
          <p:cNvSpPr>
            <a:spLocks noGrp="1"/>
          </p:cNvSpPr>
          <p:nvPr>
            <p:ph type="pic" sz="quarter" idx="23"/>
          </p:nvPr>
        </p:nvSpPr>
        <p:spPr>
          <a:xfrm>
            <a:off x="106963" y="1889303"/>
            <a:ext cx="2305565" cy="1364895"/>
          </a:xfrm>
          <a:custGeom>
            <a:avLst/>
            <a:gdLst>
              <a:gd name="connsiteX0" fmla="*/ 0 w 3074087"/>
              <a:gd name="connsiteY0" fmla="*/ 0 h 1819860"/>
              <a:gd name="connsiteX1" fmla="*/ 3074087 w 3074087"/>
              <a:gd name="connsiteY1" fmla="*/ 0 h 1819860"/>
              <a:gd name="connsiteX2" fmla="*/ 3074087 w 3074087"/>
              <a:gd name="connsiteY2" fmla="*/ 1819860 h 1819860"/>
              <a:gd name="connsiteX3" fmla="*/ 0 w 3074087"/>
              <a:gd name="connsiteY3" fmla="*/ 1819860 h 1819860"/>
            </a:gdLst>
            <a:ahLst/>
            <a:cxnLst>
              <a:cxn ang="0">
                <a:pos x="connsiteX0" y="connsiteY0"/>
              </a:cxn>
              <a:cxn ang="0">
                <a:pos x="connsiteX1" y="connsiteY1"/>
              </a:cxn>
              <a:cxn ang="0">
                <a:pos x="connsiteX2" y="connsiteY2"/>
              </a:cxn>
              <a:cxn ang="0">
                <a:pos x="connsiteX3" y="connsiteY3"/>
              </a:cxn>
            </a:cxnLst>
            <a:rect l="l" t="t" r="r" b="b"/>
            <a:pathLst>
              <a:path w="3074087" h="1819860">
                <a:moveTo>
                  <a:pt x="0" y="0"/>
                </a:moveTo>
                <a:lnTo>
                  <a:pt x="3074087" y="0"/>
                </a:lnTo>
                <a:lnTo>
                  <a:pt x="3074087" y="1819860"/>
                </a:lnTo>
                <a:lnTo>
                  <a:pt x="0" y="1819860"/>
                </a:lnTo>
                <a:close/>
              </a:path>
            </a:pathLst>
          </a:custGeom>
          <a:noFill/>
        </p:spPr>
        <p:txBody>
          <a:bodyPr wrap="square" rtlCol="0" anchor="ctr">
            <a:noAutofit/>
          </a:bodyPr>
          <a:lstStyle>
            <a:lvl1pPr marL="0" indent="0" algn="ctr">
              <a:buFontTx/>
              <a:buNone/>
              <a:defRPr sz="900">
                <a:solidFill>
                  <a:schemeClr val="tx1"/>
                </a:solidFill>
              </a:defRPr>
            </a:lvl1pPr>
          </a:lstStyle>
          <a:p>
            <a:pPr lvl="0"/>
            <a:r>
              <a:rPr lang="en-US" noProof="0" dirty="0"/>
              <a:t>Click icon to add picture</a:t>
            </a:r>
          </a:p>
        </p:txBody>
      </p:sp>
      <p:sp>
        <p:nvSpPr>
          <p:cNvPr id="10" name="Slide Number Placeholder 3">
            <a:extLst>
              <a:ext uri="{FF2B5EF4-FFF2-40B4-BE49-F238E27FC236}">
                <a16:creationId xmlns:a16="http://schemas.microsoft.com/office/drawing/2014/main" id="{B761C2F7-D938-44E2-9281-235B549209B6}"/>
              </a:ext>
            </a:extLst>
          </p:cNvPr>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2984194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8_Blank">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B761C2F7-D938-44E2-9281-235B549209B6}"/>
              </a:ext>
            </a:extLst>
          </p:cNvPr>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
        <p:nvSpPr>
          <p:cNvPr id="9" name="Picture Placeholder 8">
            <a:extLst>
              <a:ext uri="{FF2B5EF4-FFF2-40B4-BE49-F238E27FC236}">
                <a16:creationId xmlns:a16="http://schemas.microsoft.com/office/drawing/2014/main" id="{6DAEBD39-75E1-4BD8-8FB7-67884EC5FCE4}"/>
              </a:ext>
            </a:extLst>
          </p:cNvPr>
          <p:cNvSpPr>
            <a:spLocks noGrp="1"/>
          </p:cNvSpPr>
          <p:nvPr>
            <p:ph type="pic" sz="quarter" idx="22"/>
          </p:nvPr>
        </p:nvSpPr>
        <p:spPr>
          <a:xfrm>
            <a:off x="4863904" y="0"/>
            <a:ext cx="4280096" cy="5143166"/>
          </a:xfrm>
          <a:custGeom>
            <a:avLst/>
            <a:gdLst>
              <a:gd name="connsiteX0" fmla="*/ 677550 w 5706794"/>
              <a:gd name="connsiteY0" fmla="*/ 3775667 h 6857554"/>
              <a:gd name="connsiteX1" fmla="*/ 331742 w 5706794"/>
              <a:gd name="connsiteY1" fmla="*/ 3829799 h 6857554"/>
              <a:gd name="connsiteX2" fmla="*/ 223752 w 5706794"/>
              <a:gd name="connsiteY2" fmla="*/ 3997874 h 6857554"/>
              <a:gd name="connsiteX3" fmla="*/ 331742 w 5706794"/>
              <a:gd name="connsiteY3" fmla="*/ 4167618 h 6857554"/>
              <a:gd name="connsiteX4" fmla="*/ 677550 w 5706794"/>
              <a:gd name="connsiteY4" fmla="*/ 4221992 h 6857554"/>
              <a:gd name="connsiteX5" fmla="*/ 1022634 w 5706794"/>
              <a:gd name="connsiteY5" fmla="*/ 4167618 h 6857554"/>
              <a:gd name="connsiteX6" fmla="*/ 1131338 w 5706794"/>
              <a:gd name="connsiteY6" fmla="*/ 3997874 h 6857554"/>
              <a:gd name="connsiteX7" fmla="*/ 1022634 w 5706794"/>
              <a:gd name="connsiteY7" fmla="*/ 3829799 h 6857554"/>
              <a:gd name="connsiteX8" fmla="*/ 677550 w 5706794"/>
              <a:gd name="connsiteY8" fmla="*/ 3775667 h 6857554"/>
              <a:gd name="connsiteX9" fmla="*/ 449754 w 5706794"/>
              <a:gd name="connsiteY9" fmla="*/ 1435177 h 6857554"/>
              <a:gd name="connsiteX10" fmla="*/ 307071 w 5706794"/>
              <a:gd name="connsiteY10" fmla="*/ 1488828 h 6857554"/>
              <a:gd name="connsiteX11" fmla="*/ 242734 w 5706794"/>
              <a:gd name="connsiteY11" fmla="*/ 1659278 h 6857554"/>
              <a:gd name="connsiteX12" fmla="*/ 298527 w 5706794"/>
              <a:gd name="connsiteY12" fmla="*/ 1819987 h 6857554"/>
              <a:gd name="connsiteX13" fmla="*/ 455458 w 5706794"/>
              <a:gd name="connsiteY13" fmla="*/ 1879575 h 6857554"/>
              <a:gd name="connsiteX14" fmla="*/ 605738 w 5706794"/>
              <a:gd name="connsiteY14" fmla="*/ 1823077 h 6857554"/>
              <a:gd name="connsiteX15" fmla="*/ 660577 w 5706794"/>
              <a:gd name="connsiteY15" fmla="*/ 1666876 h 6857554"/>
              <a:gd name="connsiteX16" fmla="*/ 599329 w 5706794"/>
              <a:gd name="connsiteY16" fmla="*/ 1495471 h 6857554"/>
              <a:gd name="connsiteX17" fmla="*/ 449754 w 5706794"/>
              <a:gd name="connsiteY17" fmla="*/ 1435177 h 6857554"/>
              <a:gd name="connsiteX18" fmla="*/ 1334217 w 5706794"/>
              <a:gd name="connsiteY18" fmla="*/ 0 h 6857554"/>
              <a:gd name="connsiteX19" fmla="*/ 5706794 w 5706794"/>
              <a:gd name="connsiteY19" fmla="*/ 0 h 6857554"/>
              <a:gd name="connsiteX20" fmla="*/ 5706794 w 5706794"/>
              <a:gd name="connsiteY20" fmla="*/ 6857554 h 6857554"/>
              <a:gd name="connsiteX21" fmla="*/ 1334217 w 5706794"/>
              <a:gd name="connsiteY21" fmla="*/ 6857554 h 6857554"/>
              <a:gd name="connsiteX22" fmla="*/ 1334217 w 5706794"/>
              <a:gd name="connsiteY22" fmla="*/ 5679590 h 6857554"/>
              <a:gd name="connsiteX23" fmla="*/ 1136994 w 5706794"/>
              <a:gd name="connsiteY23" fmla="*/ 5679590 h 6857554"/>
              <a:gd name="connsiteX24" fmla="*/ 630077 w 5706794"/>
              <a:gd name="connsiteY24" fmla="*/ 5187944 h 6857554"/>
              <a:gd name="connsiteX25" fmla="*/ 501668 w 5706794"/>
              <a:gd name="connsiteY25" fmla="*/ 5083782 h 6857554"/>
              <a:gd name="connsiteX26" fmla="*/ 388930 w 5706794"/>
              <a:gd name="connsiteY26" fmla="*/ 5043684 h 6857554"/>
              <a:gd name="connsiteX27" fmla="*/ 289484 w 5706794"/>
              <a:gd name="connsiteY27" fmla="*/ 5091372 h 6857554"/>
              <a:gd name="connsiteX28" fmla="*/ 254119 w 5706794"/>
              <a:gd name="connsiteY28" fmla="*/ 5225908 h 6857554"/>
              <a:gd name="connsiteX29" fmla="*/ 299216 w 5706794"/>
              <a:gd name="connsiteY29" fmla="*/ 5408856 h 6857554"/>
              <a:gd name="connsiteX30" fmla="*/ 421206 w 5706794"/>
              <a:gd name="connsiteY30" fmla="*/ 5596063 h 6857554"/>
              <a:gd name="connsiteX31" fmla="*/ 197230 w 5706794"/>
              <a:gd name="connsiteY31" fmla="*/ 5713760 h 6857554"/>
              <a:gd name="connsiteX32" fmla="*/ 52389 w 5706794"/>
              <a:gd name="connsiteY32" fmla="*/ 5457258 h 6857554"/>
              <a:gd name="connsiteX33" fmla="*/ 0 w 5706794"/>
              <a:gd name="connsiteY33" fmla="*/ 5182257 h 6857554"/>
              <a:gd name="connsiteX34" fmla="*/ 93409 w 5706794"/>
              <a:gd name="connsiteY34" fmla="*/ 4855912 h 6857554"/>
              <a:gd name="connsiteX35" fmla="*/ 343358 w 5706794"/>
              <a:gd name="connsiteY35" fmla="*/ 4728816 h 6857554"/>
              <a:gd name="connsiteX36" fmla="*/ 561007 w 5706794"/>
              <a:gd name="connsiteY36" fmla="*/ 4801133 h 6857554"/>
              <a:gd name="connsiteX37" fmla="*/ 785771 w 5706794"/>
              <a:gd name="connsiteY37" fmla="*/ 4982984 h 6857554"/>
              <a:gd name="connsiteX38" fmla="*/ 1091481 w 5706794"/>
              <a:gd name="connsiteY38" fmla="*/ 5292347 h 6857554"/>
              <a:gd name="connsiteX39" fmla="*/ 1091481 w 5706794"/>
              <a:gd name="connsiteY39" fmla="*/ 4681361 h 6857554"/>
              <a:gd name="connsiteX40" fmla="*/ 1334217 w 5706794"/>
              <a:gd name="connsiteY40" fmla="*/ 4681361 h 6857554"/>
              <a:gd name="connsiteX41" fmla="*/ 1334217 w 5706794"/>
              <a:gd name="connsiteY41" fmla="*/ 4133470 h 6857554"/>
              <a:gd name="connsiteX42" fmla="*/ 1307167 w 5706794"/>
              <a:gd name="connsiteY42" fmla="*/ 4218393 h 6857554"/>
              <a:gd name="connsiteX43" fmla="*/ 1177473 w 5706794"/>
              <a:gd name="connsiteY43" fmla="*/ 4379612 h 6857554"/>
              <a:gd name="connsiteX44" fmla="*/ 677550 w 5706794"/>
              <a:gd name="connsiteY44" fmla="*/ 4512181 h 6857554"/>
              <a:gd name="connsiteX45" fmla="*/ 178331 w 5706794"/>
              <a:gd name="connsiteY45" fmla="*/ 4379612 h 6857554"/>
              <a:gd name="connsiteX46" fmla="*/ 3795 w 5706794"/>
              <a:gd name="connsiteY46" fmla="*/ 3997874 h 6857554"/>
              <a:gd name="connsiteX47" fmla="*/ 178331 w 5706794"/>
              <a:gd name="connsiteY47" fmla="*/ 3617806 h 6857554"/>
              <a:gd name="connsiteX48" fmla="*/ 677550 w 5706794"/>
              <a:gd name="connsiteY48" fmla="*/ 3485478 h 6857554"/>
              <a:gd name="connsiteX49" fmla="*/ 1177473 w 5706794"/>
              <a:gd name="connsiteY49" fmla="*/ 3617806 h 6857554"/>
              <a:gd name="connsiteX50" fmla="*/ 1307167 w 5706794"/>
              <a:gd name="connsiteY50" fmla="*/ 3778461 h 6857554"/>
              <a:gd name="connsiteX51" fmla="*/ 1334217 w 5706794"/>
              <a:gd name="connsiteY51" fmla="*/ 3862984 h 6857554"/>
              <a:gd name="connsiteX52" fmla="*/ 1334217 w 5706794"/>
              <a:gd name="connsiteY52" fmla="*/ 2946144 h 6857554"/>
              <a:gd name="connsiteX53" fmla="*/ 267413 w 5706794"/>
              <a:gd name="connsiteY53" fmla="*/ 2946144 h 6857554"/>
              <a:gd name="connsiteX54" fmla="*/ 267413 w 5706794"/>
              <a:gd name="connsiteY54" fmla="*/ 3211895 h 6857554"/>
              <a:gd name="connsiteX55" fmla="*/ 13286 w 5706794"/>
              <a:gd name="connsiteY55" fmla="*/ 3211895 h 6857554"/>
              <a:gd name="connsiteX56" fmla="*/ 13286 w 5706794"/>
              <a:gd name="connsiteY56" fmla="*/ 2646463 h 6857554"/>
              <a:gd name="connsiteX57" fmla="*/ 1334217 w 5706794"/>
              <a:gd name="connsiteY57" fmla="*/ 2646463 h 6857554"/>
              <a:gd name="connsiteX58" fmla="*/ 1334217 w 5706794"/>
              <a:gd name="connsiteY58" fmla="*/ 1894150 h 6857554"/>
              <a:gd name="connsiteX59" fmla="*/ 1327837 w 5706794"/>
              <a:gd name="connsiteY59" fmla="*/ 1926234 h 6857554"/>
              <a:gd name="connsiteX60" fmla="*/ 1248902 w 5706794"/>
              <a:gd name="connsiteY60" fmla="*/ 2120441 h 6857554"/>
              <a:gd name="connsiteX61" fmla="*/ 1036344 w 5706794"/>
              <a:gd name="connsiteY61" fmla="*/ 2008540 h 6857554"/>
              <a:gd name="connsiteX62" fmla="*/ 1099759 w 5706794"/>
              <a:gd name="connsiteY62" fmla="*/ 1876677 h 6857554"/>
              <a:gd name="connsiteX63" fmla="*/ 1121847 w 5706794"/>
              <a:gd name="connsiteY63" fmla="*/ 1727643 h 6857554"/>
              <a:gd name="connsiteX64" fmla="*/ 1013583 w 5706794"/>
              <a:gd name="connsiteY64" fmla="*/ 1477194 h 6857554"/>
              <a:gd name="connsiteX65" fmla="*/ 723153 w 5706794"/>
              <a:gd name="connsiteY65" fmla="*/ 1399090 h 6857554"/>
              <a:gd name="connsiteX66" fmla="*/ 842145 w 5706794"/>
              <a:gd name="connsiteY66" fmla="*/ 1531559 h 6857554"/>
              <a:gd name="connsiteX67" fmla="*/ 884336 w 5706794"/>
              <a:gd name="connsiteY67" fmla="*/ 1729544 h 6857554"/>
              <a:gd name="connsiteX68" fmla="*/ 766490 w 5706794"/>
              <a:gd name="connsiteY68" fmla="*/ 2036964 h 6857554"/>
              <a:gd name="connsiteX69" fmla="*/ 453557 w 5706794"/>
              <a:gd name="connsiteY69" fmla="*/ 2150783 h 6857554"/>
              <a:gd name="connsiteX70" fmla="*/ 122114 w 5706794"/>
              <a:gd name="connsiteY70" fmla="*/ 2019891 h 6857554"/>
              <a:gd name="connsiteX71" fmla="*/ 0 w 5706794"/>
              <a:gd name="connsiteY71" fmla="*/ 1672572 h 6857554"/>
              <a:gd name="connsiteX72" fmla="*/ 174312 w 5706794"/>
              <a:gd name="connsiteY72" fmla="*/ 1265899 h 6857554"/>
              <a:gd name="connsiteX73" fmla="*/ 654881 w 5706794"/>
              <a:gd name="connsiteY73" fmla="*/ 1118392 h 6857554"/>
              <a:gd name="connsiteX74" fmla="*/ 1165375 w 5706794"/>
              <a:gd name="connsiteY74" fmla="*/ 1278470 h 6857554"/>
              <a:gd name="connsiteX75" fmla="*/ 1307076 w 5706794"/>
              <a:gd name="connsiteY75" fmla="*/ 1465023 h 6857554"/>
              <a:gd name="connsiteX76" fmla="*/ 1334217 w 5706794"/>
              <a:gd name="connsiteY76" fmla="*/ 1550992 h 6857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706794" h="6857554">
                <a:moveTo>
                  <a:pt x="677550" y="3775667"/>
                </a:moveTo>
                <a:cubicBezTo>
                  <a:pt x="519912" y="3775426"/>
                  <a:pt x="404648" y="3793470"/>
                  <a:pt x="331742" y="3829799"/>
                </a:cubicBezTo>
                <a:cubicBezTo>
                  <a:pt x="258835" y="3866119"/>
                  <a:pt x="222838" y="3922144"/>
                  <a:pt x="223752" y="3997874"/>
                </a:cubicBezTo>
                <a:cubicBezTo>
                  <a:pt x="222838" y="4074518"/>
                  <a:pt x="258835" y="4131098"/>
                  <a:pt x="331742" y="4167618"/>
                </a:cubicBezTo>
                <a:cubicBezTo>
                  <a:pt x="404648" y="4204146"/>
                  <a:pt x="519912" y="4222266"/>
                  <a:pt x="677550" y="4221992"/>
                </a:cubicBezTo>
                <a:cubicBezTo>
                  <a:pt x="834349" y="4222266"/>
                  <a:pt x="949379" y="4204146"/>
                  <a:pt x="1022634" y="4167618"/>
                </a:cubicBezTo>
                <a:cubicBezTo>
                  <a:pt x="1095898" y="4131098"/>
                  <a:pt x="1132127" y="4074518"/>
                  <a:pt x="1131338" y="3997874"/>
                </a:cubicBezTo>
                <a:cubicBezTo>
                  <a:pt x="1132127" y="3922144"/>
                  <a:pt x="1095898" y="3866119"/>
                  <a:pt x="1022634" y="3829799"/>
                </a:cubicBezTo>
                <a:cubicBezTo>
                  <a:pt x="949379" y="3793470"/>
                  <a:pt x="834349" y="3775426"/>
                  <a:pt x="677550" y="3775667"/>
                </a:cubicBezTo>
                <a:close/>
                <a:moveTo>
                  <a:pt x="449754" y="1435177"/>
                </a:moveTo>
                <a:cubicBezTo>
                  <a:pt x="395431" y="1434779"/>
                  <a:pt x="347867" y="1452665"/>
                  <a:pt x="307071" y="1488828"/>
                </a:cubicBezTo>
                <a:cubicBezTo>
                  <a:pt x="266275" y="1524991"/>
                  <a:pt x="244827" y="1581805"/>
                  <a:pt x="242734" y="1659278"/>
                </a:cubicBezTo>
                <a:cubicBezTo>
                  <a:pt x="243166" y="1727443"/>
                  <a:pt x="261766" y="1781019"/>
                  <a:pt x="298527" y="1819987"/>
                </a:cubicBezTo>
                <a:cubicBezTo>
                  <a:pt x="335288" y="1858965"/>
                  <a:pt x="387593" y="1878828"/>
                  <a:pt x="455458" y="1879575"/>
                </a:cubicBezTo>
                <a:cubicBezTo>
                  <a:pt x="519679" y="1879027"/>
                  <a:pt x="569768" y="1860186"/>
                  <a:pt x="605738" y="1823077"/>
                </a:cubicBezTo>
                <a:cubicBezTo>
                  <a:pt x="641702" y="1785967"/>
                  <a:pt x="659987" y="1733895"/>
                  <a:pt x="660577" y="1666876"/>
                </a:cubicBezTo>
                <a:cubicBezTo>
                  <a:pt x="659156" y="1592409"/>
                  <a:pt x="638738" y="1535279"/>
                  <a:pt x="599329" y="1495471"/>
                </a:cubicBezTo>
                <a:cubicBezTo>
                  <a:pt x="559919" y="1455672"/>
                  <a:pt x="510063" y="1435568"/>
                  <a:pt x="449754" y="1435177"/>
                </a:cubicBezTo>
                <a:close/>
                <a:moveTo>
                  <a:pt x="1334217" y="0"/>
                </a:moveTo>
                <a:lnTo>
                  <a:pt x="5706794" y="0"/>
                </a:lnTo>
                <a:lnTo>
                  <a:pt x="5706794" y="6857554"/>
                </a:lnTo>
                <a:lnTo>
                  <a:pt x="1334217" y="6857554"/>
                </a:lnTo>
                <a:lnTo>
                  <a:pt x="1334217" y="5679590"/>
                </a:lnTo>
                <a:lnTo>
                  <a:pt x="1136994" y="5679590"/>
                </a:lnTo>
                <a:lnTo>
                  <a:pt x="630077" y="5187944"/>
                </a:lnTo>
                <a:cubicBezTo>
                  <a:pt x="586682" y="5144565"/>
                  <a:pt x="543877" y="5109848"/>
                  <a:pt x="501668" y="5083782"/>
                </a:cubicBezTo>
                <a:cubicBezTo>
                  <a:pt x="459461" y="5057726"/>
                  <a:pt x="421878" y="5044356"/>
                  <a:pt x="388930" y="5043684"/>
                </a:cubicBezTo>
                <a:cubicBezTo>
                  <a:pt x="345932" y="5044041"/>
                  <a:pt x="312784" y="5059934"/>
                  <a:pt x="289484" y="5091372"/>
                </a:cubicBezTo>
                <a:cubicBezTo>
                  <a:pt x="266184" y="5122818"/>
                  <a:pt x="254401" y="5167658"/>
                  <a:pt x="254119" y="5225908"/>
                </a:cubicBezTo>
                <a:cubicBezTo>
                  <a:pt x="254675" y="5283686"/>
                  <a:pt x="269705" y="5344668"/>
                  <a:pt x="299216" y="5408856"/>
                </a:cubicBezTo>
                <a:cubicBezTo>
                  <a:pt x="328728" y="5473035"/>
                  <a:pt x="369391" y="5535445"/>
                  <a:pt x="421206" y="5596063"/>
                </a:cubicBezTo>
                <a:lnTo>
                  <a:pt x="197230" y="5713760"/>
                </a:lnTo>
                <a:cubicBezTo>
                  <a:pt x="135077" y="5631934"/>
                  <a:pt x="86799" y="5546432"/>
                  <a:pt x="52389" y="5457258"/>
                </a:cubicBezTo>
                <a:cubicBezTo>
                  <a:pt x="17969" y="5368085"/>
                  <a:pt x="507" y="5276411"/>
                  <a:pt x="0" y="5182257"/>
                </a:cubicBezTo>
                <a:cubicBezTo>
                  <a:pt x="1262" y="5047138"/>
                  <a:pt x="32394" y="4938351"/>
                  <a:pt x="93409" y="4855912"/>
                </a:cubicBezTo>
                <a:cubicBezTo>
                  <a:pt x="154424" y="4773473"/>
                  <a:pt x="237744" y="4731107"/>
                  <a:pt x="343358" y="4728816"/>
                </a:cubicBezTo>
                <a:cubicBezTo>
                  <a:pt x="414605" y="4730278"/>
                  <a:pt x="487154" y="4754383"/>
                  <a:pt x="561007" y="4801133"/>
                </a:cubicBezTo>
                <a:cubicBezTo>
                  <a:pt x="634860" y="4847875"/>
                  <a:pt x="709785" y="4908499"/>
                  <a:pt x="785771" y="4982984"/>
                </a:cubicBezTo>
                <a:lnTo>
                  <a:pt x="1091481" y="5292347"/>
                </a:lnTo>
                <a:lnTo>
                  <a:pt x="1091481" y="4681361"/>
                </a:lnTo>
                <a:lnTo>
                  <a:pt x="1334217" y="4681361"/>
                </a:lnTo>
                <a:lnTo>
                  <a:pt x="1334217" y="4133470"/>
                </a:lnTo>
                <a:lnTo>
                  <a:pt x="1307167" y="4218393"/>
                </a:lnTo>
                <a:cubicBezTo>
                  <a:pt x="1278195" y="4282017"/>
                  <a:pt x="1234965" y="4335756"/>
                  <a:pt x="1177473" y="4379612"/>
                </a:cubicBezTo>
                <a:cubicBezTo>
                  <a:pt x="1062492" y="4467324"/>
                  <a:pt x="895845" y="4511516"/>
                  <a:pt x="677550" y="4512181"/>
                </a:cubicBezTo>
                <a:cubicBezTo>
                  <a:pt x="460076" y="4511516"/>
                  <a:pt x="293669" y="4467324"/>
                  <a:pt x="178331" y="4379612"/>
                </a:cubicBezTo>
                <a:cubicBezTo>
                  <a:pt x="62984" y="4291900"/>
                  <a:pt x="4808" y="4164654"/>
                  <a:pt x="3795" y="3997874"/>
                </a:cubicBezTo>
                <a:cubicBezTo>
                  <a:pt x="4808" y="3832016"/>
                  <a:pt x="62984" y="3705318"/>
                  <a:pt x="178331" y="3617806"/>
                </a:cubicBezTo>
                <a:cubicBezTo>
                  <a:pt x="293669" y="3530293"/>
                  <a:pt x="460076" y="3486183"/>
                  <a:pt x="677550" y="3485478"/>
                </a:cubicBezTo>
                <a:cubicBezTo>
                  <a:pt x="895845" y="3486183"/>
                  <a:pt x="1062492" y="3530293"/>
                  <a:pt x="1177473" y="3617806"/>
                </a:cubicBezTo>
                <a:cubicBezTo>
                  <a:pt x="1234965" y="3661562"/>
                  <a:pt x="1278195" y="3715114"/>
                  <a:pt x="1307167" y="3778461"/>
                </a:cubicBezTo>
                <a:lnTo>
                  <a:pt x="1334217" y="3862984"/>
                </a:lnTo>
                <a:lnTo>
                  <a:pt x="1334217" y="2946144"/>
                </a:lnTo>
                <a:lnTo>
                  <a:pt x="267413" y="2946144"/>
                </a:lnTo>
                <a:lnTo>
                  <a:pt x="267413" y="3211895"/>
                </a:lnTo>
                <a:lnTo>
                  <a:pt x="13286" y="3211895"/>
                </a:lnTo>
                <a:lnTo>
                  <a:pt x="13286" y="2646463"/>
                </a:lnTo>
                <a:lnTo>
                  <a:pt x="1334217" y="2646463"/>
                </a:lnTo>
                <a:lnTo>
                  <a:pt x="1334217" y="1894150"/>
                </a:lnTo>
                <a:lnTo>
                  <a:pt x="1327837" y="1926234"/>
                </a:lnTo>
                <a:cubicBezTo>
                  <a:pt x="1308755" y="1999166"/>
                  <a:pt x="1282440" y="2063901"/>
                  <a:pt x="1248902" y="2120441"/>
                </a:cubicBezTo>
                <a:lnTo>
                  <a:pt x="1036344" y="2008540"/>
                </a:lnTo>
                <a:cubicBezTo>
                  <a:pt x="1064012" y="1969105"/>
                  <a:pt x="1085153" y="1925155"/>
                  <a:pt x="1099759" y="1876677"/>
                </a:cubicBezTo>
                <a:cubicBezTo>
                  <a:pt x="1114365" y="1828200"/>
                  <a:pt x="1121731" y="1778527"/>
                  <a:pt x="1121847" y="1727643"/>
                </a:cubicBezTo>
                <a:cubicBezTo>
                  <a:pt x="1120419" y="1614845"/>
                  <a:pt x="1084331" y="1531359"/>
                  <a:pt x="1013583" y="1477194"/>
                </a:cubicBezTo>
                <a:cubicBezTo>
                  <a:pt x="942836" y="1423029"/>
                  <a:pt x="846031" y="1396998"/>
                  <a:pt x="723153" y="1399090"/>
                </a:cubicBezTo>
                <a:cubicBezTo>
                  <a:pt x="774669" y="1432321"/>
                  <a:pt x="814328" y="1476480"/>
                  <a:pt x="842145" y="1531559"/>
                </a:cubicBezTo>
                <a:cubicBezTo>
                  <a:pt x="869955" y="1586629"/>
                  <a:pt x="884021" y="1652627"/>
                  <a:pt x="884336" y="1729544"/>
                </a:cubicBezTo>
                <a:cubicBezTo>
                  <a:pt x="882643" y="1860028"/>
                  <a:pt x="843357" y="1962504"/>
                  <a:pt x="766490" y="2036964"/>
                </a:cubicBezTo>
                <a:cubicBezTo>
                  <a:pt x="689614" y="2111431"/>
                  <a:pt x="585304" y="2149370"/>
                  <a:pt x="453557" y="2150783"/>
                </a:cubicBezTo>
                <a:cubicBezTo>
                  <a:pt x="312552" y="2148897"/>
                  <a:pt x="202071" y="2105261"/>
                  <a:pt x="122114" y="2019891"/>
                </a:cubicBezTo>
                <a:cubicBezTo>
                  <a:pt x="42159" y="1934512"/>
                  <a:pt x="1454" y="1818742"/>
                  <a:pt x="0" y="1672572"/>
                </a:cubicBezTo>
                <a:cubicBezTo>
                  <a:pt x="1761" y="1498302"/>
                  <a:pt x="59862" y="1362744"/>
                  <a:pt x="174312" y="1265899"/>
                </a:cubicBezTo>
                <a:cubicBezTo>
                  <a:pt x="288754" y="1169052"/>
                  <a:pt x="448940" y="1119886"/>
                  <a:pt x="654881" y="1118392"/>
                </a:cubicBezTo>
                <a:cubicBezTo>
                  <a:pt x="870145" y="1120393"/>
                  <a:pt x="1040313" y="1173752"/>
                  <a:pt x="1165375" y="1278470"/>
                </a:cubicBezTo>
                <a:cubicBezTo>
                  <a:pt x="1227907" y="1330825"/>
                  <a:pt x="1275140" y="1393010"/>
                  <a:pt x="1307076" y="1465023"/>
                </a:cubicBezTo>
                <a:lnTo>
                  <a:pt x="1334217" y="1550992"/>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dirty="0"/>
              <a:t>Click icon to add picture</a:t>
            </a:r>
          </a:p>
        </p:txBody>
      </p:sp>
    </p:spTree>
    <p:extLst>
      <p:ext uri="{BB962C8B-B14F-4D97-AF65-F5344CB8AC3E}">
        <p14:creationId xmlns:p14="http://schemas.microsoft.com/office/powerpoint/2010/main" val="2629619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76E6BB5-B53E-4E7F-B4B2-8095B02F7E72}"/>
              </a:ext>
            </a:extLst>
          </p:cNvPr>
          <p:cNvSpPr>
            <a:spLocks noGrp="1"/>
          </p:cNvSpPr>
          <p:nvPr>
            <p:ph type="pic" sz="quarter" idx="22"/>
          </p:nvPr>
        </p:nvSpPr>
        <p:spPr>
          <a:xfrm>
            <a:off x="0" y="0"/>
            <a:ext cx="4280096" cy="5157394"/>
          </a:xfrm>
          <a:custGeom>
            <a:avLst/>
            <a:gdLst>
              <a:gd name="connsiteX0" fmla="*/ 5039839 w 5706794"/>
              <a:gd name="connsiteY0" fmla="*/ 4977832 h 6876525"/>
              <a:gd name="connsiteX1" fmla="*/ 4700150 w 5706794"/>
              <a:gd name="connsiteY1" fmla="*/ 5031345 h 6876525"/>
              <a:gd name="connsiteX2" fmla="*/ 4593146 w 5706794"/>
              <a:gd name="connsiteY2" fmla="*/ 5198436 h 6876525"/>
              <a:gd name="connsiteX3" fmla="*/ 4700150 w 5706794"/>
              <a:gd name="connsiteY3" fmla="*/ 5363891 h 6876525"/>
              <a:gd name="connsiteX4" fmla="*/ 5039839 w 5706794"/>
              <a:gd name="connsiteY4" fmla="*/ 5417168 h 6876525"/>
              <a:gd name="connsiteX5" fmla="*/ 5380240 w 5706794"/>
              <a:gd name="connsiteY5" fmla="*/ 5363891 h 6876525"/>
              <a:gd name="connsiteX6" fmla="*/ 5486541 w 5706794"/>
              <a:gd name="connsiteY6" fmla="*/ 5198436 h 6876525"/>
              <a:gd name="connsiteX7" fmla="*/ 5380240 w 5706794"/>
              <a:gd name="connsiteY7" fmla="*/ 5031345 h 6876525"/>
              <a:gd name="connsiteX8" fmla="*/ 5039839 w 5706794"/>
              <a:gd name="connsiteY8" fmla="*/ 4977832 h 6876525"/>
              <a:gd name="connsiteX9" fmla="*/ 5039839 w 5706794"/>
              <a:gd name="connsiteY9" fmla="*/ 2642149 h 6876525"/>
              <a:gd name="connsiteX10" fmla="*/ 4700150 w 5706794"/>
              <a:gd name="connsiteY10" fmla="*/ 2695664 h 6876525"/>
              <a:gd name="connsiteX11" fmla="*/ 4593146 w 5706794"/>
              <a:gd name="connsiteY11" fmla="*/ 2862754 h 6876525"/>
              <a:gd name="connsiteX12" fmla="*/ 4700150 w 5706794"/>
              <a:gd name="connsiteY12" fmla="*/ 3028210 h 6876525"/>
              <a:gd name="connsiteX13" fmla="*/ 5039839 w 5706794"/>
              <a:gd name="connsiteY13" fmla="*/ 3081487 h 6876525"/>
              <a:gd name="connsiteX14" fmla="*/ 5380240 w 5706794"/>
              <a:gd name="connsiteY14" fmla="*/ 3028210 h 6876525"/>
              <a:gd name="connsiteX15" fmla="*/ 5486541 w 5706794"/>
              <a:gd name="connsiteY15" fmla="*/ 2862754 h 6876525"/>
              <a:gd name="connsiteX16" fmla="*/ 5380240 w 5706794"/>
              <a:gd name="connsiteY16" fmla="*/ 2695664 h 6876525"/>
              <a:gd name="connsiteX17" fmla="*/ 5039839 w 5706794"/>
              <a:gd name="connsiteY17" fmla="*/ 2642149 h 6876525"/>
              <a:gd name="connsiteX18" fmla="*/ 0 w 5706794"/>
              <a:gd name="connsiteY18" fmla="*/ 0 h 6876525"/>
              <a:gd name="connsiteX19" fmla="*/ 4390331 w 5706794"/>
              <a:gd name="connsiteY19" fmla="*/ 0 h 6876525"/>
              <a:gd name="connsiteX20" fmla="*/ 4390331 w 5706794"/>
              <a:gd name="connsiteY20" fmla="*/ 1207333 h 6876525"/>
              <a:gd name="connsiteX21" fmla="*/ 4587580 w 5706794"/>
              <a:gd name="connsiteY21" fmla="*/ 1207333 h 6876525"/>
              <a:gd name="connsiteX22" fmla="*/ 5086569 w 5706794"/>
              <a:gd name="connsiteY22" fmla="*/ 1691292 h 6876525"/>
              <a:gd name="connsiteX23" fmla="*/ 5212970 w 5706794"/>
              <a:gd name="connsiteY23" fmla="*/ 1793825 h 6876525"/>
              <a:gd name="connsiteX24" fmla="*/ 5323946 w 5706794"/>
              <a:gd name="connsiteY24" fmla="*/ 1833296 h 6876525"/>
              <a:gd name="connsiteX25" fmla="*/ 5421837 w 5706794"/>
              <a:gd name="connsiteY25" fmla="*/ 1786354 h 6876525"/>
              <a:gd name="connsiteX26" fmla="*/ 5456649 w 5706794"/>
              <a:gd name="connsiteY26" fmla="*/ 1653920 h 6876525"/>
              <a:gd name="connsiteX27" fmla="*/ 5412257 w 5706794"/>
              <a:gd name="connsiteY27" fmla="*/ 1473834 h 6876525"/>
              <a:gd name="connsiteX28" fmla="*/ 5292175 w 5706794"/>
              <a:gd name="connsiteY28" fmla="*/ 1289554 h 6876525"/>
              <a:gd name="connsiteX29" fmla="*/ 5512648 w 5706794"/>
              <a:gd name="connsiteY29" fmla="*/ 1173706 h 6876525"/>
              <a:gd name="connsiteX30" fmla="*/ 5655225 w 5706794"/>
              <a:gd name="connsiteY30" fmla="*/ 1426189 h 6876525"/>
              <a:gd name="connsiteX31" fmla="*/ 5706794 w 5706794"/>
              <a:gd name="connsiteY31" fmla="*/ 1696899 h 6876525"/>
              <a:gd name="connsiteX32" fmla="*/ 5614846 w 5706794"/>
              <a:gd name="connsiteY32" fmla="*/ 2018132 h 6876525"/>
              <a:gd name="connsiteX33" fmla="*/ 5368805 w 5706794"/>
              <a:gd name="connsiteY33" fmla="*/ 2143241 h 6876525"/>
              <a:gd name="connsiteX34" fmla="*/ 5154560 w 5706794"/>
              <a:gd name="connsiteY34" fmla="*/ 2072063 h 6876525"/>
              <a:gd name="connsiteX35" fmla="*/ 4933310 w 5706794"/>
              <a:gd name="connsiteY35" fmla="*/ 1893048 h 6876525"/>
              <a:gd name="connsiteX36" fmla="*/ 4632380 w 5706794"/>
              <a:gd name="connsiteY36" fmla="*/ 1588522 h 6876525"/>
              <a:gd name="connsiteX37" fmla="*/ 4632380 w 5706794"/>
              <a:gd name="connsiteY37" fmla="*/ 2189954 h 6876525"/>
              <a:gd name="connsiteX38" fmla="*/ 4390331 w 5706794"/>
              <a:gd name="connsiteY38" fmla="*/ 2189954 h 6876525"/>
              <a:gd name="connsiteX39" fmla="*/ 4390331 w 5706794"/>
              <a:gd name="connsiteY39" fmla="*/ 2739036 h 6876525"/>
              <a:gd name="connsiteX40" fmla="*/ 4420067 w 5706794"/>
              <a:gd name="connsiteY40" fmla="*/ 2645683 h 6876525"/>
              <a:gd name="connsiteX41" fmla="*/ 4547732 w 5706794"/>
              <a:gd name="connsiteY41" fmla="*/ 2486985 h 6876525"/>
              <a:gd name="connsiteX42" fmla="*/ 5039839 w 5706794"/>
              <a:gd name="connsiteY42" fmla="*/ 2356489 h 6876525"/>
              <a:gd name="connsiteX43" fmla="*/ 5531252 w 5706794"/>
              <a:gd name="connsiteY43" fmla="*/ 2486985 h 6876525"/>
              <a:gd name="connsiteX44" fmla="*/ 5703059 w 5706794"/>
              <a:gd name="connsiteY44" fmla="*/ 2862754 h 6876525"/>
              <a:gd name="connsiteX45" fmla="*/ 5531252 w 5706794"/>
              <a:gd name="connsiteY45" fmla="*/ 3236880 h 6876525"/>
              <a:gd name="connsiteX46" fmla="*/ 5039839 w 5706794"/>
              <a:gd name="connsiteY46" fmla="*/ 3367138 h 6876525"/>
              <a:gd name="connsiteX47" fmla="*/ 4547732 w 5706794"/>
              <a:gd name="connsiteY47" fmla="*/ 3236880 h 6876525"/>
              <a:gd name="connsiteX48" fmla="*/ 4420067 w 5706794"/>
              <a:gd name="connsiteY48" fmla="*/ 3078741 h 6876525"/>
              <a:gd name="connsiteX49" fmla="*/ 4390331 w 5706794"/>
              <a:gd name="connsiteY49" fmla="*/ 2985825 h 6876525"/>
              <a:gd name="connsiteX50" fmla="*/ 4390331 w 5706794"/>
              <a:gd name="connsiteY50" fmla="*/ 3543015 h 6876525"/>
              <a:gd name="connsiteX51" fmla="*/ 4587580 w 5706794"/>
              <a:gd name="connsiteY51" fmla="*/ 3543015 h 6876525"/>
              <a:gd name="connsiteX52" fmla="*/ 5086569 w 5706794"/>
              <a:gd name="connsiteY52" fmla="*/ 4026974 h 6876525"/>
              <a:gd name="connsiteX53" fmla="*/ 5212970 w 5706794"/>
              <a:gd name="connsiteY53" fmla="*/ 4129507 h 6876525"/>
              <a:gd name="connsiteX54" fmla="*/ 5323946 w 5706794"/>
              <a:gd name="connsiteY54" fmla="*/ 4168979 h 6876525"/>
              <a:gd name="connsiteX55" fmla="*/ 5421837 w 5706794"/>
              <a:gd name="connsiteY55" fmla="*/ 4122035 h 6876525"/>
              <a:gd name="connsiteX56" fmla="*/ 5456649 w 5706794"/>
              <a:gd name="connsiteY56" fmla="*/ 3989603 h 6876525"/>
              <a:gd name="connsiteX57" fmla="*/ 5412257 w 5706794"/>
              <a:gd name="connsiteY57" fmla="*/ 3809516 h 6876525"/>
              <a:gd name="connsiteX58" fmla="*/ 5292175 w 5706794"/>
              <a:gd name="connsiteY58" fmla="*/ 3625237 h 6876525"/>
              <a:gd name="connsiteX59" fmla="*/ 5512648 w 5706794"/>
              <a:gd name="connsiteY59" fmla="*/ 3509388 h 6876525"/>
              <a:gd name="connsiteX60" fmla="*/ 5655225 w 5706794"/>
              <a:gd name="connsiteY60" fmla="*/ 3761871 h 6876525"/>
              <a:gd name="connsiteX61" fmla="*/ 5706794 w 5706794"/>
              <a:gd name="connsiteY61" fmla="*/ 4032581 h 6876525"/>
              <a:gd name="connsiteX62" fmla="*/ 5614846 w 5706794"/>
              <a:gd name="connsiteY62" fmla="*/ 4353815 h 6876525"/>
              <a:gd name="connsiteX63" fmla="*/ 5368805 w 5706794"/>
              <a:gd name="connsiteY63" fmla="*/ 4478923 h 6876525"/>
              <a:gd name="connsiteX64" fmla="*/ 5154560 w 5706794"/>
              <a:gd name="connsiteY64" fmla="*/ 4407745 h 6876525"/>
              <a:gd name="connsiteX65" fmla="*/ 4933310 w 5706794"/>
              <a:gd name="connsiteY65" fmla="*/ 4228729 h 6876525"/>
              <a:gd name="connsiteX66" fmla="*/ 4632380 w 5706794"/>
              <a:gd name="connsiteY66" fmla="*/ 3924204 h 6876525"/>
              <a:gd name="connsiteX67" fmla="*/ 4632380 w 5706794"/>
              <a:gd name="connsiteY67" fmla="*/ 4525637 h 6876525"/>
              <a:gd name="connsiteX68" fmla="*/ 4390331 w 5706794"/>
              <a:gd name="connsiteY68" fmla="*/ 4525637 h 6876525"/>
              <a:gd name="connsiteX69" fmla="*/ 4390331 w 5706794"/>
              <a:gd name="connsiteY69" fmla="*/ 5074720 h 6876525"/>
              <a:gd name="connsiteX70" fmla="*/ 4420067 w 5706794"/>
              <a:gd name="connsiteY70" fmla="*/ 4981365 h 6876525"/>
              <a:gd name="connsiteX71" fmla="*/ 4547732 w 5706794"/>
              <a:gd name="connsiteY71" fmla="*/ 4822667 h 6876525"/>
              <a:gd name="connsiteX72" fmla="*/ 5039839 w 5706794"/>
              <a:gd name="connsiteY72" fmla="*/ 4692172 h 6876525"/>
              <a:gd name="connsiteX73" fmla="*/ 5531252 w 5706794"/>
              <a:gd name="connsiteY73" fmla="*/ 4822667 h 6876525"/>
              <a:gd name="connsiteX74" fmla="*/ 5703059 w 5706794"/>
              <a:gd name="connsiteY74" fmla="*/ 5198436 h 6876525"/>
              <a:gd name="connsiteX75" fmla="*/ 5531252 w 5706794"/>
              <a:gd name="connsiteY75" fmla="*/ 5572562 h 6876525"/>
              <a:gd name="connsiteX76" fmla="*/ 5039839 w 5706794"/>
              <a:gd name="connsiteY76" fmla="*/ 5702820 h 6876525"/>
              <a:gd name="connsiteX77" fmla="*/ 4547732 w 5706794"/>
              <a:gd name="connsiteY77" fmla="*/ 5572562 h 6876525"/>
              <a:gd name="connsiteX78" fmla="*/ 4420067 w 5706794"/>
              <a:gd name="connsiteY78" fmla="*/ 5414422 h 6876525"/>
              <a:gd name="connsiteX79" fmla="*/ 4390331 w 5706794"/>
              <a:gd name="connsiteY79" fmla="*/ 5321507 h 6876525"/>
              <a:gd name="connsiteX80" fmla="*/ 4390331 w 5706794"/>
              <a:gd name="connsiteY80" fmla="*/ 6876525 h 6876525"/>
              <a:gd name="connsiteX81" fmla="*/ 0 w 5706794"/>
              <a:gd name="connsiteY81" fmla="*/ 6876525 h 687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706794" h="6876525">
                <a:moveTo>
                  <a:pt x="5039839" y="4977832"/>
                </a:moveTo>
                <a:cubicBezTo>
                  <a:pt x="4885492" y="4977553"/>
                  <a:pt x="4772260" y="4995397"/>
                  <a:pt x="4700150" y="5031345"/>
                </a:cubicBezTo>
                <a:cubicBezTo>
                  <a:pt x="4628032" y="5067295"/>
                  <a:pt x="4592369" y="5122991"/>
                  <a:pt x="4593146" y="5198436"/>
                </a:cubicBezTo>
                <a:cubicBezTo>
                  <a:pt x="4592369" y="5272982"/>
                  <a:pt x="4628032" y="5328131"/>
                  <a:pt x="4700150" y="5363891"/>
                </a:cubicBezTo>
                <a:cubicBezTo>
                  <a:pt x="4772260" y="5399644"/>
                  <a:pt x="4885492" y="5417406"/>
                  <a:pt x="5039839" y="5417168"/>
                </a:cubicBezTo>
                <a:cubicBezTo>
                  <a:pt x="5195012" y="5417406"/>
                  <a:pt x="5308482" y="5399644"/>
                  <a:pt x="5380240" y="5363891"/>
                </a:cubicBezTo>
                <a:cubicBezTo>
                  <a:pt x="5452007" y="5328131"/>
                  <a:pt x="5487441" y="5272982"/>
                  <a:pt x="5486541" y="5198436"/>
                </a:cubicBezTo>
                <a:cubicBezTo>
                  <a:pt x="5487441" y="5122991"/>
                  <a:pt x="5452007" y="5067295"/>
                  <a:pt x="5380240" y="5031345"/>
                </a:cubicBezTo>
                <a:cubicBezTo>
                  <a:pt x="5308482" y="4995397"/>
                  <a:pt x="5195012" y="4977553"/>
                  <a:pt x="5039839" y="4977832"/>
                </a:cubicBezTo>
                <a:close/>
                <a:moveTo>
                  <a:pt x="5039839" y="2642149"/>
                </a:moveTo>
                <a:cubicBezTo>
                  <a:pt x="4885492" y="2641872"/>
                  <a:pt x="4772260" y="2659714"/>
                  <a:pt x="4700150" y="2695664"/>
                </a:cubicBezTo>
                <a:cubicBezTo>
                  <a:pt x="4628032" y="2731612"/>
                  <a:pt x="4592369" y="2787309"/>
                  <a:pt x="4593146" y="2862754"/>
                </a:cubicBezTo>
                <a:cubicBezTo>
                  <a:pt x="4592369" y="2937299"/>
                  <a:pt x="4628032" y="2992449"/>
                  <a:pt x="4700150" y="3028210"/>
                </a:cubicBezTo>
                <a:cubicBezTo>
                  <a:pt x="4772260" y="3063962"/>
                  <a:pt x="4885492" y="3081723"/>
                  <a:pt x="5039839" y="3081487"/>
                </a:cubicBezTo>
                <a:cubicBezTo>
                  <a:pt x="5195012" y="3081723"/>
                  <a:pt x="5308482" y="3063962"/>
                  <a:pt x="5380240" y="3028210"/>
                </a:cubicBezTo>
                <a:cubicBezTo>
                  <a:pt x="5452007" y="2992449"/>
                  <a:pt x="5487441" y="2937299"/>
                  <a:pt x="5486541" y="2862754"/>
                </a:cubicBezTo>
                <a:cubicBezTo>
                  <a:pt x="5487441" y="2787309"/>
                  <a:pt x="5452007" y="2731612"/>
                  <a:pt x="5380240" y="2695664"/>
                </a:cubicBezTo>
                <a:cubicBezTo>
                  <a:pt x="5308482" y="2659714"/>
                  <a:pt x="5195012" y="2641872"/>
                  <a:pt x="5039839" y="2642149"/>
                </a:cubicBezTo>
                <a:close/>
                <a:moveTo>
                  <a:pt x="0" y="0"/>
                </a:moveTo>
                <a:lnTo>
                  <a:pt x="4390331" y="0"/>
                </a:lnTo>
                <a:lnTo>
                  <a:pt x="4390331" y="1207333"/>
                </a:lnTo>
                <a:lnTo>
                  <a:pt x="4587580" y="1207333"/>
                </a:lnTo>
                <a:lnTo>
                  <a:pt x="5086569" y="1691292"/>
                </a:lnTo>
                <a:cubicBezTo>
                  <a:pt x="5129285" y="1733992"/>
                  <a:pt x="5171423" y="1768175"/>
                  <a:pt x="5212970" y="1793825"/>
                </a:cubicBezTo>
                <a:cubicBezTo>
                  <a:pt x="5254517" y="1819483"/>
                  <a:pt x="5291512" y="1832634"/>
                  <a:pt x="5323946" y="1833296"/>
                </a:cubicBezTo>
                <a:cubicBezTo>
                  <a:pt x="5366271" y="1832945"/>
                  <a:pt x="5398900" y="1817300"/>
                  <a:pt x="5421837" y="1786354"/>
                </a:cubicBezTo>
                <a:cubicBezTo>
                  <a:pt x="5444773" y="1755407"/>
                  <a:pt x="5456371" y="1711260"/>
                  <a:pt x="5456649" y="1653920"/>
                </a:cubicBezTo>
                <a:cubicBezTo>
                  <a:pt x="5456102" y="1597046"/>
                  <a:pt x="5441307" y="1537018"/>
                  <a:pt x="5412257" y="1473834"/>
                </a:cubicBezTo>
                <a:cubicBezTo>
                  <a:pt x="5383207" y="1410658"/>
                  <a:pt x="5343180" y="1349231"/>
                  <a:pt x="5292175" y="1289554"/>
                </a:cubicBezTo>
                <a:lnTo>
                  <a:pt x="5512648" y="1173706"/>
                </a:lnTo>
                <a:cubicBezTo>
                  <a:pt x="5573830" y="1254243"/>
                  <a:pt x="5621352" y="1338410"/>
                  <a:pt x="5655225" y="1426189"/>
                </a:cubicBezTo>
                <a:cubicBezTo>
                  <a:pt x="5689106" y="1513976"/>
                  <a:pt x="5706295" y="1604207"/>
                  <a:pt x="5706794" y="1696899"/>
                </a:cubicBezTo>
                <a:cubicBezTo>
                  <a:pt x="5705551" y="1829904"/>
                  <a:pt x="5674907" y="1936982"/>
                  <a:pt x="5614846" y="2018132"/>
                </a:cubicBezTo>
                <a:cubicBezTo>
                  <a:pt x="5554784" y="2099290"/>
                  <a:pt x="5472776" y="2140994"/>
                  <a:pt x="5368805" y="2143241"/>
                </a:cubicBezTo>
                <a:cubicBezTo>
                  <a:pt x="5298673" y="2141803"/>
                  <a:pt x="5227258" y="2118074"/>
                  <a:pt x="5154560" y="2072063"/>
                </a:cubicBezTo>
                <a:cubicBezTo>
                  <a:pt x="5081862" y="2026044"/>
                  <a:pt x="5008108" y="1966375"/>
                  <a:pt x="4933310" y="1893048"/>
                </a:cubicBezTo>
                <a:lnTo>
                  <a:pt x="4632380" y="1588522"/>
                </a:lnTo>
                <a:lnTo>
                  <a:pt x="4632380" y="2189954"/>
                </a:lnTo>
                <a:lnTo>
                  <a:pt x="4390331" y="2189954"/>
                </a:lnTo>
                <a:lnTo>
                  <a:pt x="4390331" y="2739036"/>
                </a:lnTo>
                <a:lnTo>
                  <a:pt x="4420067" y="2645683"/>
                </a:lnTo>
                <a:cubicBezTo>
                  <a:pt x="4448585" y="2583055"/>
                  <a:pt x="4491140" y="2530155"/>
                  <a:pt x="4547732" y="2486985"/>
                </a:cubicBezTo>
                <a:cubicBezTo>
                  <a:pt x="4660915" y="2400644"/>
                  <a:pt x="4824957" y="2357143"/>
                  <a:pt x="5039839" y="2356489"/>
                </a:cubicBezTo>
                <a:cubicBezTo>
                  <a:pt x="5253913" y="2357143"/>
                  <a:pt x="5417717" y="2400644"/>
                  <a:pt x="5531252" y="2486985"/>
                </a:cubicBezTo>
                <a:cubicBezTo>
                  <a:pt x="5644795" y="2573325"/>
                  <a:pt x="5702061" y="2698581"/>
                  <a:pt x="5703059" y="2862754"/>
                </a:cubicBezTo>
                <a:cubicBezTo>
                  <a:pt x="5702061" y="3026027"/>
                  <a:pt x="5644795" y="3150735"/>
                  <a:pt x="5531252" y="3236880"/>
                </a:cubicBezTo>
                <a:cubicBezTo>
                  <a:pt x="5417717" y="3323025"/>
                  <a:pt x="5253913" y="3366443"/>
                  <a:pt x="5039839" y="3367138"/>
                </a:cubicBezTo>
                <a:cubicBezTo>
                  <a:pt x="4824957" y="3366443"/>
                  <a:pt x="4660915" y="3323025"/>
                  <a:pt x="4547732" y="3236880"/>
                </a:cubicBezTo>
                <a:cubicBezTo>
                  <a:pt x="4491140" y="3193808"/>
                  <a:pt x="4448585" y="3141094"/>
                  <a:pt x="4420067" y="3078741"/>
                </a:cubicBezTo>
                <a:lnTo>
                  <a:pt x="4390331" y="2985825"/>
                </a:lnTo>
                <a:lnTo>
                  <a:pt x="4390331" y="3543015"/>
                </a:lnTo>
                <a:lnTo>
                  <a:pt x="4587580" y="3543015"/>
                </a:lnTo>
                <a:lnTo>
                  <a:pt x="5086569" y="4026974"/>
                </a:lnTo>
                <a:cubicBezTo>
                  <a:pt x="5129285" y="4069674"/>
                  <a:pt x="5171423" y="4103858"/>
                  <a:pt x="5212970" y="4129507"/>
                </a:cubicBezTo>
                <a:cubicBezTo>
                  <a:pt x="5254517" y="4155164"/>
                  <a:pt x="5291512" y="4168316"/>
                  <a:pt x="5323946" y="4168979"/>
                </a:cubicBezTo>
                <a:cubicBezTo>
                  <a:pt x="5366271" y="4168627"/>
                  <a:pt x="5398900" y="4152982"/>
                  <a:pt x="5421837" y="4122035"/>
                </a:cubicBezTo>
                <a:cubicBezTo>
                  <a:pt x="5444773" y="4091089"/>
                  <a:pt x="5456371" y="4046943"/>
                  <a:pt x="5456649" y="3989603"/>
                </a:cubicBezTo>
                <a:cubicBezTo>
                  <a:pt x="5456102" y="3932729"/>
                  <a:pt x="5441307" y="3872700"/>
                  <a:pt x="5412257" y="3809516"/>
                </a:cubicBezTo>
                <a:cubicBezTo>
                  <a:pt x="5383207" y="3746341"/>
                  <a:pt x="5343180" y="3684914"/>
                  <a:pt x="5292175" y="3625237"/>
                </a:cubicBezTo>
                <a:lnTo>
                  <a:pt x="5512648" y="3509388"/>
                </a:lnTo>
                <a:cubicBezTo>
                  <a:pt x="5573830" y="3589925"/>
                  <a:pt x="5621352" y="3674092"/>
                  <a:pt x="5655225" y="3761871"/>
                </a:cubicBezTo>
                <a:cubicBezTo>
                  <a:pt x="5689106" y="3849658"/>
                  <a:pt x="5706295" y="3939890"/>
                  <a:pt x="5706794" y="4032581"/>
                </a:cubicBezTo>
                <a:cubicBezTo>
                  <a:pt x="5705551" y="4165586"/>
                  <a:pt x="5674907" y="4272664"/>
                  <a:pt x="5614846" y="4353815"/>
                </a:cubicBezTo>
                <a:cubicBezTo>
                  <a:pt x="5554784" y="4434964"/>
                  <a:pt x="5472776" y="4476675"/>
                  <a:pt x="5368805" y="4478923"/>
                </a:cubicBezTo>
                <a:cubicBezTo>
                  <a:pt x="5298673" y="4477485"/>
                  <a:pt x="5227258" y="4453756"/>
                  <a:pt x="5154560" y="4407745"/>
                </a:cubicBezTo>
                <a:cubicBezTo>
                  <a:pt x="5081862" y="4361727"/>
                  <a:pt x="5008108" y="4302057"/>
                  <a:pt x="4933310" y="4228729"/>
                </a:cubicBezTo>
                <a:lnTo>
                  <a:pt x="4632380" y="3924204"/>
                </a:lnTo>
                <a:lnTo>
                  <a:pt x="4632380" y="4525637"/>
                </a:lnTo>
                <a:lnTo>
                  <a:pt x="4390331" y="4525637"/>
                </a:lnTo>
                <a:lnTo>
                  <a:pt x="4390331" y="5074720"/>
                </a:lnTo>
                <a:lnTo>
                  <a:pt x="4420067" y="4981365"/>
                </a:lnTo>
                <a:cubicBezTo>
                  <a:pt x="4448585" y="4918737"/>
                  <a:pt x="4491140" y="4865837"/>
                  <a:pt x="4547732" y="4822667"/>
                </a:cubicBezTo>
                <a:cubicBezTo>
                  <a:pt x="4660915" y="4736326"/>
                  <a:pt x="4824957" y="4692825"/>
                  <a:pt x="5039839" y="4692172"/>
                </a:cubicBezTo>
                <a:cubicBezTo>
                  <a:pt x="5253913" y="4692825"/>
                  <a:pt x="5417717" y="4736326"/>
                  <a:pt x="5531252" y="4822667"/>
                </a:cubicBezTo>
                <a:cubicBezTo>
                  <a:pt x="5644795" y="4909007"/>
                  <a:pt x="5702061" y="5034264"/>
                  <a:pt x="5703059" y="5198436"/>
                </a:cubicBezTo>
                <a:cubicBezTo>
                  <a:pt x="5702061" y="5361709"/>
                  <a:pt x="5644795" y="5486417"/>
                  <a:pt x="5531252" y="5572562"/>
                </a:cubicBezTo>
                <a:cubicBezTo>
                  <a:pt x="5417717" y="5658706"/>
                  <a:pt x="5253913" y="5702126"/>
                  <a:pt x="5039839" y="5702820"/>
                </a:cubicBezTo>
                <a:cubicBezTo>
                  <a:pt x="4824957" y="5702126"/>
                  <a:pt x="4660915" y="5658706"/>
                  <a:pt x="4547732" y="5572562"/>
                </a:cubicBezTo>
                <a:cubicBezTo>
                  <a:pt x="4491140" y="5529490"/>
                  <a:pt x="4448585" y="5476776"/>
                  <a:pt x="4420067" y="5414422"/>
                </a:cubicBezTo>
                <a:lnTo>
                  <a:pt x="4390331" y="5321507"/>
                </a:lnTo>
                <a:lnTo>
                  <a:pt x="4390331" y="6876525"/>
                </a:lnTo>
                <a:lnTo>
                  <a:pt x="0" y="6876525"/>
                </a:lnTo>
                <a:close/>
              </a:path>
            </a:pathLst>
          </a:custGeom>
          <a:solidFill>
            <a:schemeClr val="bg1">
              <a:lumMod val="95000"/>
            </a:schemeClr>
          </a:solidFill>
        </p:spPr>
        <p:txBody>
          <a:bodyPr wrap="square" rtlCol="0" anchor="ctr">
            <a:noAutofit/>
          </a:bodyPr>
          <a:lstStyle>
            <a:lvl1pPr marL="0" indent="0" algn="ctr">
              <a:buFontTx/>
              <a:buNone/>
              <a:defRPr sz="900">
                <a:solidFill>
                  <a:schemeClr val="tx1"/>
                </a:solidFill>
              </a:defRPr>
            </a:lvl1pPr>
          </a:lstStyle>
          <a:p>
            <a:pPr lvl="0"/>
            <a:r>
              <a:rPr lang="en-US" noProof="0" dirty="0"/>
              <a:t>Click icon to add picture</a:t>
            </a:r>
          </a:p>
        </p:txBody>
      </p:sp>
      <p:sp>
        <p:nvSpPr>
          <p:cNvPr id="10" name="Slide Number Placeholder 3">
            <a:extLst>
              <a:ext uri="{FF2B5EF4-FFF2-40B4-BE49-F238E27FC236}">
                <a16:creationId xmlns:a16="http://schemas.microsoft.com/office/drawing/2014/main" id="{B761C2F7-D938-44E2-9281-235B549209B6}"/>
              </a:ext>
            </a:extLst>
          </p:cNvPr>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42483766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11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AB9A102-247E-4F43-94B3-DF656980F20B}"/>
              </a:ext>
            </a:extLst>
          </p:cNvPr>
          <p:cNvSpPr>
            <a:spLocks noGrp="1"/>
          </p:cNvSpPr>
          <p:nvPr>
            <p:ph type="pic" sz="quarter" idx="22" hasCustomPrompt="1"/>
          </p:nvPr>
        </p:nvSpPr>
        <p:spPr>
          <a:xfrm>
            <a:off x="542925" y="542925"/>
            <a:ext cx="8058150" cy="4057650"/>
          </a:xfrm>
          <a:custGeom>
            <a:avLst/>
            <a:gdLst>
              <a:gd name="connsiteX0" fmla="*/ 0 w 10744200"/>
              <a:gd name="connsiteY0" fmla="*/ 0 h 5410200"/>
              <a:gd name="connsiteX1" fmla="*/ 10744200 w 10744200"/>
              <a:gd name="connsiteY1" fmla="*/ 0 h 5410200"/>
              <a:gd name="connsiteX2" fmla="*/ 10744200 w 10744200"/>
              <a:gd name="connsiteY2" fmla="*/ 5410200 h 5410200"/>
              <a:gd name="connsiteX3" fmla="*/ 0 w 10744200"/>
              <a:gd name="connsiteY3" fmla="*/ 5410200 h 5410200"/>
            </a:gdLst>
            <a:ahLst/>
            <a:cxnLst>
              <a:cxn ang="0">
                <a:pos x="connsiteX0" y="connsiteY0"/>
              </a:cxn>
              <a:cxn ang="0">
                <a:pos x="connsiteX1" y="connsiteY1"/>
              </a:cxn>
              <a:cxn ang="0">
                <a:pos x="connsiteX2" y="connsiteY2"/>
              </a:cxn>
              <a:cxn ang="0">
                <a:pos x="connsiteX3" y="connsiteY3"/>
              </a:cxn>
            </a:cxnLst>
            <a:rect l="l" t="t" r="r" b="b"/>
            <a:pathLst>
              <a:path w="10744200" h="5410200">
                <a:moveTo>
                  <a:pt x="0" y="0"/>
                </a:moveTo>
                <a:lnTo>
                  <a:pt x="10744200" y="0"/>
                </a:lnTo>
                <a:lnTo>
                  <a:pt x="10744200" y="5410200"/>
                </a:lnTo>
                <a:lnTo>
                  <a:pt x="0" y="54102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 name="Date Placeholder 1"/>
          <p:cNvSpPr>
            <a:spLocks noGrp="1"/>
          </p:cNvSpPr>
          <p:nvPr>
            <p:ph type="dt" sz="half" idx="10"/>
          </p:nvPr>
        </p:nvSpPr>
        <p:spPr>
          <a:xfrm>
            <a:off x="628650" y="4767263"/>
            <a:ext cx="2057400" cy="273844"/>
          </a:xfrm>
          <a:prstGeom prst="rect">
            <a:avLst/>
          </a:prstGeom>
        </p:spPr>
        <p:txBody>
          <a:bodyPr/>
          <a:lstStyle/>
          <a:p>
            <a:fld id="{FA5B3657-EB1E-42B0-8F4B-C278DCB3673C}" type="datetime1">
              <a:rPr lang="en-US" smtClean="0"/>
              <a:t>10/7/2020</a:t>
            </a:fld>
            <a:endParaRPr lang="en-US" dirty="0"/>
          </a:p>
        </p:txBody>
      </p:sp>
      <p:sp>
        <p:nvSpPr>
          <p:cNvPr id="3" name="Footer Placeholder 2"/>
          <p:cNvSpPr>
            <a:spLocks noGrp="1"/>
          </p:cNvSpPr>
          <p:nvPr>
            <p:ph type="ftr" sz="quarter" idx="11"/>
          </p:nvPr>
        </p:nvSpPr>
        <p:spPr>
          <a:xfrm>
            <a:off x="6017159" y="4767263"/>
            <a:ext cx="30861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33170" y="226326"/>
            <a:ext cx="510830" cy="248968"/>
          </a:xfrm>
          <a:prstGeom prst="rect">
            <a:avLst/>
          </a:prstGeom>
        </p:spPr>
        <p:txBody>
          <a:bodyPr/>
          <a:lstStyle/>
          <a:p>
            <a:fld id="{F3427122-DD58-4B2A-BC02-A0C1482E4B6E}" type="slidenum">
              <a:rPr lang="en-US" smtClean="0"/>
              <a:t>‹#›</a:t>
            </a:fld>
            <a:endParaRPr lang="en-US" dirty="0"/>
          </a:p>
        </p:txBody>
      </p:sp>
    </p:spTree>
    <p:extLst>
      <p:ext uri="{BB962C8B-B14F-4D97-AF65-F5344CB8AC3E}">
        <p14:creationId xmlns:p14="http://schemas.microsoft.com/office/powerpoint/2010/main" val="32800009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F317018-1619-450A-A92E-4F9F1CC6EA4F}"/>
              </a:ext>
            </a:extLst>
          </p:cNvPr>
          <p:cNvSpPr>
            <a:spLocks noGrp="1"/>
          </p:cNvSpPr>
          <p:nvPr>
            <p:ph type="pic" sz="quarter" idx="27" hasCustomPrompt="1"/>
          </p:nvPr>
        </p:nvSpPr>
        <p:spPr>
          <a:xfrm>
            <a:off x="3777693" y="2587039"/>
            <a:ext cx="3204283" cy="2023298"/>
          </a:xfrm>
          <a:custGeom>
            <a:avLst/>
            <a:gdLst>
              <a:gd name="connsiteX0" fmla="*/ 0 w 4272377"/>
              <a:gd name="connsiteY0" fmla="*/ 0 h 2697731"/>
              <a:gd name="connsiteX1" fmla="*/ 4272377 w 4272377"/>
              <a:gd name="connsiteY1" fmla="*/ 0 h 2697731"/>
              <a:gd name="connsiteX2" fmla="*/ 4272377 w 4272377"/>
              <a:gd name="connsiteY2" fmla="*/ 2697731 h 2697731"/>
              <a:gd name="connsiteX3" fmla="*/ 0 w 4272377"/>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4272377" h="2697731">
                <a:moveTo>
                  <a:pt x="0" y="0"/>
                </a:moveTo>
                <a:lnTo>
                  <a:pt x="4272377" y="0"/>
                </a:lnTo>
                <a:lnTo>
                  <a:pt x="4272377" y="2697731"/>
                </a:lnTo>
                <a:lnTo>
                  <a:pt x="0" y="269773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7" name="Picture Placeholder 26">
            <a:extLst>
              <a:ext uri="{FF2B5EF4-FFF2-40B4-BE49-F238E27FC236}">
                <a16:creationId xmlns:a16="http://schemas.microsoft.com/office/drawing/2014/main" id="{751F63E6-6B49-4D7D-8008-F0D85733FB9C}"/>
              </a:ext>
            </a:extLst>
          </p:cNvPr>
          <p:cNvSpPr>
            <a:spLocks noGrp="1"/>
          </p:cNvSpPr>
          <p:nvPr>
            <p:ph type="pic" sz="quarter" idx="28" hasCustomPrompt="1"/>
          </p:nvPr>
        </p:nvSpPr>
        <p:spPr>
          <a:xfrm>
            <a:off x="542926" y="2587039"/>
            <a:ext cx="3204283" cy="2023298"/>
          </a:xfrm>
          <a:custGeom>
            <a:avLst/>
            <a:gdLst>
              <a:gd name="connsiteX0" fmla="*/ 0 w 4272377"/>
              <a:gd name="connsiteY0" fmla="*/ 0 h 2697731"/>
              <a:gd name="connsiteX1" fmla="*/ 4272377 w 4272377"/>
              <a:gd name="connsiteY1" fmla="*/ 0 h 2697731"/>
              <a:gd name="connsiteX2" fmla="*/ 4272377 w 4272377"/>
              <a:gd name="connsiteY2" fmla="*/ 2697731 h 2697731"/>
              <a:gd name="connsiteX3" fmla="*/ 0 w 4272377"/>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4272377" h="2697731">
                <a:moveTo>
                  <a:pt x="0" y="0"/>
                </a:moveTo>
                <a:lnTo>
                  <a:pt x="4272377" y="0"/>
                </a:lnTo>
                <a:lnTo>
                  <a:pt x="4272377" y="2697731"/>
                </a:lnTo>
                <a:lnTo>
                  <a:pt x="0" y="269773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6" name="Picture Placeholder 25">
            <a:extLst>
              <a:ext uri="{FF2B5EF4-FFF2-40B4-BE49-F238E27FC236}">
                <a16:creationId xmlns:a16="http://schemas.microsoft.com/office/drawing/2014/main" id="{793B4AB0-CA2E-43AE-BA6F-59B8B8DE445D}"/>
              </a:ext>
            </a:extLst>
          </p:cNvPr>
          <p:cNvSpPr>
            <a:spLocks noGrp="1"/>
          </p:cNvSpPr>
          <p:nvPr>
            <p:ph type="pic" sz="quarter" idx="29" hasCustomPrompt="1"/>
          </p:nvPr>
        </p:nvSpPr>
        <p:spPr>
          <a:xfrm>
            <a:off x="7013604" y="2587039"/>
            <a:ext cx="1587471" cy="2023298"/>
          </a:xfrm>
          <a:custGeom>
            <a:avLst/>
            <a:gdLst>
              <a:gd name="connsiteX0" fmla="*/ 0 w 2116628"/>
              <a:gd name="connsiteY0" fmla="*/ 0 h 2697731"/>
              <a:gd name="connsiteX1" fmla="*/ 2116628 w 2116628"/>
              <a:gd name="connsiteY1" fmla="*/ 0 h 2697731"/>
              <a:gd name="connsiteX2" fmla="*/ 2116628 w 2116628"/>
              <a:gd name="connsiteY2" fmla="*/ 2697731 h 2697731"/>
              <a:gd name="connsiteX3" fmla="*/ 0 w 2116628"/>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2116628" h="2697731">
                <a:moveTo>
                  <a:pt x="0" y="0"/>
                </a:moveTo>
                <a:lnTo>
                  <a:pt x="2116628" y="0"/>
                </a:lnTo>
                <a:lnTo>
                  <a:pt x="2116628" y="2697731"/>
                </a:lnTo>
                <a:lnTo>
                  <a:pt x="0" y="269773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2" name="Picture Placeholder 21">
            <a:extLst>
              <a:ext uri="{FF2B5EF4-FFF2-40B4-BE49-F238E27FC236}">
                <a16:creationId xmlns:a16="http://schemas.microsoft.com/office/drawing/2014/main" id="{40E903F5-40DC-4D6C-90C3-F7B45F8E176E}"/>
              </a:ext>
            </a:extLst>
          </p:cNvPr>
          <p:cNvSpPr>
            <a:spLocks noGrp="1"/>
          </p:cNvSpPr>
          <p:nvPr>
            <p:ph type="pic" sz="quarter" idx="23" hasCustomPrompt="1"/>
          </p:nvPr>
        </p:nvSpPr>
        <p:spPr>
          <a:xfrm>
            <a:off x="542926" y="533165"/>
            <a:ext cx="3204283" cy="2023298"/>
          </a:xfrm>
          <a:custGeom>
            <a:avLst/>
            <a:gdLst>
              <a:gd name="connsiteX0" fmla="*/ 0 w 4272377"/>
              <a:gd name="connsiteY0" fmla="*/ 0 h 2697731"/>
              <a:gd name="connsiteX1" fmla="*/ 4272377 w 4272377"/>
              <a:gd name="connsiteY1" fmla="*/ 0 h 2697731"/>
              <a:gd name="connsiteX2" fmla="*/ 4272377 w 4272377"/>
              <a:gd name="connsiteY2" fmla="*/ 2697731 h 2697731"/>
              <a:gd name="connsiteX3" fmla="*/ 0 w 4272377"/>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4272377" h="2697731">
                <a:moveTo>
                  <a:pt x="0" y="0"/>
                </a:moveTo>
                <a:lnTo>
                  <a:pt x="4272377" y="0"/>
                </a:lnTo>
                <a:lnTo>
                  <a:pt x="4272377" y="2697731"/>
                </a:lnTo>
                <a:lnTo>
                  <a:pt x="0" y="269773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1" name="Picture Placeholder 20">
            <a:extLst>
              <a:ext uri="{FF2B5EF4-FFF2-40B4-BE49-F238E27FC236}">
                <a16:creationId xmlns:a16="http://schemas.microsoft.com/office/drawing/2014/main" id="{457A1F35-D4E4-427C-8719-1264A0AB7AC8}"/>
              </a:ext>
            </a:extLst>
          </p:cNvPr>
          <p:cNvSpPr>
            <a:spLocks noGrp="1"/>
          </p:cNvSpPr>
          <p:nvPr>
            <p:ph type="pic" sz="quarter" idx="24" hasCustomPrompt="1"/>
          </p:nvPr>
        </p:nvSpPr>
        <p:spPr>
          <a:xfrm>
            <a:off x="3777692" y="533164"/>
            <a:ext cx="1587471" cy="2023298"/>
          </a:xfrm>
          <a:custGeom>
            <a:avLst/>
            <a:gdLst>
              <a:gd name="connsiteX0" fmla="*/ 0 w 2116628"/>
              <a:gd name="connsiteY0" fmla="*/ 0 h 2697731"/>
              <a:gd name="connsiteX1" fmla="*/ 2116628 w 2116628"/>
              <a:gd name="connsiteY1" fmla="*/ 0 h 2697731"/>
              <a:gd name="connsiteX2" fmla="*/ 2116628 w 2116628"/>
              <a:gd name="connsiteY2" fmla="*/ 2697731 h 2697731"/>
              <a:gd name="connsiteX3" fmla="*/ 0 w 2116628"/>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2116628" h="2697731">
                <a:moveTo>
                  <a:pt x="0" y="0"/>
                </a:moveTo>
                <a:lnTo>
                  <a:pt x="2116628" y="0"/>
                </a:lnTo>
                <a:lnTo>
                  <a:pt x="2116628" y="2697731"/>
                </a:lnTo>
                <a:lnTo>
                  <a:pt x="0" y="269773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0" name="Picture Placeholder 19">
            <a:extLst>
              <a:ext uri="{FF2B5EF4-FFF2-40B4-BE49-F238E27FC236}">
                <a16:creationId xmlns:a16="http://schemas.microsoft.com/office/drawing/2014/main" id="{4197B21A-BB76-4D93-8FA4-FC86A730ABF3}"/>
              </a:ext>
            </a:extLst>
          </p:cNvPr>
          <p:cNvSpPr>
            <a:spLocks noGrp="1"/>
          </p:cNvSpPr>
          <p:nvPr>
            <p:ph type="pic" sz="quarter" idx="25" hasCustomPrompt="1"/>
          </p:nvPr>
        </p:nvSpPr>
        <p:spPr>
          <a:xfrm>
            <a:off x="5395648" y="533165"/>
            <a:ext cx="1587471" cy="2023298"/>
          </a:xfrm>
          <a:custGeom>
            <a:avLst/>
            <a:gdLst>
              <a:gd name="connsiteX0" fmla="*/ 0 w 2116628"/>
              <a:gd name="connsiteY0" fmla="*/ 0 h 2697731"/>
              <a:gd name="connsiteX1" fmla="*/ 2116628 w 2116628"/>
              <a:gd name="connsiteY1" fmla="*/ 0 h 2697731"/>
              <a:gd name="connsiteX2" fmla="*/ 2116628 w 2116628"/>
              <a:gd name="connsiteY2" fmla="*/ 2697731 h 2697731"/>
              <a:gd name="connsiteX3" fmla="*/ 0 w 2116628"/>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2116628" h="2697731">
                <a:moveTo>
                  <a:pt x="0" y="0"/>
                </a:moveTo>
                <a:lnTo>
                  <a:pt x="2116628" y="0"/>
                </a:lnTo>
                <a:lnTo>
                  <a:pt x="2116628" y="2697731"/>
                </a:lnTo>
                <a:lnTo>
                  <a:pt x="0" y="269773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19" name="Picture Placeholder 18">
            <a:extLst>
              <a:ext uri="{FF2B5EF4-FFF2-40B4-BE49-F238E27FC236}">
                <a16:creationId xmlns:a16="http://schemas.microsoft.com/office/drawing/2014/main" id="{3235C126-C680-4A4C-99E5-6A35E59BA9DD}"/>
              </a:ext>
            </a:extLst>
          </p:cNvPr>
          <p:cNvSpPr>
            <a:spLocks noGrp="1"/>
          </p:cNvSpPr>
          <p:nvPr>
            <p:ph type="pic" sz="quarter" idx="26" hasCustomPrompt="1"/>
          </p:nvPr>
        </p:nvSpPr>
        <p:spPr>
          <a:xfrm>
            <a:off x="7013604" y="533164"/>
            <a:ext cx="1587471" cy="2023298"/>
          </a:xfrm>
          <a:custGeom>
            <a:avLst/>
            <a:gdLst>
              <a:gd name="connsiteX0" fmla="*/ 0 w 2116628"/>
              <a:gd name="connsiteY0" fmla="*/ 0 h 2697731"/>
              <a:gd name="connsiteX1" fmla="*/ 2116628 w 2116628"/>
              <a:gd name="connsiteY1" fmla="*/ 0 h 2697731"/>
              <a:gd name="connsiteX2" fmla="*/ 2116628 w 2116628"/>
              <a:gd name="connsiteY2" fmla="*/ 2697731 h 2697731"/>
              <a:gd name="connsiteX3" fmla="*/ 0 w 2116628"/>
              <a:gd name="connsiteY3" fmla="*/ 2697731 h 2697731"/>
            </a:gdLst>
            <a:ahLst/>
            <a:cxnLst>
              <a:cxn ang="0">
                <a:pos x="connsiteX0" y="connsiteY0"/>
              </a:cxn>
              <a:cxn ang="0">
                <a:pos x="connsiteX1" y="connsiteY1"/>
              </a:cxn>
              <a:cxn ang="0">
                <a:pos x="connsiteX2" y="connsiteY2"/>
              </a:cxn>
              <a:cxn ang="0">
                <a:pos x="connsiteX3" y="connsiteY3"/>
              </a:cxn>
            </a:cxnLst>
            <a:rect l="l" t="t" r="r" b="b"/>
            <a:pathLst>
              <a:path w="2116628" h="2697731">
                <a:moveTo>
                  <a:pt x="0" y="0"/>
                </a:moveTo>
                <a:lnTo>
                  <a:pt x="2116628" y="0"/>
                </a:lnTo>
                <a:lnTo>
                  <a:pt x="2116628" y="2697731"/>
                </a:lnTo>
                <a:lnTo>
                  <a:pt x="0" y="2697731"/>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3" name="Slide Number Placeholder 2">
            <a:extLst>
              <a:ext uri="{FF2B5EF4-FFF2-40B4-BE49-F238E27FC236}">
                <a16:creationId xmlns:a16="http://schemas.microsoft.com/office/drawing/2014/main" id="{0FED41CF-00DB-4D13-9E8B-7ED774578F45}"/>
              </a:ext>
            </a:extLst>
          </p:cNvPr>
          <p:cNvSpPr>
            <a:spLocks noGrp="1"/>
          </p:cNvSpPr>
          <p:nvPr>
            <p:ph type="sldNum" sz="quarter" idx="10"/>
          </p:nvPr>
        </p:nvSpPr>
        <p:spPr>
          <a:xfrm>
            <a:off x="8633170" y="226326"/>
            <a:ext cx="510830" cy="248968"/>
          </a:xfrm>
          <a:prstGeom prst="rect">
            <a:avLst/>
          </a:prstGeom>
        </p:spPr>
        <p:txBody>
          <a:bodyPr/>
          <a:lstStyle/>
          <a:p>
            <a:fld id="{8FB5B5F9-49D6-4D5F-8FD4-E1689B7CB6BF}" type="slidenum">
              <a:rPr lang="en-US" smtClean="0"/>
              <a:t>‹#›</a:t>
            </a:fld>
            <a:endParaRPr lang="en-US" dirty="0"/>
          </a:p>
        </p:txBody>
      </p:sp>
    </p:spTree>
    <p:extLst>
      <p:ext uri="{BB962C8B-B14F-4D97-AF65-F5344CB8AC3E}">
        <p14:creationId xmlns:p14="http://schemas.microsoft.com/office/powerpoint/2010/main" val="1946190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23422741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0_Blank">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C9E8BDBB-D59B-430B-913D-99B1719AE8B9}"/>
              </a:ext>
            </a:extLst>
          </p:cNvPr>
          <p:cNvSpPr>
            <a:spLocks noGrp="1"/>
          </p:cNvSpPr>
          <p:nvPr>
            <p:ph type="sldNum" sz="quarter" idx="10"/>
          </p:nvPr>
        </p:nvSpPr>
        <p:spPr>
          <a:xfrm>
            <a:off x="8633170" y="226326"/>
            <a:ext cx="510830" cy="248968"/>
          </a:xfrm>
          <a:prstGeom prst="rect">
            <a:avLst/>
          </a:prstGeom>
        </p:spPr>
        <p:txBody>
          <a:bodyPr/>
          <a:lstStyle/>
          <a:p>
            <a:fld id="{8FB5B5F9-49D6-4D5F-8FD4-E1689B7CB6BF}" type="slidenum">
              <a:rPr lang="en-US" smtClean="0"/>
              <a:t>‹#›</a:t>
            </a:fld>
            <a:endParaRPr lang="en-US" dirty="0"/>
          </a:p>
        </p:txBody>
      </p:sp>
      <p:sp>
        <p:nvSpPr>
          <p:cNvPr id="7" name="Picture Placeholder 15">
            <a:extLst>
              <a:ext uri="{FF2B5EF4-FFF2-40B4-BE49-F238E27FC236}">
                <a16:creationId xmlns:a16="http://schemas.microsoft.com/office/drawing/2014/main" id="{47B8DCE8-55AA-4E7C-AA2F-3D779A786421}"/>
              </a:ext>
            </a:extLst>
          </p:cNvPr>
          <p:cNvSpPr>
            <a:spLocks noGrp="1"/>
          </p:cNvSpPr>
          <p:nvPr>
            <p:ph type="pic" sz="quarter" idx="21" hasCustomPrompt="1"/>
          </p:nvPr>
        </p:nvSpPr>
        <p:spPr>
          <a:xfrm>
            <a:off x="788604" y="1460570"/>
            <a:ext cx="1767111" cy="1767111"/>
          </a:xfrm>
          <a:custGeom>
            <a:avLst/>
            <a:gdLst>
              <a:gd name="connsiteX0" fmla="*/ 1178074 w 2356148"/>
              <a:gd name="connsiteY0" fmla="*/ 0 h 2356148"/>
              <a:gd name="connsiteX1" fmla="*/ 2356148 w 2356148"/>
              <a:gd name="connsiteY1" fmla="*/ 1178074 h 2356148"/>
              <a:gd name="connsiteX2" fmla="*/ 1178074 w 2356148"/>
              <a:gd name="connsiteY2" fmla="*/ 2356148 h 2356148"/>
              <a:gd name="connsiteX3" fmla="*/ 0 w 2356148"/>
              <a:gd name="connsiteY3" fmla="*/ 1178074 h 2356148"/>
              <a:gd name="connsiteX4" fmla="*/ 1178074 w 2356148"/>
              <a:gd name="connsiteY4" fmla="*/ 0 h 235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148" h="2356148">
                <a:moveTo>
                  <a:pt x="1178074" y="0"/>
                </a:moveTo>
                <a:cubicBezTo>
                  <a:pt x="1828706" y="0"/>
                  <a:pt x="2356148" y="527442"/>
                  <a:pt x="2356148" y="1178074"/>
                </a:cubicBezTo>
                <a:cubicBezTo>
                  <a:pt x="2356148" y="1828706"/>
                  <a:pt x="1828706" y="2356148"/>
                  <a:pt x="1178074" y="2356148"/>
                </a:cubicBezTo>
                <a:cubicBezTo>
                  <a:pt x="527442" y="2356148"/>
                  <a:pt x="0" y="1828706"/>
                  <a:pt x="0" y="1178074"/>
                </a:cubicBezTo>
                <a:cubicBezTo>
                  <a:pt x="0" y="527442"/>
                  <a:pt x="527442" y="0"/>
                  <a:pt x="1178074"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11" name="Picture Placeholder 14">
            <a:extLst>
              <a:ext uri="{FF2B5EF4-FFF2-40B4-BE49-F238E27FC236}">
                <a16:creationId xmlns:a16="http://schemas.microsoft.com/office/drawing/2014/main" id="{A66EC822-E1A6-46FC-92A9-6C35B1720DDA}"/>
              </a:ext>
            </a:extLst>
          </p:cNvPr>
          <p:cNvSpPr>
            <a:spLocks noGrp="1"/>
          </p:cNvSpPr>
          <p:nvPr>
            <p:ph type="pic" sz="quarter" idx="22" hasCustomPrompt="1"/>
          </p:nvPr>
        </p:nvSpPr>
        <p:spPr>
          <a:xfrm>
            <a:off x="3688445" y="1460570"/>
            <a:ext cx="1767111" cy="1767111"/>
          </a:xfrm>
          <a:custGeom>
            <a:avLst/>
            <a:gdLst>
              <a:gd name="connsiteX0" fmla="*/ 1178074 w 2356148"/>
              <a:gd name="connsiteY0" fmla="*/ 0 h 2356148"/>
              <a:gd name="connsiteX1" fmla="*/ 2356148 w 2356148"/>
              <a:gd name="connsiteY1" fmla="*/ 1178074 h 2356148"/>
              <a:gd name="connsiteX2" fmla="*/ 1178074 w 2356148"/>
              <a:gd name="connsiteY2" fmla="*/ 2356148 h 2356148"/>
              <a:gd name="connsiteX3" fmla="*/ 0 w 2356148"/>
              <a:gd name="connsiteY3" fmla="*/ 1178074 h 2356148"/>
              <a:gd name="connsiteX4" fmla="*/ 1178074 w 2356148"/>
              <a:gd name="connsiteY4" fmla="*/ 0 h 235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148" h="2356148">
                <a:moveTo>
                  <a:pt x="1178074" y="0"/>
                </a:moveTo>
                <a:cubicBezTo>
                  <a:pt x="1828706" y="0"/>
                  <a:pt x="2356148" y="527442"/>
                  <a:pt x="2356148" y="1178074"/>
                </a:cubicBezTo>
                <a:cubicBezTo>
                  <a:pt x="2356148" y="1828706"/>
                  <a:pt x="1828706" y="2356148"/>
                  <a:pt x="1178074" y="2356148"/>
                </a:cubicBezTo>
                <a:cubicBezTo>
                  <a:pt x="527442" y="2356148"/>
                  <a:pt x="0" y="1828706"/>
                  <a:pt x="0" y="1178074"/>
                </a:cubicBezTo>
                <a:cubicBezTo>
                  <a:pt x="0" y="527442"/>
                  <a:pt x="527442" y="0"/>
                  <a:pt x="1178074"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12" name="Picture Placeholder 13">
            <a:extLst>
              <a:ext uri="{FF2B5EF4-FFF2-40B4-BE49-F238E27FC236}">
                <a16:creationId xmlns:a16="http://schemas.microsoft.com/office/drawing/2014/main" id="{C570D56D-7F26-4F87-9DD2-5E31DF5DA017}"/>
              </a:ext>
            </a:extLst>
          </p:cNvPr>
          <p:cNvSpPr>
            <a:spLocks noGrp="1"/>
          </p:cNvSpPr>
          <p:nvPr>
            <p:ph type="pic" sz="quarter" idx="23" hasCustomPrompt="1"/>
          </p:nvPr>
        </p:nvSpPr>
        <p:spPr>
          <a:xfrm>
            <a:off x="6588285" y="1460570"/>
            <a:ext cx="1767111" cy="1767111"/>
          </a:xfrm>
          <a:custGeom>
            <a:avLst/>
            <a:gdLst>
              <a:gd name="connsiteX0" fmla="*/ 1178074 w 2356148"/>
              <a:gd name="connsiteY0" fmla="*/ 0 h 2356148"/>
              <a:gd name="connsiteX1" fmla="*/ 2356148 w 2356148"/>
              <a:gd name="connsiteY1" fmla="*/ 1178074 h 2356148"/>
              <a:gd name="connsiteX2" fmla="*/ 1178074 w 2356148"/>
              <a:gd name="connsiteY2" fmla="*/ 2356148 h 2356148"/>
              <a:gd name="connsiteX3" fmla="*/ 0 w 2356148"/>
              <a:gd name="connsiteY3" fmla="*/ 1178074 h 2356148"/>
              <a:gd name="connsiteX4" fmla="*/ 1178074 w 2356148"/>
              <a:gd name="connsiteY4" fmla="*/ 0 h 235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6148" h="2356148">
                <a:moveTo>
                  <a:pt x="1178074" y="0"/>
                </a:moveTo>
                <a:cubicBezTo>
                  <a:pt x="1828706" y="0"/>
                  <a:pt x="2356148" y="527442"/>
                  <a:pt x="2356148" y="1178074"/>
                </a:cubicBezTo>
                <a:cubicBezTo>
                  <a:pt x="2356148" y="1828706"/>
                  <a:pt x="1828706" y="2356148"/>
                  <a:pt x="1178074" y="2356148"/>
                </a:cubicBezTo>
                <a:cubicBezTo>
                  <a:pt x="527442" y="2356148"/>
                  <a:pt x="0" y="1828706"/>
                  <a:pt x="0" y="1178074"/>
                </a:cubicBezTo>
                <a:cubicBezTo>
                  <a:pt x="0" y="527442"/>
                  <a:pt x="527442" y="0"/>
                  <a:pt x="1178074"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Tree>
    <p:extLst>
      <p:ext uri="{BB962C8B-B14F-4D97-AF65-F5344CB8AC3E}">
        <p14:creationId xmlns:p14="http://schemas.microsoft.com/office/powerpoint/2010/main" val="562420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F69CDB6-1A76-4C4C-962F-BC12CB0D685E}"/>
              </a:ext>
            </a:extLst>
          </p:cNvPr>
          <p:cNvSpPr>
            <a:spLocks noGrp="1"/>
          </p:cNvSpPr>
          <p:nvPr>
            <p:ph type="pic" sz="quarter" idx="23" hasCustomPrompt="1"/>
          </p:nvPr>
        </p:nvSpPr>
        <p:spPr>
          <a:xfrm>
            <a:off x="-1" y="0"/>
            <a:ext cx="4241799" cy="5143500"/>
          </a:xfrm>
          <a:custGeom>
            <a:avLst/>
            <a:gdLst>
              <a:gd name="connsiteX0" fmla="*/ 0 w 5655732"/>
              <a:gd name="connsiteY0" fmla="*/ 0 h 6858000"/>
              <a:gd name="connsiteX1" fmla="*/ 4184160 w 5655732"/>
              <a:gd name="connsiteY1" fmla="*/ 0 h 6858000"/>
              <a:gd name="connsiteX2" fmla="*/ 4268832 w 5655732"/>
              <a:gd name="connsiteY2" fmla="*/ 80727 h 6858000"/>
              <a:gd name="connsiteX3" fmla="*/ 5655732 w 5655732"/>
              <a:gd name="connsiteY3" fmla="*/ 3429000 h 6858000"/>
              <a:gd name="connsiteX4" fmla="*/ 4268832 w 5655732"/>
              <a:gd name="connsiteY4" fmla="*/ 6777274 h 6858000"/>
              <a:gd name="connsiteX5" fmla="*/ 4184161 w 5655732"/>
              <a:gd name="connsiteY5" fmla="*/ 6858000 h 6858000"/>
              <a:gd name="connsiteX6" fmla="*/ 0 w 56557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5732" h="6858000">
                <a:moveTo>
                  <a:pt x="0" y="0"/>
                </a:moveTo>
                <a:lnTo>
                  <a:pt x="4184160" y="0"/>
                </a:lnTo>
                <a:lnTo>
                  <a:pt x="4268832" y="80727"/>
                </a:lnTo>
                <a:cubicBezTo>
                  <a:pt x="5125730" y="937625"/>
                  <a:pt x="5655732" y="2121418"/>
                  <a:pt x="5655732" y="3429000"/>
                </a:cubicBezTo>
                <a:cubicBezTo>
                  <a:pt x="5655732" y="4736582"/>
                  <a:pt x="5125730" y="5920375"/>
                  <a:pt x="4268832" y="6777274"/>
                </a:cubicBezTo>
                <a:lnTo>
                  <a:pt x="4184161" y="6858000"/>
                </a:lnTo>
                <a:lnTo>
                  <a:pt x="0" y="6858000"/>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3" name="Slide Number Placeholder 2">
            <a:extLst>
              <a:ext uri="{FF2B5EF4-FFF2-40B4-BE49-F238E27FC236}">
                <a16:creationId xmlns:a16="http://schemas.microsoft.com/office/drawing/2014/main" id="{BB1F09E7-25B1-4E37-9CEE-8C3C9BD6E90E}"/>
              </a:ext>
            </a:extLst>
          </p:cNvPr>
          <p:cNvSpPr>
            <a:spLocks noGrp="1"/>
          </p:cNvSpPr>
          <p:nvPr>
            <p:ph type="sldNum" sz="quarter" idx="10"/>
          </p:nvPr>
        </p:nvSpPr>
        <p:spPr>
          <a:xfrm>
            <a:off x="8633170" y="226326"/>
            <a:ext cx="510830" cy="248968"/>
          </a:xfrm>
          <a:prstGeom prst="rect">
            <a:avLst/>
          </a:prstGeom>
        </p:spPr>
        <p:txBody>
          <a:bodyPr/>
          <a:lstStyle/>
          <a:p>
            <a:fld id="{8FB5B5F9-49D6-4D5F-8FD4-E1689B7CB6BF}" type="slidenum">
              <a:rPr lang="en-US" smtClean="0"/>
              <a:t>‹#›</a:t>
            </a:fld>
            <a:endParaRPr lang="en-US" dirty="0"/>
          </a:p>
        </p:txBody>
      </p:sp>
    </p:spTree>
    <p:extLst>
      <p:ext uri="{BB962C8B-B14F-4D97-AF65-F5344CB8AC3E}">
        <p14:creationId xmlns:p14="http://schemas.microsoft.com/office/powerpoint/2010/main" val="21296915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65">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B7169E19-4437-4FCE-8069-10BA6C2F8082}"/>
              </a:ext>
            </a:extLst>
          </p:cNvPr>
          <p:cNvSpPr>
            <a:spLocks noGrp="1"/>
          </p:cNvSpPr>
          <p:nvPr>
            <p:ph type="pic" sz="quarter" idx="25" hasCustomPrompt="1"/>
          </p:nvPr>
        </p:nvSpPr>
        <p:spPr>
          <a:xfrm>
            <a:off x="0" y="2306782"/>
            <a:ext cx="2200373" cy="2202873"/>
          </a:xfrm>
          <a:custGeom>
            <a:avLst/>
            <a:gdLst>
              <a:gd name="connsiteX0" fmla="*/ 0 w 2933830"/>
              <a:gd name="connsiteY0" fmla="*/ 0 h 2937164"/>
              <a:gd name="connsiteX1" fmla="*/ 2933830 w 2933830"/>
              <a:gd name="connsiteY1" fmla="*/ 0 h 2937164"/>
              <a:gd name="connsiteX2" fmla="*/ 2933830 w 2933830"/>
              <a:gd name="connsiteY2" fmla="*/ 2937164 h 2937164"/>
              <a:gd name="connsiteX3" fmla="*/ 0 w 2933830"/>
              <a:gd name="connsiteY3" fmla="*/ 2937164 h 2937164"/>
            </a:gdLst>
            <a:ahLst/>
            <a:cxnLst>
              <a:cxn ang="0">
                <a:pos x="connsiteX0" y="connsiteY0"/>
              </a:cxn>
              <a:cxn ang="0">
                <a:pos x="connsiteX1" y="connsiteY1"/>
              </a:cxn>
              <a:cxn ang="0">
                <a:pos x="connsiteX2" y="connsiteY2"/>
              </a:cxn>
              <a:cxn ang="0">
                <a:pos x="connsiteX3" y="connsiteY3"/>
              </a:cxn>
            </a:cxnLst>
            <a:rect l="l" t="t" r="r" b="b"/>
            <a:pathLst>
              <a:path w="2933830" h="2937164">
                <a:moveTo>
                  <a:pt x="0" y="0"/>
                </a:moveTo>
                <a:lnTo>
                  <a:pt x="2933830" y="0"/>
                </a:lnTo>
                <a:lnTo>
                  <a:pt x="2933830" y="2937164"/>
                </a:lnTo>
                <a:lnTo>
                  <a:pt x="0" y="2937164"/>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31" name="Picture Placeholder 30">
            <a:extLst>
              <a:ext uri="{FF2B5EF4-FFF2-40B4-BE49-F238E27FC236}">
                <a16:creationId xmlns:a16="http://schemas.microsoft.com/office/drawing/2014/main" id="{CA45A16F-B1B8-484B-9917-8D6BB365BAE8}"/>
              </a:ext>
            </a:extLst>
          </p:cNvPr>
          <p:cNvSpPr>
            <a:spLocks noGrp="1"/>
          </p:cNvSpPr>
          <p:nvPr>
            <p:ph type="pic" sz="quarter" idx="26" hasCustomPrompt="1"/>
          </p:nvPr>
        </p:nvSpPr>
        <p:spPr>
          <a:xfrm>
            <a:off x="2314543" y="2306782"/>
            <a:ext cx="2200373" cy="2202873"/>
          </a:xfrm>
          <a:custGeom>
            <a:avLst/>
            <a:gdLst>
              <a:gd name="connsiteX0" fmla="*/ 0 w 2933830"/>
              <a:gd name="connsiteY0" fmla="*/ 0 h 2937164"/>
              <a:gd name="connsiteX1" fmla="*/ 2933830 w 2933830"/>
              <a:gd name="connsiteY1" fmla="*/ 0 h 2937164"/>
              <a:gd name="connsiteX2" fmla="*/ 2933830 w 2933830"/>
              <a:gd name="connsiteY2" fmla="*/ 2937164 h 2937164"/>
              <a:gd name="connsiteX3" fmla="*/ 0 w 2933830"/>
              <a:gd name="connsiteY3" fmla="*/ 2937164 h 2937164"/>
            </a:gdLst>
            <a:ahLst/>
            <a:cxnLst>
              <a:cxn ang="0">
                <a:pos x="connsiteX0" y="connsiteY0"/>
              </a:cxn>
              <a:cxn ang="0">
                <a:pos x="connsiteX1" y="connsiteY1"/>
              </a:cxn>
              <a:cxn ang="0">
                <a:pos x="connsiteX2" y="connsiteY2"/>
              </a:cxn>
              <a:cxn ang="0">
                <a:pos x="connsiteX3" y="connsiteY3"/>
              </a:cxn>
            </a:cxnLst>
            <a:rect l="l" t="t" r="r" b="b"/>
            <a:pathLst>
              <a:path w="2933830" h="2937164">
                <a:moveTo>
                  <a:pt x="0" y="0"/>
                </a:moveTo>
                <a:lnTo>
                  <a:pt x="2933830" y="0"/>
                </a:lnTo>
                <a:lnTo>
                  <a:pt x="2933830" y="2937164"/>
                </a:lnTo>
                <a:lnTo>
                  <a:pt x="0" y="2937164"/>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32" name="Picture Placeholder 31">
            <a:extLst>
              <a:ext uri="{FF2B5EF4-FFF2-40B4-BE49-F238E27FC236}">
                <a16:creationId xmlns:a16="http://schemas.microsoft.com/office/drawing/2014/main" id="{64409C76-6096-4B71-AD3E-9EFD780C091D}"/>
              </a:ext>
            </a:extLst>
          </p:cNvPr>
          <p:cNvSpPr>
            <a:spLocks noGrp="1"/>
          </p:cNvSpPr>
          <p:nvPr>
            <p:ph type="pic" sz="quarter" idx="27" hasCustomPrompt="1"/>
          </p:nvPr>
        </p:nvSpPr>
        <p:spPr>
          <a:xfrm>
            <a:off x="4629085" y="2306782"/>
            <a:ext cx="2200373" cy="2202873"/>
          </a:xfrm>
          <a:custGeom>
            <a:avLst/>
            <a:gdLst>
              <a:gd name="connsiteX0" fmla="*/ 0 w 2933830"/>
              <a:gd name="connsiteY0" fmla="*/ 0 h 2937164"/>
              <a:gd name="connsiteX1" fmla="*/ 2933830 w 2933830"/>
              <a:gd name="connsiteY1" fmla="*/ 0 h 2937164"/>
              <a:gd name="connsiteX2" fmla="*/ 2933830 w 2933830"/>
              <a:gd name="connsiteY2" fmla="*/ 2937164 h 2937164"/>
              <a:gd name="connsiteX3" fmla="*/ 0 w 2933830"/>
              <a:gd name="connsiteY3" fmla="*/ 2937164 h 2937164"/>
            </a:gdLst>
            <a:ahLst/>
            <a:cxnLst>
              <a:cxn ang="0">
                <a:pos x="connsiteX0" y="connsiteY0"/>
              </a:cxn>
              <a:cxn ang="0">
                <a:pos x="connsiteX1" y="connsiteY1"/>
              </a:cxn>
              <a:cxn ang="0">
                <a:pos x="connsiteX2" y="connsiteY2"/>
              </a:cxn>
              <a:cxn ang="0">
                <a:pos x="connsiteX3" y="connsiteY3"/>
              </a:cxn>
            </a:cxnLst>
            <a:rect l="l" t="t" r="r" b="b"/>
            <a:pathLst>
              <a:path w="2933830" h="2937164">
                <a:moveTo>
                  <a:pt x="0" y="0"/>
                </a:moveTo>
                <a:lnTo>
                  <a:pt x="2933830" y="0"/>
                </a:lnTo>
                <a:lnTo>
                  <a:pt x="2933830" y="2937164"/>
                </a:lnTo>
                <a:lnTo>
                  <a:pt x="0" y="2937164"/>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6" name="Picture Placeholder 25">
            <a:extLst>
              <a:ext uri="{FF2B5EF4-FFF2-40B4-BE49-F238E27FC236}">
                <a16:creationId xmlns:a16="http://schemas.microsoft.com/office/drawing/2014/main" id="{23A6A8E9-9D20-46ED-B669-4330B21631AA}"/>
              </a:ext>
            </a:extLst>
          </p:cNvPr>
          <p:cNvSpPr>
            <a:spLocks noGrp="1"/>
          </p:cNvSpPr>
          <p:nvPr>
            <p:ph type="pic" sz="quarter" idx="22" hasCustomPrompt="1"/>
          </p:nvPr>
        </p:nvSpPr>
        <p:spPr>
          <a:xfrm>
            <a:off x="2314543" y="0"/>
            <a:ext cx="2200373" cy="2202873"/>
          </a:xfrm>
          <a:custGeom>
            <a:avLst/>
            <a:gdLst>
              <a:gd name="connsiteX0" fmla="*/ 0 w 2933830"/>
              <a:gd name="connsiteY0" fmla="*/ 0 h 2937164"/>
              <a:gd name="connsiteX1" fmla="*/ 2933830 w 2933830"/>
              <a:gd name="connsiteY1" fmla="*/ 0 h 2937164"/>
              <a:gd name="connsiteX2" fmla="*/ 2933830 w 2933830"/>
              <a:gd name="connsiteY2" fmla="*/ 2937164 h 2937164"/>
              <a:gd name="connsiteX3" fmla="*/ 0 w 2933830"/>
              <a:gd name="connsiteY3" fmla="*/ 2937164 h 2937164"/>
            </a:gdLst>
            <a:ahLst/>
            <a:cxnLst>
              <a:cxn ang="0">
                <a:pos x="connsiteX0" y="connsiteY0"/>
              </a:cxn>
              <a:cxn ang="0">
                <a:pos x="connsiteX1" y="connsiteY1"/>
              </a:cxn>
              <a:cxn ang="0">
                <a:pos x="connsiteX2" y="connsiteY2"/>
              </a:cxn>
              <a:cxn ang="0">
                <a:pos x="connsiteX3" y="connsiteY3"/>
              </a:cxn>
            </a:cxnLst>
            <a:rect l="l" t="t" r="r" b="b"/>
            <a:pathLst>
              <a:path w="2933830" h="2937164">
                <a:moveTo>
                  <a:pt x="0" y="0"/>
                </a:moveTo>
                <a:lnTo>
                  <a:pt x="2933830" y="0"/>
                </a:lnTo>
                <a:lnTo>
                  <a:pt x="2933830" y="2937164"/>
                </a:lnTo>
                <a:lnTo>
                  <a:pt x="0" y="2937164"/>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7" name="Picture Placeholder 26">
            <a:extLst>
              <a:ext uri="{FF2B5EF4-FFF2-40B4-BE49-F238E27FC236}">
                <a16:creationId xmlns:a16="http://schemas.microsoft.com/office/drawing/2014/main" id="{50DA2EE0-28B7-479E-A933-28F5D39FBB5D}"/>
              </a:ext>
            </a:extLst>
          </p:cNvPr>
          <p:cNvSpPr>
            <a:spLocks noGrp="1"/>
          </p:cNvSpPr>
          <p:nvPr>
            <p:ph type="pic" sz="quarter" idx="23" hasCustomPrompt="1"/>
          </p:nvPr>
        </p:nvSpPr>
        <p:spPr>
          <a:xfrm>
            <a:off x="4629085" y="0"/>
            <a:ext cx="2200373" cy="2202873"/>
          </a:xfrm>
          <a:custGeom>
            <a:avLst/>
            <a:gdLst>
              <a:gd name="connsiteX0" fmla="*/ 0 w 2933830"/>
              <a:gd name="connsiteY0" fmla="*/ 0 h 2937164"/>
              <a:gd name="connsiteX1" fmla="*/ 2933830 w 2933830"/>
              <a:gd name="connsiteY1" fmla="*/ 0 h 2937164"/>
              <a:gd name="connsiteX2" fmla="*/ 2933830 w 2933830"/>
              <a:gd name="connsiteY2" fmla="*/ 2937164 h 2937164"/>
              <a:gd name="connsiteX3" fmla="*/ 0 w 2933830"/>
              <a:gd name="connsiteY3" fmla="*/ 2937164 h 2937164"/>
            </a:gdLst>
            <a:ahLst/>
            <a:cxnLst>
              <a:cxn ang="0">
                <a:pos x="connsiteX0" y="connsiteY0"/>
              </a:cxn>
              <a:cxn ang="0">
                <a:pos x="connsiteX1" y="connsiteY1"/>
              </a:cxn>
              <a:cxn ang="0">
                <a:pos x="connsiteX2" y="connsiteY2"/>
              </a:cxn>
              <a:cxn ang="0">
                <a:pos x="connsiteX3" y="connsiteY3"/>
              </a:cxn>
            </a:cxnLst>
            <a:rect l="l" t="t" r="r" b="b"/>
            <a:pathLst>
              <a:path w="2933830" h="2937164">
                <a:moveTo>
                  <a:pt x="0" y="0"/>
                </a:moveTo>
                <a:lnTo>
                  <a:pt x="2933830" y="0"/>
                </a:lnTo>
                <a:lnTo>
                  <a:pt x="2933830" y="2937164"/>
                </a:lnTo>
                <a:lnTo>
                  <a:pt x="0" y="2937164"/>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29" name="Picture Placeholder 28">
            <a:extLst>
              <a:ext uri="{FF2B5EF4-FFF2-40B4-BE49-F238E27FC236}">
                <a16:creationId xmlns:a16="http://schemas.microsoft.com/office/drawing/2014/main" id="{5FB21177-B9F8-48FA-8AFC-C07D7E34BEF4}"/>
              </a:ext>
            </a:extLst>
          </p:cNvPr>
          <p:cNvSpPr>
            <a:spLocks noGrp="1"/>
          </p:cNvSpPr>
          <p:nvPr>
            <p:ph type="pic" sz="quarter" idx="24" hasCustomPrompt="1"/>
          </p:nvPr>
        </p:nvSpPr>
        <p:spPr>
          <a:xfrm>
            <a:off x="6943627" y="0"/>
            <a:ext cx="2200373" cy="2202873"/>
          </a:xfrm>
          <a:custGeom>
            <a:avLst/>
            <a:gdLst>
              <a:gd name="connsiteX0" fmla="*/ 0 w 2933830"/>
              <a:gd name="connsiteY0" fmla="*/ 0 h 2937164"/>
              <a:gd name="connsiteX1" fmla="*/ 2933830 w 2933830"/>
              <a:gd name="connsiteY1" fmla="*/ 0 h 2937164"/>
              <a:gd name="connsiteX2" fmla="*/ 2933830 w 2933830"/>
              <a:gd name="connsiteY2" fmla="*/ 2937164 h 2937164"/>
              <a:gd name="connsiteX3" fmla="*/ 0 w 2933830"/>
              <a:gd name="connsiteY3" fmla="*/ 2937164 h 2937164"/>
            </a:gdLst>
            <a:ahLst/>
            <a:cxnLst>
              <a:cxn ang="0">
                <a:pos x="connsiteX0" y="connsiteY0"/>
              </a:cxn>
              <a:cxn ang="0">
                <a:pos x="connsiteX1" y="connsiteY1"/>
              </a:cxn>
              <a:cxn ang="0">
                <a:pos x="connsiteX2" y="connsiteY2"/>
              </a:cxn>
              <a:cxn ang="0">
                <a:pos x="connsiteX3" y="connsiteY3"/>
              </a:cxn>
            </a:cxnLst>
            <a:rect l="l" t="t" r="r" b="b"/>
            <a:pathLst>
              <a:path w="2933830" h="2937164">
                <a:moveTo>
                  <a:pt x="0" y="0"/>
                </a:moveTo>
                <a:lnTo>
                  <a:pt x="2933830" y="0"/>
                </a:lnTo>
                <a:lnTo>
                  <a:pt x="2933830" y="2937164"/>
                </a:lnTo>
                <a:lnTo>
                  <a:pt x="0" y="2937164"/>
                </a:ln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10" name="Slide Number Placeholder 2">
            <a:extLst>
              <a:ext uri="{FF2B5EF4-FFF2-40B4-BE49-F238E27FC236}">
                <a16:creationId xmlns:a16="http://schemas.microsoft.com/office/drawing/2014/main" id="{B7C557D1-8784-47C4-8C10-8674A5AF69F1}"/>
              </a:ext>
            </a:extLst>
          </p:cNvPr>
          <p:cNvSpPr>
            <a:spLocks noGrp="1"/>
          </p:cNvSpPr>
          <p:nvPr>
            <p:ph type="sldNum" sz="quarter" idx="10"/>
          </p:nvPr>
        </p:nvSpPr>
        <p:spPr>
          <a:xfrm>
            <a:off x="8633170" y="226326"/>
            <a:ext cx="510830" cy="248968"/>
          </a:xfrm>
          <a:prstGeom prst="rect">
            <a:avLst/>
          </a:prstGeom>
        </p:spPr>
        <p:txBody>
          <a:bodyPr/>
          <a:lstStyle/>
          <a:p>
            <a:fld id="{8FB5B5F9-49D6-4D5F-8FD4-E1689B7CB6BF}" type="slidenum">
              <a:rPr lang="en-US" smtClean="0"/>
              <a:t>‹#›</a:t>
            </a:fld>
            <a:endParaRPr lang="en-US" dirty="0"/>
          </a:p>
        </p:txBody>
      </p:sp>
    </p:spTree>
    <p:extLst>
      <p:ext uri="{BB962C8B-B14F-4D97-AF65-F5344CB8AC3E}">
        <p14:creationId xmlns:p14="http://schemas.microsoft.com/office/powerpoint/2010/main" val="17847643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9_Blank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87FC77C-57EC-4B1A-95D6-27BA2D209F94}"/>
              </a:ext>
            </a:extLst>
          </p:cNvPr>
          <p:cNvSpPr>
            <a:spLocks noGrp="1"/>
          </p:cNvSpPr>
          <p:nvPr>
            <p:ph type="pic" sz="quarter" idx="14"/>
          </p:nvPr>
        </p:nvSpPr>
        <p:spPr>
          <a:xfrm>
            <a:off x="2" y="0"/>
            <a:ext cx="4434157" cy="5143500"/>
          </a:xfrm>
          <a:custGeom>
            <a:avLst/>
            <a:gdLst>
              <a:gd name="connsiteX0" fmla="*/ 0 w 5912209"/>
              <a:gd name="connsiteY0" fmla="*/ 5606673 h 6858000"/>
              <a:gd name="connsiteX1" fmla="*/ 176295 w 5912209"/>
              <a:gd name="connsiteY1" fmla="*/ 5743920 h 6858000"/>
              <a:gd name="connsiteX2" fmla="*/ 682976 w 5912209"/>
              <a:gd name="connsiteY2" fmla="*/ 6026538 h 6858000"/>
              <a:gd name="connsiteX3" fmla="*/ 2932920 w 5912209"/>
              <a:gd name="connsiteY3" fmla="*/ 6027784 h 6858000"/>
              <a:gd name="connsiteX4" fmla="*/ 3092631 w 5912209"/>
              <a:gd name="connsiteY4" fmla="*/ 6399664 h 6858000"/>
              <a:gd name="connsiteX5" fmla="*/ 522853 w 5912209"/>
              <a:gd name="connsiteY5" fmla="*/ 6398241 h 6858000"/>
              <a:gd name="connsiteX6" fmla="*/ 224121 w 5912209"/>
              <a:gd name="connsiteY6" fmla="*/ 6250995 h 6858000"/>
              <a:gd name="connsiteX7" fmla="*/ 0 w 5912209"/>
              <a:gd name="connsiteY7" fmla="*/ 6110469 h 6858000"/>
              <a:gd name="connsiteX8" fmla="*/ 0 w 5912209"/>
              <a:gd name="connsiteY8" fmla="*/ 5277743 h 6858000"/>
              <a:gd name="connsiteX9" fmla="*/ 88477 w 5912209"/>
              <a:gd name="connsiteY9" fmla="*/ 5364257 h 6858000"/>
              <a:gd name="connsiteX10" fmla="*/ 1284374 w 5912209"/>
              <a:gd name="connsiteY10" fmla="*/ 5960894 h 6858000"/>
              <a:gd name="connsiteX11" fmla="*/ 1241732 w 5912209"/>
              <a:gd name="connsiteY11" fmla="*/ 6167942 h 6858000"/>
              <a:gd name="connsiteX12" fmla="*/ 176357 w 5912209"/>
              <a:gd name="connsiteY12" fmla="*/ 5703484 h 6858000"/>
              <a:gd name="connsiteX13" fmla="*/ 0 w 5912209"/>
              <a:gd name="connsiteY13" fmla="*/ 5563550 h 6858000"/>
              <a:gd name="connsiteX14" fmla="*/ 0 w 5912209"/>
              <a:gd name="connsiteY14" fmla="*/ 5074191 h 6858000"/>
              <a:gd name="connsiteX15" fmla="*/ 95604 w 5912209"/>
              <a:gd name="connsiteY15" fmla="*/ 5173778 h 6858000"/>
              <a:gd name="connsiteX16" fmla="*/ 353730 w 5912209"/>
              <a:gd name="connsiteY16" fmla="*/ 5392367 h 6858000"/>
              <a:gd name="connsiteX17" fmla="*/ 282868 w 5912209"/>
              <a:gd name="connsiteY17" fmla="*/ 5488784 h 6858000"/>
              <a:gd name="connsiteX18" fmla="*/ 12176 w 5912209"/>
              <a:gd name="connsiteY18" fmla="*/ 5259554 h 6858000"/>
              <a:gd name="connsiteX19" fmla="*/ 0 w 5912209"/>
              <a:gd name="connsiteY19" fmla="*/ 5246871 h 6858000"/>
              <a:gd name="connsiteX20" fmla="*/ 4308595 w 5912209"/>
              <a:gd name="connsiteY20" fmla="*/ 2797752 h 6858000"/>
              <a:gd name="connsiteX21" fmla="*/ 4022511 w 5912209"/>
              <a:gd name="connsiteY21" fmla="*/ 4750585 h 6858000"/>
              <a:gd name="connsiteX22" fmla="*/ 2438961 w 5912209"/>
              <a:gd name="connsiteY22" fmla="*/ 5928624 h 6858000"/>
              <a:gd name="connsiteX23" fmla="*/ 2409737 w 5912209"/>
              <a:gd name="connsiteY23" fmla="*/ 5812591 h 6858000"/>
              <a:gd name="connsiteX24" fmla="*/ 3919778 w 5912209"/>
              <a:gd name="connsiteY24" fmla="*/ 4689237 h 6858000"/>
              <a:gd name="connsiteX25" fmla="*/ 4192582 w 5912209"/>
              <a:gd name="connsiteY25" fmla="*/ 2827054 h 6858000"/>
              <a:gd name="connsiteX26" fmla="*/ 3778956 w 5912209"/>
              <a:gd name="connsiteY26" fmla="*/ 1419068 h 6858000"/>
              <a:gd name="connsiteX27" fmla="*/ 4621598 w 5912209"/>
              <a:gd name="connsiteY27" fmla="*/ 3531541 h 6858000"/>
              <a:gd name="connsiteX28" fmla="*/ 3627344 w 5912209"/>
              <a:gd name="connsiteY28" fmla="*/ 5577035 h 6858000"/>
              <a:gd name="connsiteX29" fmla="*/ 3490780 w 5912209"/>
              <a:gd name="connsiteY29" fmla="*/ 5415676 h 6858000"/>
              <a:gd name="connsiteX30" fmla="*/ 4410344 w 5912209"/>
              <a:gd name="connsiteY30" fmla="*/ 3523839 h 6858000"/>
              <a:gd name="connsiteX31" fmla="*/ 3631003 w 5912209"/>
              <a:gd name="connsiteY31" fmla="*/ 1570055 h 6858000"/>
              <a:gd name="connsiteX32" fmla="*/ 1809389 w 5912209"/>
              <a:gd name="connsiteY32" fmla="*/ 1115568 h 6858000"/>
              <a:gd name="connsiteX33" fmla="*/ 4122821 w 5912209"/>
              <a:gd name="connsiteY33" fmla="*/ 3429000 h 6858000"/>
              <a:gd name="connsiteX34" fmla="*/ 1809389 w 5912209"/>
              <a:gd name="connsiteY34" fmla="*/ 5742433 h 6858000"/>
              <a:gd name="connsiteX35" fmla="*/ 24232 w 5912209"/>
              <a:gd name="connsiteY35" fmla="*/ 4900559 h 6858000"/>
              <a:gd name="connsiteX36" fmla="*/ 0 w 5912209"/>
              <a:gd name="connsiteY36" fmla="*/ 4868154 h 6858000"/>
              <a:gd name="connsiteX37" fmla="*/ 0 w 5912209"/>
              <a:gd name="connsiteY37" fmla="*/ 1989847 h 6858000"/>
              <a:gd name="connsiteX38" fmla="*/ 24232 w 5912209"/>
              <a:gd name="connsiteY38" fmla="*/ 1957443 h 6858000"/>
              <a:gd name="connsiteX39" fmla="*/ 1809389 w 5912209"/>
              <a:gd name="connsiteY39" fmla="*/ 1115568 h 6858000"/>
              <a:gd name="connsiteX40" fmla="*/ 2534973 w 5912209"/>
              <a:gd name="connsiteY40" fmla="*/ 259137 h 6858000"/>
              <a:gd name="connsiteX41" fmla="*/ 5013272 w 5912209"/>
              <a:gd name="connsiteY41" fmla="*/ 3985475 h 6858000"/>
              <a:gd name="connsiteX42" fmla="*/ 4634637 w 5912209"/>
              <a:gd name="connsiteY42" fmla="*/ 3919711 h 6858000"/>
              <a:gd name="connsiteX43" fmla="*/ 2449224 w 5912209"/>
              <a:gd name="connsiteY43" fmla="*/ 633752 h 6858000"/>
              <a:gd name="connsiteX44" fmla="*/ 0 w 5912209"/>
              <a:gd name="connsiteY44" fmla="*/ 0 h 6858000"/>
              <a:gd name="connsiteX45" fmla="*/ 4061540 w 5912209"/>
              <a:gd name="connsiteY45" fmla="*/ 0 h 6858000"/>
              <a:gd name="connsiteX46" fmla="*/ 4115906 w 5912209"/>
              <a:gd name="connsiteY46" fmla="*/ 34856 h 6858000"/>
              <a:gd name="connsiteX47" fmla="*/ 4953214 w 5912209"/>
              <a:gd name="connsiteY47" fmla="*/ 792893 h 6858000"/>
              <a:gd name="connsiteX48" fmla="*/ 4564143 w 5912209"/>
              <a:gd name="connsiteY48" fmla="*/ 6469400 h 6858000"/>
              <a:gd name="connsiteX49" fmla="*/ 4083017 w 5912209"/>
              <a:gd name="connsiteY49" fmla="*/ 6844757 h 6858000"/>
              <a:gd name="connsiteX50" fmla="*/ 4062076 w 5912209"/>
              <a:gd name="connsiteY50" fmla="*/ 6858000 h 6858000"/>
              <a:gd name="connsiteX51" fmla="*/ 0 w 5912209"/>
              <a:gd name="connsiteY51" fmla="*/ 6858000 h 6858000"/>
              <a:gd name="connsiteX52" fmla="*/ 0 w 5912209"/>
              <a:gd name="connsiteY52" fmla="*/ 6151563 h 6858000"/>
              <a:gd name="connsiteX53" fmla="*/ 235156 w 5912209"/>
              <a:gd name="connsiteY53" fmla="*/ 6296066 h 6858000"/>
              <a:gd name="connsiteX54" fmla="*/ 4005038 w 5912209"/>
              <a:gd name="connsiteY54" fmla="*/ 5852320 h 6858000"/>
              <a:gd name="connsiteX55" fmla="*/ 4315143 w 5912209"/>
              <a:gd name="connsiteY55" fmla="*/ 1327918 h 6858000"/>
              <a:gd name="connsiteX56" fmla="*/ 73069 w 5912209"/>
              <a:gd name="connsiteY56" fmla="*/ 657725 h 6858000"/>
              <a:gd name="connsiteX57" fmla="*/ 0 w 5912209"/>
              <a:gd name="connsiteY57" fmla="*/ 7061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912209" h="6858000">
                <a:moveTo>
                  <a:pt x="0" y="5606673"/>
                </a:moveTo>
                <a:lnTo>
                  <a:pt x="176295" y="5743920"/>
                </a:lnTo>
                <a:cubicBezTo>
                  <a:pt x="333899" y="5854285"/>
                  <a:pt x="503476" y="5949213"/>
                  <a:pt x="682976" y="6026538"/>
                </a:cubicBezTo>
                <a:cubicBezTo>
                  <a:pt x="1400978" y="6335842"/>
                  <a:pt x="2214576" y="6336292"/>
                  <a:pt x="2932920" y="6027784"/>
                </a:cubicBezTo>
                <a:lnTo>
                  <a:pt x="3092631" y="6399664"/>
                </a:lnTo>
                <a:cubicBezTo>
                  <a:pt x="2272173" y="6752028"/>
                  <a:pt x="1342920" y="6751513"/>
                  <a:pt x="522853" y="6398241"/>
                </a:cubicBezTo>
                <a:cubicBezTo>
                  <a:pt x="420345" y="6354082"/>
                  <a:pt x="320670" y="6304897"/>
                  <a:pt x="224121" y="6250995"/>
                </a:cubicBezTo>
                <a:lnTo>
                  <a:pt x="0" y="6110469"/>
                </a:lnTo>
                <a:close/>
                <a:moveTo>
                  <a:pt x="0" y="5277743"/>
                </a:moveTo>
                <a:lnTo>
                  <a:pt x="88477" y="5364257"/>
                </a:lnTo>
                <a:cubicBezTo>
                  <a:pt x="424987" y="5660827"/>
                  <a:pt x="836039" y="5868555"/>
                  <a:pt x="1284374" y="5960894"/>
                </a:cubicBezTo>
                <a:lnTo>
                  <a:pt x="1241732" y="6167942"/>
                </a:lnTo>
                <a:cubicBezTo>
                  <a:pt x="853932" y="6088072"/>
                  <a:pt x="491932" y="5928353"/>
                  <a:pt x="176357" y="5703484"/>
                </a:cubicBezTo>
                <a:lnTo>
                  <a:pt x="0" y="5563550"/>
                </a:lnTo>
                <a:close/>
                <a:moveTo>
                  <a:pt x="0" y="5074191"/>
                </a:moveTo>
                <a:lnTo>
                  <a:pt x="95604" y="5173778"/>
                </a:lnTo>
                <a:cubicBezTo>
                  <a:pt x="176239" y="5252205"/>
                  <a:pt x="262444" y="5325277"/>
                  <a:pt x="353730" y="5392367"/>
                </a:cubicBezTo>
                <a:lnTo>
                  <a:pt x="282868" y="5488784"/>
                </a:lnTo>
                <a:cubicBezTo>
                  <a:pt x="187138" y="5418428"/>
                  <a:pt x="96736" y="5341798"/>
                  <a:pt x="12176" y="5259554"/>
                </a:cubicBezTo>
                <a:lnTo>
                  <a:pt x="0" y="5246871"/>
                </a:lnTo>
                <a:close/>
                <a:moveTo>
                  <a:pt x="4308595" y="2797752"/>
                </a:moveTo>
                <a:cubicBezTo>
                  <a:pt x="4476085" y="3460871"/>
                  <a:pt x="4373171" y="4163372"/>
                  <a:pt x="4022511" y="4750585"/>
                </a:cubicBezTo>
                <a:cubicBezTo>
                  <a:pt x="3671850" y="5337798"/>
                  <a:pt x="3102194" y="5761579"/>
                  <a:pt x="2438961" y="5928624"/>
                </a:cubicBezTo>
                <a:lnTo>
                  <a:pt x="2409737" y="5812591"/>
                </a:lnTo>
                <a:cubicBezTo>
                  <a:pt x="3042182" y="5653300"/>
                  <a:pt x="3585395" y="5249192"/>
                  <a:pt x="3919778" y="4689237"/>
                </a:cubicBezTo>
                <a:cubicBezTo>
                  <a:pt x="4254161" y="4129283"/>
                  <a:pt x="4352297" y="3459392"/>
                  <a:pt x="4192582" y="2827054"/>
                </a:cubicBezTo>
                <a:close/>
                <a:moveTo>
                  <a:pt x="3778956" y="1419068"/>
                </a:moveTo>
                <a:cubicBezTo>
                  <a:pt x="4344550" y="1973302"/>
                  <a:pt x="4650452" y="2740189"/>
                  <a:pt x="4621598" y="3531541"/>
                </a:cubicBezTo>
                <a:cubicBezTo>
                  <a:pt x="4592742" y="4322893"/>
                  <a:pt x="4231800" y="5065465"/>
                  <a:pt x="3627344" y="5577035"/>
                </a:cubicBezTo>
                <a:lnTo>
                  <a:pt x="3490780" y="5415676"/>
                </a:lnTo>
                <a:cubicBezTo>
                  <a:pt x="4049829" y="4942535"/>
                  <a:pt x="4383657" y="4255745"/>
                  <a:pt x="4410344" y="3523839"/>
                </a:cubicBezTo>
                <a:cubicBezTo>
                  <a:pt x="4437032" y="2791933"/>
                  <a:pt x="4154109" y="2082655"/>
                  <a:pt x="3631003" y="1570055"/>
                </a:cubicBezTo>
                <a:close/>
                <a:moveTo>
                  <a:pt x="1809389" y="1115568"/>
                </a:moveTo>
                <a:cubicBezTo>
                  <a:pt x="3087062" y="1115568"/>
                  <a:pt x="4122821" y="2151327"/>
                  <a:pt x="4122821" y="3429000"/>
                </a:cubicBezTo>
                <a:cubicBezTo>
                  <a:pt x="4122821" y="4706674"/>
                  <a:pt x="3087062" y="5742433"/>
                  <a:pt x="1809389" y="5742433"/>
                </a:cubicBezTo>
                <a:cubicBezTo>
                  <a:pt x="1090698" y="5742433"/>
                  <a:pt x="448549" y="5414713"/>
                  <a:pt x="24232" y="4900559"/>
                </a:cubicBezTo>
                <a:lnTo>
                  <a:pt x="0" y="4868154"/>
                </a:lnTo>
                <a:lnTo>
                  <a:pt x="0" y="1989847"/>
                </a:lnTo>
                <a:lnTo>
                  <a:pt x="24232" y="1957443"/>
                </a:lnTo>
                <a:cubicBezTo>
                  <a:pt x="448549" y="1443289"/>
                  <a:pt x="1090698" y="1115568"/>
                  <a:pt x="1809389" y="1115568"/>
                </a:cubicBezTo>
                <a:close/>
                <a:moveTo>
                  <a:pt x="2534973" y="259137"/>
                </a:moveTo>
                <a:cubicBezTo>
                  <a:pt x="4220324" y="644912"/>
                  <a:pt x="5309137" y="2282040"/>
                  <a:pt x="5013272" y="3985475"/>
                </a:cubicBezTo>
                <a:lnTo>
                  <a:pt x="4634637" y="3919711"/>
                </a:lnTo>
                <a:cubicBezTo>
                  <a:pt x="4895537" y="2417588"/>
                  <a:pt x="3935399" y="973936"/>
                  <a:pt x="2449224" y="633752"/>
                </a:cubicBezTo>
                <a:close/>
                <a:moveTo>
                  <a:pt x="0" y="0"/>
                </a:moveTo>
                <a:lnTo>
                  <a:pt x="4061540" y="0"/>
                </a:lnTo>
                <a:lnTo>
                  <a:pt x="4115906" y="34856"/>
                </a:lnTo>
                <a:cubicBezTo>
                  <a:pt x="4421783" y="242898"/>
                  <a:pt x="4704213" y="495934"/>
                  <a:pt x="4953214" y="792893"/>
                </a:cubicBezTo>
                <a:cubicBezTo>
                  <a:pt x="6369754" y="2482261"/>
                  <a:pt x="6197934" y="4989103"/>
                  <a:pt x="4564143" y="6469400"/>
                </a:cubicBezTo>
                <a:cubicBezTo>
                  <a:pt x="4410976" y="6608178"/>
                  <a:pt x="4250093" y="6733282"/>
                  <a:pt x="4083017" y="6844757"/>
                </a:cubicBezTo>
                <a:lnTo>
                  <a:pt x="4062076" y="6858000"/>
                </a:lnTo>
                <a:lnTo>
                  <a:pt x="0" y="6858000"/>
                </a:lnTo>
                <a:lnTo>
                  <a:pt x="0" y="6151563"/>
                </a:lnTo>
                <a:lnTo>
                  <a:pt x="235156" y="6296066"/>
                </a:lnTo>
                <a:cubicBezTo>
                  <a:pt x="1427097" y="6950950"/>
                  <a:pt x="2947003" y="6810953"/>
                  <a:pt x="4005038" y="5852320"/>
                </a:cubicBezTo>
                <a:cubicBezTo>
                  <a:pt x="5307235" y="4672465"/>
                  <a:pt x="5444183" y="2674412"/>
                  <a:pt x="4315143" y="1327918"/>
                </a:cubicBezTo>
                <a:cubicBezTo>
                  <a:pt x="3256668" y="65579"/>
                  <a:pt x="1440321" y="-200950"/>
                  <a:pt x="73069" y="657725"/>
                </a:cubicBezTo>
                <a:lnTo>
                  <a:pt x="0" y="706168"/>
                </a:lnTo>
                <a:close/>
              </a:path>
            </a:pathLst>
          </a:custGeom>
          <a:solidFill>
            <a:schemeClr val="bg1">
              <a:lumMod val="95000"/>
            </a:schemeClr>
          </a:solidFill>
          <a:ln>
            <a:noFill/>
          </a:ln>
        </p:spPr>
        <p:txBody>
          <a:bodyPr wrap="square" anchor="ctr">
            <a:noAutofit/>
          </a:bodyPr>
          <a:lstStyle>
            <a:lvl1pPr algn="ctr">
              <a:defRPr sz="900">
                <a:solidFill>
                  <a:schemeClr val="tx2"/>
                </a:solidFill>
              </a:defRPr>
            </a:lvl1pPr>
          </a:lstStyle>
          <a:p>
            <a:endParaRPr lang="en-US" dirty="0"/>
          </a:p>
        </p:txBody>
      </p:sp>
      <p:sp>
        <p:nvSpPr>
          <p:cNvPr id="4" name="Slide Number Placeholder 5">
            <a:extLst>
              <a:ext uri="{FF2B5EF4-FFF2-40B4-BE49-F238E27FC236}">
                <a16:creationId xmlns:a16="http://schemas.microsoft.com/office/drawing/2014/main" id="{EEA78A33-DAF3-4F0C-AEF7-3FB83F89B60A}"/>
              </a:ext>
            </a:extLst>
          </p:cNvPr>
          <p:cNvSpPr>
            <a:spLocks noGrp="1"/>
          </p:cNvSpPr>
          <p:nvPr>
            <p:ph type="sldNum" sz="quarter" idx="4"/>
          </p:nvPr>
        </p:nvSpPr>
        <p:spPr>
          <a:xfrm>
            <a:off x="8673911" y="213888"/>
            <a:ext cx="429348" cy="273844"/>
          </a:xfrm>
          <a:prstGeom prst="rect">
            <a:avLst/>
          </a:prstGeom>
        </p:spPr>
        <p:txBody>
          <a:bodyPr vert="horz" lIns="91440" tIns="45720" rIns="91440" bIns="45720" rtlCol="0" anchor="ctr"/>
          <a:lstStyle>
            <a:lvl1pPr algn="ctr">
              <a:defRPr sz="900">
                <a:solidFill>
                  <a:schemeClr val="bg1"/>
                </a:solidFill>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30294763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8_Blank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78C59FA-6E9F-422D-9958-189DDE3D7D4A}"/>
              </a:ext>
            </a:extLst>
          </p:cNvPr>
          <p:cNvSpPr>
            <a:spLocks noGrp="1"/>
          </p:cNvSpPr>
          <p:nvPr>
            <p:ph type="pic" sz="quarter" idx="14"/>
          </p:nvPr>
        </p:nvSpPr>
        <p:spPr>
          <a:xfrm>
            <a:off x="2" y="0"/>
            <a:ext cx="4253594" cy="5141201"/>
          </a:xfrm>
          <a:custGeom>
            <a:avLst/>
            <a:gdLst>
              <a:gd name="connsiteX0" fmla="*/ 113079 w 5671459"/>
              <a:gd name="connsiteY0" fmla="*/ 5248248 h 6854935"/>
              <a:gd name="connsiteX1" fmla="*/ 1285581 w 5671459"/>
              <a:gd name="connsiteY1" fmla="*/ 6414748 h 6854935"/>
              <a:gd name="connsiteX2" fmla="*/ 845394 w 5671459"/>
              <a:gd name="connsiteY2" fmla="*/ 6854935 h 6854935"/>
              <a:gd name="connsiteX3" fmla="*/ 0 w 5671459"/>
              <a:gd name="connsiteY3" fmla="*/ 6854935 h 6854935"/>
              <a:gd name="connsiteX4" fmla="*/ 0 w 5671459"/>
              <a:gd name="connsiteY4" fmla="*/ 5361134 h 6854935"/>
              <a:gd name="connsiteX5" fmla="*/ 4773074 w 5671459"/>
              <a:gd name="connsiteY5" fmla="*/ 3567528 h 6854935"/>
              <a:gd name="connsiteX6" fmla="*/ 5671459 w 5671459"/>
              <a:gd name="connsiteY6" fmla="*/ 4463912 h 6854935"/>
              <a:gd name="connsiteX7" fmla="*/ 3280436 w 5671459"/>
              <a:gd name="connsiteY7" fmla="*/ 6854935 h 6854935"/>
              <a:gd name="connsiteX8" fmla="*/ 1979877 w 5671459"/>
              <a:gd name="connsiteY8" fmla="*/ 6854935 h 6854935"/>
              <a:gd name="connsiteX9" fmla="*/ 1729771 w 5671459"/>
              <a:gd name="connsiteY9" fmla="*/ 6606830 h 6854935"/>
              <a:gd name="connsiteX10" fmla="*/ 4745062 w 5671459"/>
              <a:gd name="connsiteY10" fmla="*/ 1572674 h 6854935"/>
              <a:gd name="connsiteX11" fmla="*/ 5641446 w 5671459"/>
              <a:gd name="connsiteY11" fmla="*/ 2471059 h 6854935"/>
              <a:gd name="connsiteX12" fmla="*/ 4745062 w 5671459"/>
              <a:gd name="connsiteY12" fmla="*/ 3371444 h 6854935"/>
              <a:gd name="connsiteX13" fmla="*/ 3846677 w 5671459"/>
              <a:gd name="connsiteY13" fmla="*/ 2471059 h 6854935"/>
              <a:gd name="connsiteX14" fmla="*/ 0 w 5671459"/>
              <a:gd name="connsiteY14" fmla="*/ 464965 h 6854935"/>
              <a:gd name="connsiteX15" fmla="*/ 661314 w 5671459"/>
              <a:gd name="connsiteY15" fmla="*/ 1124483 h 6854935"/>
              <a:gd name="connsiteX16" fmla="*/ 0 w 5671459"/>
              <a:gd name="connsiteY16" fmla="*/ 1785797 h 6854935"/>
              <a:gd name="connsiteX17" fmla="*/ 1625727 w 5671459"/>
              <a:gd name="connsiteY17" fmla="*/ 414179 h 6854935"/>
              <a:gd name="connsiteX18" fmla="*/ 4673031 w 5671459"/>
              <a:gd name="connsiteY18" fmla="*/ 3459482 h 6854935"/>
              <a:gd name="connsiteX19" fmla="*/ 1625727 w 5671459"/>
              <a:gd name="connsiteY19" fmla="*/ 6502785 h 6854935"/>
              <a:gd name="connsiteX20" fmla="*/ 0 w 5671459"/>
              <a:gd name="connsiteY20" fmla="*/ 4877058 h 6854935"/>
              <a:gd name="connsiteX21" fmla="*/ 0 w 5671459"/>
              <a:gd name="connsiteY21" fmla="*/ 2040975 h 6854935"/>
              <a:gd name="connsiteX22" fmla="*/ 3676605 w 5671459"/>
              <a:gd name="connsiteY22" fmla="*/ 1 h 6854935"/>
              <a:gd name="connsiteX23" fmla="*/ 3888696 w 5671459"/>
              <a:gd name="connsiteY23" fmla="*/ 1 h 6854935"/>
              <a:gd name="connsiteX24" fmla="*/ 5035187 w 5671459"/>
              <a:gd name="connsiteY24" fmla="*/ 1146492 h 6854935"/>
              <a:gd name="connsiteX25" fmla="*/ 3784651 w 5671459"/>
              <a:gd name="connsiteY25" fmla="*/ 2399028 h 6854935"/>
              <a:gd name="connsiteX26" fmla="*/ 2528113 w 5671459"/>
              <a:gd name="connsiteY26" fmla="*/ 1146492 h 6854935"/>
              <a:gd name="connsiteX27" fmla="*/ 1705762 w 5671459"/>
              <a:gd name="connsiteY27" fmla="*/ 1 h 6854935"/>
              <a:gd name="connsiteX28" fmla="*/ 3168388 w 5671459"/>
              <a:gd name="connsiteY28" fmla="*/ 1 h 6854935"/>
              <a:gd name="connsiteX29" fmla="*/ 3334459 w 5671459"/>
              <a:gd name="connsiteY29" fmla="*/ 166072 h 6854935"/>
              <a:gd name="connsiteX30" fmla="*/ 2436074 w 5671459"/>
              <a:gd name="connsiteY30" fmla="*/ 1066458 h 6854935"/>
              <a:gd name="connsiteX31" fmla="*/ 1539690 w 5671459"/>
              <a:gd name="connsiteY31" fmla="*/ 166072 h 6854935"/>
              <a:gd name="connsiteX32" fmla="*/ 313165 w 5671459"/>
              <a:gd name="connsiteY32" fmla="*/ 0 h 6854935"/>
              <a:gd name="connsiteX33" fmla="*/ 1243564 w 5671459"/>
              <a:gd name="connsiteY33" fmla="*/ 0 h 6854935"/>
              <a:gd name="connsiteX34" fmla="*/ 1513679 w 5671459"/>
              <a:gd name="connsiteY34" fmla="*/ 270116 h 6854935"/>
              <a:gd name="connsiteX35" fmla="*/ 777364 w 5671459"/>
              <a:gd name="connsiteY35" fmla="*/ 1004430 h 6854935"/>
              <a:gd name="connsiteX36" fmla="*/ 43049 w 5671459"/>
              <a:gd name="connsiteY36" fmla="*/ 270116 h 6854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671459" h="6854935">
                <a:moveTo>
                  <a:pt x="113079" y="5248248"/>
                </a:moveTo>
                <a:lnTo>
                  <a:pt x="1285581" y="6414748"/>
                </a:lnTo>
                <a:lnTo>
                  <a:pt x="845394" y="6854935"/>
                </a:lnTo>
                <a:lnTo>
                  <a:pt x="0" y="6854935"/>
                </a:lnTo>
                <a:lnTo>
                  <a:pt x="0" y="5361134"/>
                </a:lnTo>
                <a:close/>
                <a:moveTo>
                  <a:pt x="4773074" y="3567528"/>
                </a:moveTo>
                <a:lnTo>
                  <a:pt x="5671459" y="4463912"/>
                </a:lnTo>
                <a:lnTo>
                  <a:pt x="3280436" y="6854935"/>
                </a:lnTo>
                <a:lnTo>
                  <a:pt x="1979877" y="6854935"/>
                </a:lnTo>
                <a:lnTo>
                  <a:pt x="1729771" y="6606830"/>
                </a:lnTo>
                <a:close/>
                <a:moveTo>
                  <a:pt x="4745062" y="1572674"/>
                </a:moveTo>
                <a:lnTo>
                  <a:pt x="5641446" y="2471059"/>
                </a:lnTo>
                <a:lnTo>
                  <a:pt x="4745062" y="3371444"/>
                </a:lnTo>
                <a:lnTo>
                  <a:pt x="3846677" y="2471059"/>
                </a:lnTo>
                <a:close/>
                <a:moveTo>
                  <a:pt x="0" y="464965"/>
                </a:moveTo>
                <a:lnTo>
                  <a:pt x="661314" y="1124483"/>
                </a:lnTo>
                <a:lnTo>
                  <a:pt x="0" y="1785797"/>
                </a:lnTo>
                <a:close/>
                <a:moveTo>
                  <a:pt x="1625727" y="414179"/>
                </a:moveTo>
                <a:lnTo>
                  <a:pt x="4673031" y="3459482"/>
                </a:lnTo>
                <a:lnTo>
                  <a:pt x="1625727" y="6502785"/>
                </a:lnTo>
                <a:lnTo>
                  <a:pt x="0" y="4877058"/>
                </a:lnTo>
                <a:lnTo>
                  <a:pt x="0" y="2040975"/>
                </a:lnTo>
                <a:close/>
                <a:moveTo>
                  <a:pt x="3676605" y="1"/>
                </a:moveTo>
                <a:lnTo>
                  <a:pt x="3888696" y="1"/>
                </a:lnTo>
                <a:lnTo>
                  <a:pt x="5035187" y="1146492"/>
                </a:lnTo>
                <a:lnTo>
                  <a:pt x="3784651" y="2399028"/>
                </a:lnTo>
                <a:lnTo>
                  <a:pt x="2528113" y="1146492"/>
                </a:lnTo>
                <a:close/>
                <a:moveTo>
                  <a:pt x="1705762" y="1"/>
                </a:moveTo>
                <a:lnTo>
                  <a:pt x="3168388" y="1"/>
                </a:lnTo>
                <a:lnTo>
                  <a:pt x="3334459" y="166072"/>
                </a:lnTo>
                <a:lnTo>
                  <a:pt x="2436074" y="1066458"/>
                </a:lnTo>
                <a:lnTo>
                  <a:pt x="1539690" y="166072"/>
                </a:lnTo>
                <a:close/>
                <a:moveTo>
                  <a:pt x="313165" y="0"/>
                </a:moveTo>
                <a:lnTo>
                  <a:pt x="1243564" y="0"/>
                </a:lnTo>
                <a:lnTo>
                  <a:pt x="1513679" y="270116"/>
                </a:lnTo>
                <a:lnTo>
                  <a:pt x="777364" y="1004430"/>
                </a:lnTo>
                <a:lnTo>
                  <a:pt x="43049" y="270116"/>
                </a:lnTo>
                <a:close/>
              </a:path>
            </a:pathLst>
          </a:custGeom>
          <a:solidFill>
            <a:schemeClr val="bg1">
              <a:lumMod val="95000"/>
            </a:schemeClr>
          </a:solidFill>
          <a:ln>
            <a:noFill/>
          </a:ln>
        </p:spPr>
        <p:txBody>
          <a:bodyPr wrap="square" anchor="ctr">
            <a:noAutofit/>
          </a:bodyPr>
          <a:lstStyle>
            <a:lvl1pPr algn="ctr">
              <a:defRPr sz="900">
                <a:solidFill>
                  <a:schemeClr val="tx2"/>
                </a:solidFill>
              </a:defRPr>
            </a:lvl1pPr>
          </a:lstStyle>
          <a:p>
            <a:endParaRPr lang="en-US" dirty="0"/>
          </a:p>
        </p:txBody>
      </p:sp>
      <p:sp>
        <p:nvSpPr>
          <p:cNvPr id="4" name="Slide Number Placeholder 5">
            <a:extLst>
              <a:ext uri="{FF2B5EF4-FFF2-40B4-BE49-F238E27FC236}">
                <a16:creationId xmlns:a16="http://schemas.microsoft.com/office/drawing/2014/main" id="{EEA78A33-DAF3-4F0C-AEF7-3FB83F89B60A}"/>
              </a:ext>
            </a:extLst>
          </p:cNvPr>
          <p:cNvSpPr>
            <a:spLocks noGrp="1"/>
          </p:cNvSpPr>
          <p:nvPr>
            <p:ph type="sldNum" sz="quarter" idx="4"/>
          </p:nvPr>
        </p:nvSpPr>
        <p:spPr>
          <a:xfrm>
            <a:off x="8673911" y="213888"/>
            <a:ext cx="429348" cy="273844"/>
          </a:xfrm>
          <a:prstGeom prst="rect">
            <a:avLst/>
          </a:prstGeom>
        </p:spPr>
        <p:txBody>
          <a:bodyPr vert="horz" lIns="91440" tIns="45720" rIns="91440" bIns="45720" rtlCol="0" anchor="ctr"/>
          <a:lstStyle>
            <a:lvl1pPr algn="ctr">
              <a:defRPr sz="900">
                <a:solidFill>
                  <a:schemeClr val="bg1"/>
                </a:solidFill>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12727690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23_Blan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90243FA-0F50-4A55-A5A2-701512037544}"/>
              </a:ext>
            </a:extLst>
          </p:cNvPr>
          <p:cNvSpPr>
            <a:spLocks noGrp="1"/>
          </p:cNvSpPr>
          <p:nvPr>
            <p:ph type="pic" sz="quarter" idx="21" hasCustomPrompt="1"/>
          </p:nvPr>
        </p:nvSpPr>
        <p:spPr>
          <a:xfrm>
            <a:off x="1356202" y="2708545"/>
            <a:ext cx="1861262" cy="4042526"/>
          </a:xfrm>
          <a:custGeom>
            <a:avLst/>
            <a:gdLst>
              <a:gd name="connsiteX0" fmla="*/ 1976434 w 2481683"/>
              <a:gd name="connsiteY0" fmla="*/ 0 h 5390035"/>
              <a:gd name="connsiteX1" fmla="*/ 2230180 w 2481683"/>
              <a:gd name="connsiteY1" fmla="*/ 0 h 5390035"/>
              <a:gd name="connsiteX2" fmla="*/ 2481683 w 2481683"/>
              <a:gd name="connsiteY2" fmla="*/ 254151 h 5390035"/>
              <a:gd name="connsiteX3" fmla="*/ 2481683 w 2481683"/>
              <a:gd name="connsiteY3" fmla="*/ 5135885 h 5390035"/>
              <a:gd name="connsiteX4" fmla="*/ 2230180 w 2481683"/>
              <a:gd name="connsiteY4" fmla="*/ 5390035 h 5390035"/>
              <a:gd name="connsiteX5" fmla="*/ 1282367 w 2481683"/>
              <a:gd name="connsiteY5" fmla="*/ 5390035 h 5390035"/>
              <a:gd name="connsiteX6" fmla="*/ 251505 w 2481683"/>
              <a:gd name="connsiteY6" fmla="*/ 5390035 h 5390035"/>
              <a:gd name="connsiteX7" fmla="*/ 0 w 2481683"/>
              <a:gd name="connsiteY7" fmla="*/ 5135887 h 5390035"/>
              <a:gd name="connsiteX8" fmla="*/ 0 w 2481683"/>
              <a:gd name="connsiteY8" fmla="*/ 254151 h 5390035"/>
              <a:gd name="connsiteX9" fmla="*/ 251505 w 2481683"/>
              <a:gd name="connsiteY9" fmla="*/ 2 h 5390035"/>
              <a:gd name="connsiteX10" fmla="*/ 505252 w 2481683"/>
              <a:gd name="connsiteY10" fmla="*/ 2 h 5390035"/>
              <a:gd name="connsiteX11" fmla="*/ 549345 w 2481683"/>
              <a:gd name="connsiteY11" fmla="*/ 47175 h 5390035"/>
              <a:gd name="connsiteX12" fmla="*/ 708809 w 2481683"/>
              <a:gd name="connsiteY12" fmla="*/ 203149 h 5390035"/>
              <a:gd name="connsiteX13" fmla="*/ 1199319 w 2481683"/>
              <a:gd name="connsiteY13" fmla="*/ 203149 h 5390035"/>
              <a:gd name="connsiteX14" fmla="*/ 1772877 w 2481683"/>
              <a:gd name="connsiteY14" fmla="*/ 203149 h 5390035"/>
              <a:gd name="connsiteX15" fmla="*/ 1932341 w 2481683"/>
              <a:gd name="connsiteY15" fmla="*/ 47175 h 5390035"/>
              <a:gd name="connsiteX16" fmla="*/ 1976434 w 2481683"/>
              <a:gd name="connsiteY16" fmla="*/ 0 h 539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1683" h="5390035">
                <a:moveTo>
                  <a:pt x="1976434" y="0"/>
                </a:moveTo>
                <a:lnTo>
                  <a:pt x="2230180" y="0"/>
                </a:lnTo>
                <a:cubicBezTo>
                  <a:pt x="2369081" y="0"/>
                  <a:pt x="2481683" y="113787"/>
                  <a:pt x="2481683" y="254151"/>
                </a:cubicBezTo>
                <a:lnTo>
                  <a:pt x="2481683" y="5135885"/>
                </a:lnTo>
                <a:cubicBezTo>
                  <a:pt x="2481683" y="5276251"/>
                  <a:pt x="2369081" y="5390035"/>
                  <a:pt x="2230180" y="5390035"/>
                </a:cubicBezTo>
                <a:lnTo>
                  <a:pt x="1282367" y="5390035"/>
                </a:lnTo>
                <a:lnTo>
                  <a:pt x="251505" y="5390035"/>
                </a:lnTo>
                <a:cubicBezTo>
                  <a:pt x="112604" y="5390035"/>
                  <a:pt x="0" y="5276251"/>
                  <a:pt x="0" y="5135887"/>
                </a:cubicBezTo>
                <a:lnTo>
                  <a:pt x="0" y="254151"/>
                </a:lnTo>
                <a:cubicBezTo>
                  <a:pt x="0" y="113787"/>
                  <a:pt x="112604" y="2"/>
                  <a:pt x="251505" y="2"/>
                </a:cubicBezTo>
                <a:lnTo>
                  <a:pt x="505252" y="2"/>
                </a:lnTo>
                <a:cubicBezTo>
                  <a:pt x="530333" y="155"/>
                  <a:pt x="548489" y="19341"/>
                  <a:pt x="549345" y="47175"/>
                </a:cubicBezTo>
                <a:cubicBezTo>
                  <a:pt x="549345" y="137141"/>
                  <a:pt x="619782" y="203149"/>
                  <a:pt x="708809" y="203149"/>
                </a:cubicBezTo>
                <a:lnTo>
                  <a:pt x="1199319" y="203149"/>
                </a:lnTo>
                <a:lnTo>
                  <a:pt x="1772877" y="203149"/>
                </a:lnTo>
                <a:cubicBezTo>
                  <a:pt x="1861901" y="203149"/>
                  <a:pt x="1932341" y="137139"/>
                  <a:pt x="1932341" y="47175"/>
                </a:cubicBezTo>
                <a:cubicBezTo>
                  <a:pt x="1933196" y="19341"/>
                  <a:pt x="1951354" y="154"/>
                  <a:pt x="1976434"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10" name="Picture Placeholder 9">
            <a:extLst>
              <a:ext uri="{FF2B5EF4-FFF2-40B4-BE49-F238E27FC236}">
                <a16:creationId xmlns:a16="http://schemas.microsoft.com/office/drawing/2014/main" id="{ECCE95B2-0EA0-4736-B8E5-9C6068B87CD0}"/>
              </a:ext>
            </a:extLst>
          </p:cNvPr>
          <p:cNvSpPr>
            <a:spLocks noGrp="1"/>
          </p:cNvSpPr>
          <p:nvPr>
            <p:ph type="pic" sz="quarter" idx="22" hasCustomPrompt="1"/>
          </p:nvPr>
        </p:nvSpPr>
        <p:spPr>
          <a:xfrm>
            <a:off x="5928201" y="2708545"/>
            <a:ext cx="1861262" cy="4042526"/>
          </a:xfrm>
          <a:custGeom>
            <a:avLst/>
            <a:gdLst>
              <a:gd name="connsiteX0" fmla="*/ 1976433 w 2481683"/>
              <a:gd name="connsiteY0" fmla="*/ 0 h 5390035"/>
              <a:gd name="connsiteX1" fmla="*/ 2230180 w 2481683"/>
              <a:gd name="connsiteY1" fmla="*/ 0 h 5390035"/>
              <a:gd name="connsiteX2" fmla="*/ 2481683 w 2481683"/>
              <a:gd name="connsiteY2" fmla="*/ 254151 h 5390035"/>
              <a:gd name="connsiteX3" fmla="*/ 2481683 w 2481683"/>
              <a:gd name="connsiteY3" fmla="*/ 5135885 h 5390035"/>
              <a:gd name="connsiteX4" fmla="*/ 2230180 w 2481683"/>
              <a:gd name="connsiteY4" fmla="*/ 5390035 h 5390035"/>
              <a:gd name="connsiteX5" fmla="*/ 1282367 w 2481683"/>
              <a:gd name="connsiteY5" fmla="*/ 5390035 h 5390035"/>
              <a:gd name="connsiteX6" fmla="*/ 251505 w 2481683"/>
              <a:gd name="connsiteY6" fmla="*/ 5390035 h 5390035"/>
              <a:gd name="connsiteX7" fmla="*/ 0 w 2481683"/>
              <a:gd name="connsiteY7" fmla="*/ 5135887 h 5390035"/>
              <a:gd name="connsiteX8" fmla="*/ 0 w 2481683"/>
              <a:gd name="connsiteY8" fmla="*/ 254151 h 5390035"/>
              <a:gd name="connsiteX9" fmla="*/ 251505 w 2481683"/>
              <a:gd name="connsiteY9" fmla="*/ 2 h 5390035"/>
              <a:gd name="connsiteX10" fmla="*/ 505252 w 2481683"/>
              <a:gd name="connsiteY10" fmla="*/ 2 h 5390035"/>
              <a:gd name="connsiteX11" fmla="*/ 549344 w 2481683"/>
              <a:gd name="connsiteY11" fmla="*/ 47175 h 5390035"/>
              <a:gd name="connsiteX12" fmla="*/ 708809 w 2481683"/>
              <a:gd name="connsiteY12" fmla="*/ 203149 h 5390035"/>
              <a:gd name="connsiteX13" fmla="*/ 1199319 w 2481683"/>
              <a:gd name="connsiteY13" fmla="*/ 203149 h 5390035"/>
              <a:gd name="connsiteX14" fmla="*/ 1772876 w 2481683"/>
              <a:gd name="connsiteY14" fmla="*/ 203149 h 5390035"/>
              <a:gd name="connsiteX15" fmla="*/ 1932341 w 2481683"/>
              <a:gd name="connsiteY15" fmla="*/ 47175 h 5390035"/>
              <a:gd name="connsiteX16" fmla="*/ 1976433 w 2481683"/>
              <a:gd name="connsiteY16" fmla="*/ 0 h 5390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81683" h="5390035">
                <a:moveTo>
                  <a:pt x="1976433" y="0"/>
                </a:moveTo>
                <a:lnTo>
                  <a:pt x="2230180" y="0"/>
                </a:lnTo>
                <a:cubicBezTo>
                  <a:pt x="2369081" y="0"/>
                  <a:pt x="2481683" y="113787"/>
                  <a:pt x="2481683" y="254151"/>
                </a:cubicBezTo>
                <a:lnTo>
                  <a:pt x="2481683" y="5135885"/>
                </a:lnTo>
                <a:cubicBezTo>
                  <a:pt x="2481683" y="5276251"/>
                  <a:pt x="2369081" y="5390035"/>
                  <a:pt x="2230180" y="5390035"/>
                </a:cubicBezTo>
                <a:lnTo>
                  <a:pt x="1282367" y="5390035"/>
                </a:lnTo>
                <a:lnTo>
                  <a:pt x="251505" y="5390035"/>
                </a:lnTo>
                <a:cubicBezTo>
                  <a:pt x="112604" y="5390035"/>
                  <a:pt x="0" y="5276251"/>
                  <a:pt x="0" y="5135887"/>
                </a:cubicBezTo>
                <a:lnTo>
                  <a:pt x="0" y="254151"/>
                </a:lnTo>
                <a:cubicBezTo>
                  <a:pt x="0" y="113787"/>
                  <a:pt x="112604" y="2"/>
                  <a:pt x="251505" y="2"/>
                </a:cubicBezTo>
                <a:lnTo>
                  <a:pt x="505252" y="2"/>
                </a:lnTo>
                <a:cubicBezTo>
                  <a:pt x="530333" y="155"/>
                  <a:pt x="548489" y="19341"/>
                  <a:pt x="549344" y="47175"/>
                </a:cubicBezTo>
                <a:cubicBezTo>
                  <a:pt x="549344" y="137141"/>
                  <a:pt x="619782" y="203149"/>
                  <a:pt x="708809" y="203149"/>
                </a:cubicBezTo>
                <a:lnTo>
                  <a:pt x="1199319" y="203149"/>
                </a:lnTo>
                <a:lnTo>
                  <a:pt x="1772876" y="203149"/>
                </a:lnTo>
                <a:cubicBezTo>
                  <a:pt x="1861901" y="203149"/>
                  <a:pt x="1932341" y="137139"/>
                  <a:pt x="1932341" y="47175"/>
                </a:cubicBezTo>
                <a:cubicBezTo>
                  <a:pt x="1933196" y="19341"/>
                  <a:pt x="1951354" y="154"/>
                  <a:pt x="1976433"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5" name="Slide Number Placeholder 5">
            <a:extLst>
              <a:ext uri="{FF2B5EF4-FFF2-40B4-BE49-F238E27FC236}">
                <a16:creationId xmlns:a16="http://schemas.microsoft.com/office/drawing/2014/main" id="{5FEC52CF-7DAB-4019-AB50-7F8467949662}"/>
              </a:ext>
            </a:extLst>
          </p:cNvPr>
          <p:cNvSpPr>
            <a:spLocks noGrp="1"/>
          </p:cNvSpPr>
          <p:nvPr>
            <p:ph type="sldNum" sz="quarter" idx="4"/>
          </p:nvPr>
        </p:nvSpPr>
        <p:spPr>
          <a:xfrm>
            <a:off x="8673911" y="213888"/>
            <a:ext cx="429348" cy="273844"/>
          </a:xfrm>
          <a:prstGeom prst="rect">
            <a:avLst/>
          </a:prstGeom>
        </p:spPr>
        <p:txBody>
          <a:bodyPr vert="horz" lIns="91440" tIns="45720" rIns="91440" bIns="45720" rtlCol="0" anchor="ctr"/>
          <a:lstStyle>
            <a:lvl1pPr algn="ctr">
              <a:defRPr sz="900">
                <a:solidFill>
                  <a:schemeClr val="bg1"/>
                </a:solidFill>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14626113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24_Blan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CFA6113-0092-4A3C-AC5C-583719F52657}"/>
              </a:ext>
            </a:extLst>
          </p:cNvPr>
          <p:cNvSpPr>
            <a:spLocks noGrp="1"/>
          </p:cNvSpPr>
          <p:nvPr>
            <p:ph type="pic" sz="quarter" idx="21" hasCustomPrompt="1"/>
          </p:nvPr>
        </p:nvSpPr>
        <p:spPr>
          <a:xfrm>
            <a:off x="933654" y="569972"/>
            <a:ext cx="1837764" cy="3991491"/>
          </a:xfrm>
          <a:custGeom>
            <a:avLst/>
            <a:gdLst>
              <a:gd name="connsiteX0" fmla="*/ 1951480 w 2450352"/>
              <a:gd name="connsiteY0" fmla="*/ 0 h 5321988"/>
              <a:gd name="connsiteX1" fmla="*/ 2202025 w 2450352"/>
              <a:gd name="connsiteY1" fmla="*/ 0 h 5321988"/>
              <a:gd name="connsiteX2" fmla="*/ 2450352 w 2450352"/>
              <a:gd name="connsiteY2" fmla="*/ 250941 h 5321988"/>
              <a:gd name="connsiteX3" fmla="*/ 2450352 w 2450352"/>
              <a:gd name="connsiteY3" fmla="*/ 5071046 h 5321988"/>
              <a:gd name="connsiteX4" fmla="*/ 2202025 w 2450352"/>
              <a:gd name="connsiteY4" fmla="*/ 5321988 h 5321988"/>
              <a:gd name="connsiteX5" fmla="*/ 1266176 w 2450352"/>
              <a:gd name="connsiteY5" fmla="*/ 5321988 h 5321988"/>
              <a:gd name="connsiteX6" fmla="*/ 248329 w 2450352"/>
              <a:gd name="connsiteY6" fmla="*/ 5321988 h 5321988"/>
              <a:gd name="connsiteX7" fmla="*/ 0 w 2450352"/>
              <a:gd name="connsiteY7" fmla="*/ 5071047 h 5321988"/>
              <a:gd name="connsiteX8" fmla="*/ 0 w 2450352"/>
              <a:gd name="connsiteY8" fmla="*/ 250941 h 5321988"/>
              <a:gd name="connsiteX9" fmla="*/ 248329 w 2450352"/>
              <a:gd name="connsiteY9" fmla="*/ 1 h 5321988"/>
              <a:gd name="connsiteX10" fmla="*/ 498873 w 2450352"/>
              <a:gd name="connsiteY10" fmla="*/ 1 h 5321988"/>
              <a:gd name="connsiteX11" fmla="*/ 542409 w 2450352"/>
              <a:gd name="connsiteY11" fmla="*/ 46580 h 5321988"/>
              <a:gd name="connsiteX12" fmla="*/ 699859 w 2450352"/>
              <a:gd name="connsiteY12" fmla="*/ 200584 h 5321988"/>
              <a:gd name="connsiteX13" fmla="*/ 1184177 w 2450352"/>
              <a:gd name="connsiteY13" fmla="*/ 200584 h 5321988"/>
              <a:gd name="connsiteX14" fmla="*/ 1750493 w 2450352"/>
              <a:gd name="connsiteY14" fmla="*/ 200584 h 5321988"/>
              <a:gd name="connsiteX15" fmla="*/ 1907945 w 2450352"/>
              <a:gd name="connsiteY15" fmla="*/ 46579 h 5321988"/>
              <a:gd name="connsiteX16" fmla="*/ 1951480 w 2450352"/>
              <a:gd name="connsiteY16" fmla="*/ 0 h 532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0352" h="5321988">
                <a:moveTo>
                  <a:pt x="1951480" y="0"/>
                </a:moveTo>
                <a:lnTo>
                  <a:pt x="2202025" y="0"/>
                </a:lnTo>
                <a:cubicBezTo>
                  <a:pt x="2339171" y="0"/>
                  <a:pt x="2450352" y="112350"/>
                  <a:pt x="2450352" y="250941"/>
                </a:cubicBezTo>
                <a:lnTo>
                  <a:pt x="2450352" y="5071046"/>
                </a:lnTo>
                <a:cubicBezTo>
                  <a:pt x="2450352" y="5209640"/>
                  <a:pt x="2339171" y="5321988"/>
                  <a:pt x="2202025" y="5321988"/>
                </a:cubicBezTo>
                <a:lnTo>
                  <a:pt x="1266176" y="5321988"/>
                </a:lnTo>
                <a:lnTo>
                  <a:pt x="248329" y="5321988"/>
                </a:lnTo>
                <a:cubicBezTo>
                  <a:pt x="111183" y="5321988"/>
                  <a:pt x="0" y="5209640"/>
                  <a:pt x="0" y="5071047"/>
                </a:cubicBezTo>
                <a:lnTo>
                  <a:pt x="0" y="250941"/>
                </a:lnTo>
                <a:cubicBezTo>
                  <a:pt x="0" y="112350"/>
                  <a:pt x="111183" y="1"/>
                  <a:pt x="248329" y="1"/>
                </a:cubicBezTo>
                <a:lnTo>
                  <a:pt x="498873" y="1"/>
                </a:lnTo>
                <a:cubicBezTo>
                  <a:pt x="523637" y="153"/>
                  <a:pt x="541564" y="19096"/>
                  <a:pt x="542409" y="46580"/>
                </a:cubicBezTo>
                <a:cubicBezTo>
                  <a:pt x="542409" y="135410"/>
                  <a:pt x="611957" y="200584"/>
                  <a:pt x="699859" y="200584"/>
                </a:cubicBezTo>
                <a:lnTo>
                  <a:pt x="1184177" y="200584"/>
                </a:lnTo>
                <a:lnTo>
                  <a:pt x="1750493" y="200584"/>
                </a:lnTo>
                <a:cubicBezTo>
                  <a:pt x="1838395" y="200584"/>
                  <a:pt x="1907945" y="135407"/>
                  <a:pt x="1907945" y="46579"/>
                </a:cubicBezTo>
                <a:cubicBezTo>
                  <a:pt x="1908790" y="19096"/>
                  <a:pt x="1926718" y="151"/>
                  <a:pt x="1951480" y="0"/>
                </a:cubicBezTo>
                <a:close/>
              </a:path>
            </a:pathLst>
          </a:custGeom>
          <a:solidFill>
            <a:schemeClr val="bg1">
              <a:lumMod val="8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9" name="Picture Placeholder 8">
            <a:extLst>
              <a:ext uri="{FF2B5EF4-FFF2-40B4-BE49-F238E27FC236}">
                <a16:creationId xmlns:a16="http://schemas.microsoft.com/office/drawing/2014/main" id="{9E431A02-6CE0-4723-95C7-360CABA10FF4}"/>
              </a:ext>
            </a:extLst>
          </p:cNvPr>
          <p:cNvSpPr>
            <a:spLocks noGrp="1"/>
          </p:cNvSpPr>
          <p:nvPr>
            <p:ph type="pic" sz="quarter" idx="22" hasCustomPrompt="1"/>
          </p:nvPr>
        </p:nvSpPr>
        <p:spPr>
          <a:xfrm>
            <a:off x="1850830" y="1373476"/>
            <a:ext cx="2496653" cy="1726760"/>
          </a:xfrm>
          <a:custGeom>
            <a:avLst/>
            <a:gdLst>
              <a:gd name="connsiteX0" fmla="*/ 255607 w 3328871"/>
              <a:gd name="connsiteY0" fmla="*/ 0 h 2302347"/>
              <a:gd name="connsiteX1" fmla="*/ 3073264 w 3328871"/>
              <a:gd name="connsiteY1" fmla="*/ 0 h 2302347"/>
              <a:gd name="connsiteX2" fmla="*/ 3328871 w 3328871"/>
              <a:gd name="connsiteY2" fmla="*/ 255607 h 2302347"/>
              <a:gd name="connsiteX3" fmla="*/ 3328871 w 3328871"/>
              <a:gd name="connsiteY3" fmla="*/ 2046740 h 2302347"/>
              <a:gd name="connsiteX4" fmla="*/ 3073264 w 3328871"/>
              <a:gd name="connsiteY4" fmla="*/ 2302347 h 2302347"/>
              <a:gd name="connsiteX5" fmla="*/ 255607 w 3328871"/>
              <a:gd name="connsiteY5" fmla="*/ 2302347 h 2302347"/>
              <a:gd name="connsiteX6" fmla="*/ 0 w 3328871"/>
              <a:gd name="connsiteY6" fmla="*/ 2046740 h 2302347"/>
              <a:gd name="connsiteX7" fmla="*/ 0 w 3328871"/>
              <a:gd name="connsiteY7" fmla="*/ 255607 h 2302347"/>
              <a:gd name="connsiteX8" fmla="*/ 255607 w 3328871"/>
              <a:gd name="connsiteY8" fmla="*/ 0 h 23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8871" h="2302347">
                <a:moveTo>
                  <a:pt x="255607" y="0"/>
                </a:moveTo>
                <a:lnTo>
                  <a:pt x="3073264" y="0"/>
                </a:lnTo>
                <a:cubicBezTo>
                  <a:pt x="3214432" y="0"/>
                  <a:pt x="3328871" y="114439"/>
                  <a:pt x="3328871" y="255607"/>
                </a:cubicBezTo>
                <a:lnTo>
                  <a:pt x="3328871" y="2046740"/>
                </a:lnTo>
                <a:cubicBezTo>
                  <a:pt x="3328871" y="2187908"/>
                  <a:pt x="3214432" y="2302347"/>
                  <a:pt x="3073264" y="2302347"/>
                </a:cubicBezTo>
                <a:lnTo>
                  <a:pt x="255607" y="2302347"/>
                </a:lnTo>
                <a:cubicBezTo>
                  <a:pt x="114439" y="2302347"/>
                  <a:pt x="0" y="2187908"/>
                  <a:pt x="0" y="2046740"/>
                </a:cubicBezTo>
                <a:lnTo>
                  <a:pt x="0" y="255607"/>
                </a:lnTo>
                <a:cubicBezTo>
                  <a:pt x="0" y="114439"/>
                  <a:pt x="114439" y="0"/>
                  <a:pt x="255607" y="0"/>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5" name="Slide Number Placeholder 5">
            <a:extLst>
              <a:ext uri="{FF2B5EF4-FFF2-40B4-BE49-F238E27FC236}">
                <a16:creationId xmlns:a16="http://schemas.microsoft.com/office/drawing/2014/main" id="{0323F6BD-44AD-4882-B6C7-66C45DF0B7C4}"/>
              </a:ext>
            </a:extLst>
          </p:cNvPr>
          <p:cNvSpPr>
            <a:spLocks noGrp="1"/>
          </p:cNvSpPr>
          <p:nvPr userDrawn="1">
            <p:ph type="sldNum" sz="quarter" idx="4"/>
          </p:nvPr>
        </p:nvSpPr>
        <p:spPr>
          <a:xfrm>
            <a:off x="8673911" y="213888"/>
            <a:ext cx="429348" cy="273844"/>
          </a:xfrm>
          <a:prstGeom prst="rect">
            <a:avLst/>
          </a:prstGeom>
        </p:spPr>
        <p:txBody>
          <a:bodyPr vert="horz" lIns="91440" tIns="45720" rIns="91440" bIns="45720" rtlCol="0" anchor="ctr"/>
          <a:lstStyle>
            <a:lvl1pPr algn="ctr">
              <a:defRPr sz="900">
                <a:solidFill>
                  <a:schemeClr val="bg1"/>
                </a:solidFill>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40522218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3_Blank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F31893-E204-41AF-AC6A-5E66943DAF33}"/>
              </a:ext>
            </a:extLst>
          </p:cNvPr>
          <p:cNvSpPr>
            <a:spLocks noGrp="1"/>
          </p:cNvSpPr>
          <p:nvPr>
            <p:ph type="pic" sz="quarter" idx="24" hasCustomPrompt="1"/>
          </p:nvPr>
        </p:nvSpPr>
        <p:spPr>
          <a:xfrm>
            <a:off x="4911538" y="-454733"/>
            <a:ext cx="3223736" cy="5142881"/>
          </a:xfrm>
          <a:custGeom>
            <a:avLst/>
            <a:gdLst>
              <a:gd name="connsiteX0" fmla="*/ 2022543 w 4298314"/>
              <a:gd name="connsiteY0" fmla="*/ 115 h 6857175"/>
              <a:gd name="connsiteX1" fmla="*/ 2178326 w 4298314"/>
              <a:gd name="connsiteY1" fmla="*/ 29492 h 6857175"/>
              <a:gd name="connsiteX2" fmla="*/ 2373408 w 4298314"/>
              <a:gd name="connsiteY2" fmla="*/ 45358 h 6857175"/>
              <a:gd name="connsiteX3" fmla="*/ 2401277 w 4298314"/>
              <a:gd name="connsiteY3" fmla="*/ 42714 h 6857175"/>
              <a:gd name="connsiteX4" fmla="*/ 2819310 w 4298314"/>
              <a:gd name="connsiteY4" fmla="*/ 79734 h 6857175"/>
              <a:gd name="connsiteX5" fmla="*/ 2868081 w 4298314"/>
              <a:gd name="connsiteY5" fmla="*/ 135265 h 6857175"/>
              <a:gd name="connsiteX6" fmla="*/ 2875048 w 4298314"/>
              <a:gd name="connsiteY6" fmla="*/ 90312 h 6857175"/>
              <a:gd name="connsiteX7" fmla="*/ 3028327 w 4298314"/>
              <a:gd name="connsiteY7" fmla="*/ 42714 h 6857175"/>
              <a:gd name="connsiteX8" fmla="*/ 3557837 w 4298314"/>
              <a:gd name="connsiteY8" fmla="*/ 137910 h 6857175"/>
              <a:gd name="connsiteX9" fmla="*/ 3592673 w 4298314"/>
              <a:gd name="connsiteY9" fmla="*/ 180219 h 6857175"/>
              <a:gd name="connsiteX10" fmla="*/ 3592673 w 4298314"/>
              <a:gd name="connsiteY10" fmla="*/ 246328 h 6857175"/>
              <a:gd name="connsiteX11" fmla="*/ 3683247 w 4298314"/>
              <a:gd name="connsiteY11" fmla="*/ 209307 h 6857175"/>
              <a:gd name="connsiteX12" fmla="*/ 3718083 w 4298314"/>
              <a:gd name="connsiteY12" fmla="*/ 278060 h 6857175"/>
              <a:gd name="connsiteX13" fmla="*/ 3752920 w 4298314"/>
              <a:gd name="connsiteY13" fmla="*/ 267482 h 6857175"/>
              <a:gd name="connsiteX14" fmla="*/ 3836526 w 4298314"/>
              <a:gd name="connsiteY14" fmla="*/ 301859 h 6857175"/>
              <a:gd name="connsiteX15" fmla="*/ 3954969 w 4298314"/>
              <a:gd name="connsiteY15" fmla="*/ 613891 h 6857175"/>
              <a:gd name="connsiteX16" fmla="*/ 4010707 w 4298314"/>
              <a:gd name="connsiteY16" fmla="*/ 933856 h 6857175"/>
              <a:gd name="connsiteX17" fmla="*/ 4150052 w 4298314"/>
              <a:gd name="connsiteY17" fmla="*/ 1502389 h 6857175"/>
              <a:gd name="connsiteX18" fmla="*/ 4261527 w 4298314"/>
              <a:gd name="connsiteY18" fmla="*/ 2176695 h 6857175"/>
              <a:gd name="connsiteX19" fmla="*/ 4289396 w 4298314"/>
              <a:gd name="connsiteY19" fmla="*/ 2488727 h 6857175"/>
              <a:gd name="connsiteX20" fmla="*/ 4289396 w 4298314"/>
              <a:gd name="connsiteY20" fmla="*/ 3194766 h 6857175"/>
              <a:gd name="connsiteX21" fmla="*/ 4296364 w 4298314"/>
              <a:gd name="connsiteY21" fmla="*/ 3438045 h 6857175"/>
              <a:gd name="connsiteX22" fmla="*/ 4247593 w 4298314"/>
              <a:gd name="connsiteY22" fmla="*/ 4241924 h 6857175"/>
              <a:gd name="connsiteX23" fmla="*/ 4240626 w 4298314"/>
              <a:gd name="connsiteY23" fmla="*/ 4292166 h 6857175"/>
              <a:gd name="connsiteX24" fmla="*/ 4198822 w 4298314"/>
              <a:gd name="connsiteY24" fmla="*/ 4289522 h 6857175"/>
              <a:gd name="connsiteX25" fmla="*/ 4198822 w 4298314"/>
              <a:gd name="connsiteY25" fmla="*/ 3919315 h 6857175"/>
              <a:gd name="connsiteX26" fmla="*/ 4170953 w 4298314"/>
              <a:gd name="connsiteY26" fmla="*/ 3916670 h 6857175"/>
              <a:gd name="connsiteX27" fmla="*/ 4150052 w 4298314"/>
              <a:gd name="connsiteY27" fmla="*/ 3956335 h 6857175"/>
              <a:gd name="connsiteX28" fmla="*/ 4129150 w 4298314"/>
              <a:gd name="connsiteY28" fmla="*/ 4294811 h 6857175"/>
              <a:gd name="connsiteX29" fmla="*/ 4087347 w 4298314"/>
              <a:gd name="connsiteY29" fmla="*/ 4831612 h 6857175"/>
              <a:gd name="connsiteX30" fmla="*/ 3948002 w 4298314"/>
              <a:gd name="connsiteY30" fmla="*/ 5241484 h 6857175"/>
              <a:gd name="connsiteX31" fmla="*/ 3927100 w 4298314"/>
              <a:gd name="connsiteY31" fmla="*/ 5460964 h 6857175"/>
              <a:gd name="connsiteX32" fmla="*/ 3871362 w 4298314"/>
              <a:gd name="connsiteY32" fmla="*/ 5572027 h 6857175"/>
              <a:gd name="connsiteX33" fmla="*/ 3843493 w 4298314"/>
              <a:gd name="connsiteY33" fmla="*/ 5706888 h 6857175"/>
              <a:gd name="connsiteX34" fmla="*/ 3836526 w 4298314"/>
              <a:gd name="connsiteY34" fmla="*/ 5881414 h 6857175"/>
              <a:gd name="connsiteX35" fmla="*/ 3787756 w 4298314"/>
              <a:gd name="connsiteY35" fmla="*/ 5907858 h 6857175"/>
              <a:gd name="connsiteX36" fmla="*/ 3787756 w 4298314"/>
              <a:gd name="connsiteY36" fmla="*/ 5355191 h 6857175"/>
              <a:gd name="connsiteX37" fmla="*/ 3745952 w 4298314"/>
              <a:gd name="connsiteY37" fmla="*/ 5355191 h 6857175"/>
              <a:gd name="connsiteX38" fmla="*/ 3745952 w 4298314"/>
              <a:gd name="connsiteY38" fmla="*/ 5749197 h 6857175"/>
              <a:gd name="connsiteX39" fmla="*/ 3641444 w 4298314"/>
              <a:gd name="connsiteY39" fmla="*/ 5929012 h 6857175"/>
              <a:gd name="connsiteX40" fmla="*/ 3592673 w 4298314"/>
              <a:gd name="connsiteY40" fmla="*/ 5981899 h 6857175"/>
              <a:gd name="connsiteX41" fmla="*/ 3523001 w 4298314"/>
              <a:gd name="connsiteY41" fmla="*/ 5603759 h 6857175"/>
              <a:gd name="connsiteX42" fmla="*/ 3495132 w 4298314"/>
              <a:gd name="connsiteY42" fmla="*/ 5680444 h 6857175"/>
              <a:gd name="connsiteX43" fmla="*/ 3383656 w 4298314"/>
              <a:gd name="connsiteY43" fmla="*/ 5537650 h 6857175"/>
              <a:gd name="connsiteX44" fmla="*/ 3341853 w 4298314"/>
              <a:gd name="connsiteY44" fmla="*/ 5688377 h 6857175"/>
              <a:gd name="connsiteX45" fmla="*/ 3244312 w 4298314"/>
              <a:gd name="connsiteY45" fmla="*/ 6225178 h 6857175"/>
              <a:gd name="connsiteX46" fmla="*/ 3181606 w 4298314"/>
              <a:gd name="connsiteY46" fmla="*/ 6494901 h 6857175"/>
              <a:gd name="connsiteX47" fmla="*/ 3063164 w 4298314"/>
              <a:gd name="connsiteY47" fmla="*/ 6650917 h 6857175"/>
              <a:gd name="connsiteX48" fmla="*/ 3063164 w 4298314"/>
              <a:gd name="connsiteY48" fmla="*/ 6391772 h 6857175"/>
              <a:gd name="connsiteX49" fmla="*/ 3091033 w 4298314"/>
              <a:gd name="connsiteY49" fmla="*/ 6127338 h 6857175"/>
              <a:gd name="connsiteX50" fmla="*/ 3098000 w 4298314"/>
              <a:gd name="connsiteY50" fmla="*/ 5868192 h 6857175"/>
              <a:gd name="connsiteX51" fmla="*/ 3056196 w 4298314"/>
              <a:gd name="connsiteY51" fmla="*/ 5609047 h 6857175"/>
              <a:gd name="connsiteX52" fmla="*/ 3063164 w 4298314"/>
              <a:gd name="connsiteY52" fmla="*/ 5360479 h 6857175"/>
              <a:gd name="connsiteX53" fmla="*/ 3000458 w 4298314"/>
              <a:gd name="connsiteY53" fmla="*/ 5360479 h 6857175"/>
              <a:gd name="connsiteX54" fmla="*/ 2965622 w 4298314"/>
              <a:gd name="connsiteY54" fmla="*/ 5527073 h 6857175"/>
              <a:gd name="connsiteX55" fmla="*/ 2916852 w 4298314"/>
              <a:gd name="connsiteY55" fmla="*/ 6246333 h 6857175"/>
              <a:gd name="connsiteX56" fmla="*/ 2882016 w 4298314"/>
              <a:gd name="connsiteY56" fmla="*/ 6407638 h 6857175"/>
              <a:gd name="connsiteX57" fmla="*/ 2826278 w 4298314"/>
              <a:gd name="connsiteY57" fmla="*/ 6460524 h 6857175"/>
              <a:gd name="connsiteX58" fmla="*/ 2798409 w 4298314"/>
              <a:gd name="connsiteY58" fmla="*/ 6018920 h 6857175"/>
              <a:gd name="connsiteX59" fmla="*/ 2756606 w 4298314"/>
              <a:gd name="connsiteY59" fmla="*/ 6018920 h 6857175"/>
              <a:gd name="connsiteX60" fmla="*/ 2700868 w 4298314"/>
              <a:gd name="connsiteY60" fmla="*/ 6243689 h 6857175"/>
              <a:gd name="connsiteX61" fmla="*/ 2582425 w 4298314"/>
              <a:gd name="connsiteY61" fmla="*/ 6288642 h 6857175"/>
              <a:gd name="connsiteX62" fmla="*/ 2422179 w 4298314"/>
              <a:gd name="connsiteY62" fmla="*/ 6193446 h 6857175"/>
              <a:gd name="connsiteX63" fmla="*/ 2422179 w 4298314"/>
              <a:gd name="connsiteY63" fmla="*/ 5839105 h 6857175"/>
              <a:gd name="connsiteX64" fmla="*/ 2373408 w 4298314"/>
              <a:gd name="connsiteY64" fmla="*/ 5836460 h 6857175"/>
              <a:gd name="connsiteX65" fmla="*/ 2317670 w 4298314"/>
              <a:gd name="connsiteY65" fmla="*/ 6037430 h 6857175"/>
              <a:gd name="connsiteX66" fmla="*/ 2296769 w 4298314"/>
              <a:gd name="connsiteY66" fmla="*/ 5976610 h 6857175"/>
              <a:gd name="connsiteX67" fmla="*/ 2261933 w 4298314"/>
              <a:gd name="connsiteY67" fmla="*/ 5973966 h 6857175"/>
              <a:gd name="connsiteX68" fmla="*/ 2220129 w 4298314"/>
              <a:gd name="connsiteY68" fmla="*/ 6034786 h 6857175"/>
              <a:gd name="connsiteX69" fmla="*/ 2199227 w 4298314"/>
              <a:gd name="connsiteY69" fmla="*/ 6190802 h 6857175"/>
              <a:gd name="connsiteX70" fmla="*/ 2087752 w 4298314"/>
              <a:gd name="connsiteY70" fmla="*/ 6270132 h 6857175"/>
              <a:gd name="connsiteX71" fmla="*/ 2038981 w 4298314"/>
              <a:gd name="connsiteY71" fmla="*/ 6317730 h 6857175"/>
              <a:gd name="connsiteX72" fmla="*/ 2004145 w 4298314"/>
              <a:gd name="connsiteY72" fmla="*/ 6463169 h 6857175"/>
              <a:gd name="connsiteX73" fmla="*/ 1955375 w 4298314"/>
              <a:gd name="connsiteY73" fmla="*/ 6508123 h 6857175"/>
              <a:gd name="connsiteX74" fmla="*/ 1920538 w 4298314"/>
              <a:gd name="connsiteY74" fmla="*/ 6489612 h 6857175"/>
              <a:gd name="connsiteX75" fmla="*/ 1836932 w 4298314"/>
              <a:gd name="connsiteY75" fmla="*/ 5735976 h 6857175"/>
              <a:gd name="connsiteX76" fmla="*/ 1788161 w 4298314"/>
              <a:gd name="connsiteY76" fmla="*/ 5603759 h 6857175"/>
              <a:gd name="connsiteX77" fmla="*/ 1802096 w 4298314"/>
              <a:gd name="connsiteY77" fmla="*/ 5572027 h 6857175"/>
              <a:gd name="connsiteX78" fmla="*/ 2129555 w 4298314"/>
              <a:gd name="connsiteY78" fmla="*/ 5550872 h 6857175"/>
              <a:gd name="connsiteX79" fmla="*/ 1920538 w 4298314"/>
              <a:gd name="connsiteY79" fmla="*/ 5474186 h 6857175"/>
              <a:gd name="connsiteX80" fmla="*/ 1781194 w 4298314"/>
              <a:gd name="connsiteY80" fmla="*/ 5405433 h 6857175"/>
              <a:gd name="connsiteX81" fmla="*/ 1753325 w 4298314"/>
              <a:gd name="connsiteY81" fmla="*/ 5267928 h 6857175"/>
              <a:gd name="connsiteX82" fmla="*/ 1753325 w 4298314"/>
              <a:gd name="connsiteY82" fmla="*/ 5775641 h 6857175"/>
              <a:gd name="connsiteX83" fmla="*/ 1711521 w 4298314"/>
              <a:gd name="connsiteY83" fmla="*/ 5775641 h 6857175"/>
              <a:gd name="connsiteX84" fmla="*/ 1711521 w 4298314"/>
              <a:gd name="connsiteY84" fmla="*/ 5616980 h 6857175"/>
              <a:gd name="connsiteX85" fmla="*/ 1676686 w 4298314"/>
              <a:gd name="connsiteY85" fmla="*/ 5616980 h 6857175"/>
              <a:gd name="connsiteX86" fmla="*/ 1669719 w 4298314"/>
              <a:gd name="connsiteY86" fmla="*/ 5661934 h 6857175"/>
              <a:gd name="connsiteX87" fmla="*/ 1572177 w 4298314"/>
              <a:gd name="connsiteY87" fmla="*/ 6267488 h 6857175"/>
              <a:gd name="connsiteX88" fmla="*/ 1432832 w 4298314"/>
              <a:gd name="connsiteY88" fmla="*/ 6677360 h 6857175"/>
              <a:gd name="connsiteX89" fmla="*/ 1418898 w 4298314"/>
              <a:gd name="connsiteY89" fmla="*/ 6791067 h 6857175"/>
              <a:gd name="connsiteX90" fmla="*/ 1377094 w 4298314"/>
              <a:gd name="connsiteY90" fmla="*/ 6857175 h 6857175"/>
              <a:gd name="connsiteX91" fmla="*/ 1335292 w 4298314"/>
              <a:gd name="connsiteY91" fmla="*/ 6857175 h 6857175"/>
              <a:gd name="connsiteX92" fmla="*/ 1342259 w 4298314"/>
              <a:gd name="connsiteY92" fmla="*/ 6740824 h 6857175"/>
              <a:gd name="connsiteX93" fmla="*/ 1411930 w 4298314"/>
              <a:gd name="connsiteY93" fmla="*/ 6071807 h 6857175"/>
              <a:gd name="connsiteX94" fmla="*/ 1307422 w 4298314"/>
              <a:gd name="connsiteY94" fmla="*/ 5751842 h 6857175"/>
              <a:gd name="connsiteX95" fmla="*/ 1230782 w 4298314"/>
              <a:gd name="connsiteY95" fmla="*/ 5931657 h 6857175"/>
              <a:gd name="connsiteX96" fmla="*/ 1188980 w 4298314"/>
              <a:gd name="connsiteY96" fmla="*/ 5677800 h 6857175"/>
              <a:gd name="connsiteX97" fmla="*/ 1154143 w 4298314"/>
              <a:gd name="connsiteY97" fmla="*/ 5677800 h 6857175"/>
              <a:gd name="connsiteX98" fmla="*/ 1133242 w 4298314"/>
              <a:gd name="connsiteY98" fmla="*/ 5698955 h 6857175"/>
              <a:gd name="connsiteX99" fmla="*/ 1056602 w 4298314"/>
              <a:gd name="connsiteY99" fmla="*/ 6135271 h 6857175"/>
              <a:gd name="connsiteX100" fmla="*/ 910290 w 4298314"/>
              <a:gd name="connsiteY100" fmla="*/ 6510767 h 6857175"/>
              <a:gd name="connsiteX101" fmla="*/ 896355 w 4298314"/>
              <a:gd name="connsiteY101" fmla="*/ 6444658 h 6857175"/>
              <a:gd name="connsiteX102" fmla="*/ 910290 w 4298314"/>
              <a:gd name="connsiteY102" fmla="*/ 5775641 h 6857175"/>
              <a:gd name="connsiteX103" fmla="*/ 868487 w 4298314"/>
              <a:gd name="connsiteY103" fmla="*/ 5384278 h 6857175"/>
              <a:gd name="connsiteX104" fmla="*/ 819716 w 4298314"/>
              <a:gd name="connsiteY104" fmla="*/ 5315526 h 6857175"/>
              <a:gd name="connsiteX105" fmla="*/ 673405 w 4298314"/>
              <a:gd name="connsiteY105" fmla="*/ 5735976 h 6857175"/>
              <a:gd name="connsiteX106" fmla="*/ 617667 w 4298314"/>
              <a:gd name="connsiteY106" fmla="*/ 5735976 h 6857175"/>
              <a:gd name="connsiteX107" fmla="*/ 582830 w 4298314"/>
              <a:gd name="connsiteY107" fmla="*/ 5619625 h 6857175"/>
              <a:gd name="connsiteX108" fmla="*/ 589797 w 4298314"/>
              <a:gd name="connsiteY108" fmla="*/ 5133066 h 6857175"/>
              <a:gd name="connsiteX109" fmla="*/ 520126 w 4298314"/>
              <a:gd name="connsiteY109" fmla="*/ 4977050 h 6857175"/>
              <a:gd name="connsiteX110" fmla="*/ 492257 w 4298314"/>
              <a:gd name="connsiteY110" fmla="*/ 4799880 h 6857175"/>
              <a:gd name="connsiteX111" fmla="*/ 471355 w 4298314"/>
              <a:gd name="connsiteY111" fmla="*/ 4236635 h 6857175"/>
              <a:gd name="connsiteX112" fmla="*/ 457420 w 4298314"/>
              <a:gd name="connsiteY112" fmla="*/ 3665458 h 6857175"/>
              <a:gd name="connsiteX113" fmla="*/ 408650 w 4298314"/>
              <a:gd name="connsiteY113" fmla="*/ 2745228 h 6857175"/>
              <a:gd name="connsiteX114" fmla="*/ 255371 w 4298314"/>
              <a:gd name="connsiteY114" fmla="*/ 1737735 h 6857175"/>
              <a:gd name="connsiteX115" fmla="*/ 157830 w 4298314"/>
              <a:gd name="connsiteY115" fmla="*/ 1243244 h 6857175"/>
              <a:gd name="connsiteX116" fmla="*/ 11518 w 4298314"/>
              <a:gd name="connsiteY116" fmla="*/ 666778 h 6857175"/>
              <a:gd name="connsiteX117" fmla="*/ 4551 w 4298314"/>
              <a:gd name="connsiteY117" fmla="*/ 362679 h 6857175"/>
              <a:gd name="connsiteX118" fmla="*/ 53321 w 4298314"/>
              <a:gd name="connsiteY118" fmla="*/ 360034 h 6857175"/>
              <a:gd name="connsiteX119" fmla="*/ 143895 w 4298314"/>
              <a:gd name="connsiteY119" fmla="*/ 582159 h 6857175"/>
              <a:gd name="connsiteX120" fmla="*/ 304141 w 4298314"/>
              <a:gd name="connsiteY120" fmla="*/ 219884 h 6857175"/>
              <a:gd name="connsiteX121" fmla="*/ 366847 w 4298314"/>
              <a:gd name="connsiteY121" fmla="*/ 222529 h 6857175"/>
              <a:gd name="connsiteX122" fmla="*/ 352912 w 4298314"/>
              <a:gd name="connsiteY122" fmla="*/ 280704 h 6857175"/>
              <a:gd name="connsiteX123" fmla="*/ 352912 w 4298314"/>
              <a:gd name="connsiteY123" fmla="*/ 341524 h 6857175"/>
              <a:gd name="connsiteX124" fmla="*/ 422584 w 4298314"/>
              <a:gd name="connsiteY124" fmla="*/ 280704 h 6857175"/>
              <a:gd name="connsiteX125" fmla="*/ 722175 w 4298314"/>
              <a:gd name="connsiteY125" fmla="*/ 198730 h 6857175"/>
              <a:gd name="connsiteX126" fmla="*/ 770946 w 4298314"/>
              <a:gd name="connsiteY126" fmla="*/ 193441 h 6857175"/>
              <a:gd name="connsiteX127" fmla="*/ 1230782 w 4298314"/>
              <a:gd name="connsiteY127" fmla="*/ 90312 h 6857175"/>
              <a:gd name="connsiteX128" fmla="*/ 1586111 w 4298314"/>
              <a:gd name="connsiteY128" fmla="*/ 8337 h 6857175"/>
              <a:gd name="connsiteX129" fmla="*/ 1767259 w 4298314"/>
              <a:gd name="connsiteY129" fmla="*/ 3048 h 6857175"/>
              <a:gd name="connsiteX130" fmla="*/ 1955375 w 4298314"/>
              <a:gd name="connsiteY130" fmla="*/ 5693 h 6857175"/>
              <a:gd name="connsiteX131" fmla="*/ 2022543 w 4298314"/>
              <a:gd name="connsiteY131" fmla="*/ 115 h 68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4298314" h="6857175">
                <a:moveTo>
                  <a:pt x="2022543" y="115"/>
                </a:moveTo>
                <a:cubicBezTo>
                  <a:pt x="2084268" y="-1249"/>
                  <a:pt x="2131297" y="9659"/>
                  <a:pt x="2178326" y="29492"/>
                </a:cubicBezTo>
                <a:cubicBezTo>
                  <a:pt x="2234063" y="53291"/>
                  <a:pt x="2289801" y="77090"/>
                  <a:pt x="2373408" y="45358"/>
                </a:cubicBezTo>
                <a:cubicBezTo>
                  <a:pt x="2380375" y="45358"/>
                  <a:pt x="2387342" y="42714"/>
                  <a:pt x="2401277" y="42714"/>
                </a:cubicBezTo>
                <a:cubicBezTo>
                  <a:pt x="2540621" y="53291"/>
                  <a:pt x="2679966" y="63868"/>
                  <a:pt x="2819310" y="79734"/>
                </a:cubicBezTo>
                <a:cubicBezTo>
                  <a:pt x="2840212" y="82379"/>
                  <a:pt x="2840212" y="106178"/>
                  <a:pt x="2868081" y="135265"/>
                </a:cubicBezTo>
                <a:cubicBezTo>
                  <a:pt x="2875048" y="108822"/>
                  <a:pt x="2875048" y="98245"/>
                  <a:pt x="2875048" y="90312"/>
                </a:cubicBezTo>
                <a:cubicBezTo>
                  <a:pt x="2875048" y="48002"/>
                  <a:pt x="2930787" y="34781"/>
                  <a:pt x="3028327" y="42714"/>
                </a:cubicBezTo>
                <a:cubicBezTo>
                  <a:pt x="3230377" y="55935"/>
                  <a:pt x="3432427" y="66513"/>
                  <a:pt x="3557837" y="137910"/>
                </a:cubicBezTo>
                <a:cubicBezTo>
                  <a:pt x="3578739" y="148487"/>
                  <a:pt x="3592673" y="164353"/>
                  <a:pt x="3592673" y="180219"/>
                </a:cubicBezTo>
                <a:cubicBezTo>
                  <a:pt x="3599641" y="198730"/>
                  <a:pt x="3592673" y="217240"/>
                  <a:pt x="3592673" y="246328"/>
                </a:cubicBezTo>
                <a:cubicBezTo>
                  <a:pt x="3634476" y="230462"/>
                  <a:pt x="3655378" y="222529"/>
                  <a:pt x="3683247" y="209307"/>
                </a:cubicBezTo>
                <a:cubicBezTo>
                  <a:pt x="3697181" y="235750"/>
                  <a:pt x="3711116" y="256905"/>
                  <a:pt x="3718083" y="278060"/>
                </a:cubicBezTo>
                <a:cubicBezTo>
                  <a:pt x="3732018" y="275415"/>
                  <a:pt x="3738985" y="270127"/>
                  <a:pt x="3752920" y="267482"/>
                </a:cubicBezTo>
                <a:cubicBezTo>
                  <a:pt x="3780789" y="278060"/>
                  <a:pt x="3829559" y="288637"/>
                  <a:pt x="3836526" y="301859"/>
                </a:cubicBezTo>
                <a:cubicBezTo>
                  <a:pt x="3885297" y="404988"/>
                  <a:pt x="3927100" y="510762"/>
                  <a:pt x="3954969" y="613891"/>
                </a:cubicBezTo>
                <a:cubicBezTo>
                  <a:pt x="3982838" y="719664"/>
                  <a:pt x="3982838" y="828082"/>
                  <a:pt x="4010707" y="933856"/>
                </a:cubicBezTo>
                <a:cubicBezTo>
                  <a:pt x="4052510" y="1124248"/>
                  <a:pt x="4115216" y="1311996"/>
                  <a:pt x="4150052" y="1502389"/>
                </a:cubicBezTo>
                <a:cubicBezTo>
                  <a:pt x="4198822" y="1727158"/>
                  <a:pt x="4226691" y="1951926"/>
                  <a:pt x="4261527" y="2176695"/>
                </a:cubicBezTo>
                <a:cubicBezTo>
                  <a:pt x="4275462" y="2279824"/>
                  <a:pt x="4282428" y="2382954"/>
                  <a:pt x="4289396" y="2488727"/>
                </a:cubicBezTo>
                <a:cubicBezTo>
                  <a:pt x="4289396" y="2724073"/>
                  <a:pt x="4289396" y="2959419"/>
                  <a:pt x="4289396" y="3194766"/>
                </a:cubicBezTo>
                <a:cubicBezTo>
                  <a:pt x="4289396" y="3276740"/>
                  <a:pt x="4303330" y="3356071"/>
                  <a:pt x="4296364" y="3438045"/>
                </a:cubicBezTo>
                <a:cubicBezTo>
                  <a:pt x="4282428" y="3705123"/>
                  <a:pt x="4268494" y="3974846"/>
                  <a:pt x="4247593" y="4241924"/>
                </a:cubicBezTo>
                <a:cubicBezTo>
                  <a:pt x="4247593" y="4257790"/>
                  <a:pt x="4240626" y="4273656"/>
                  <a:pt x="4240626" y="4292166"/>
                </a:cubicBezTo>
                <a:cubicBezTo>
                  <a:pt x="4226691" y="4289522"/>
                  <a:pt x="4212756" y="4289522"/>
                  <a:pt x="4198822" y="4289522"/>
                </a:cubicBezTo>
                <a:cubicBezTo>
                  <a:pt x="4198822" y="4165238"/>
                  <a:pt x="4198822" y="4043598"/>
                  <a:pt x="4198822" y="3919315"/>
                </a:cubicBezTo>
                <a:cubicBezTo>
                  <a:pt x="4191855" y="3919315"/>
                  <a:pt x="4177920" y="3916670"/>
                  <a:pt x="4170953" y="3916670"/>
                </a:cubicBezTo>
                <a:cubicBezTo>
                  <a:pt x="4163986" y="3929892"/>
                  <a:pt x="4157018" y="3943114"/>
                  <a:pt x="4150052" y="3956335"/>
                </a:cubicBezTo>
                <a:cubicBezTo>
                  <a:pt x="4143084" y="4070042"/>
                  <a:pt x="4136116" y="4181104"/>
                  <a:pt x="4129150" y="4294811"/>
                </a:cubicBezTo>
                <a:cubicBezTo>
                  <a:pt x="4115216" y="4474626"/>
                  <a:pt x="4122182" y="4654441"/>
                  <a:pt x="4087347" y="4831612"/>
                </a:cubicBezTo>
                <a:cubicBezTo>
                  <a:pt x="4066445" y="4969117"/>
                  <a:pt x="3989805" y="5103979"/>
                  <a:pt x="3948002" y="5241484"/>
                </a:cubicBezTo>
                <a:cubicBezTo>
                  <a:pt x="3927100" y="5312881"/>
                  <a:pt x="3934068" y="5386923"/>
                  <a:pt x="3927100" y="5460964"/>
                </a:cubicBezTo>
                <a:cubicBezTo>
                  <a:pt x="3927100" y="5497985"/>
                  <a:pt x="3920133" y="5532361"/>
                  <a:pt x="3871362" y="5572027"/>
                </a:cubicBezTo>
                <a:cubicBezTo>
                  <a:pt x="3815624" y="5606403"/>
                  <a:pt x="3850460" y="5659290"/>
                  <a:pt x="3843493" y="5706888"/>
                </a:cubicBezTo>
                <a:cubicBezTo>
                  <a:pt x="3843493" y="5765063"/>
                  <a:pt x="3836526" y="5823239"/>
                  <a:pt x="3836526" y="5881414"/>
                </a:cubicBezTo>
                <a:cubicBezTo>
                  <a:pt x="3836526" y="5891992"/>
                  <a:pt x="3822592" y="5899925"/>
                  <a:pt x="3787756" y="5907858"/>
                </a:cubicBezTo>
                <a:cubicBezTo>
                  <a:pt x="3787756" y="5725398"/>
                  <a:pt x="3787756" y="5540294"/>
                  <a:pt x="3787756" y="5355191"/>
                </a:cubicBezTo>
                <a:cubicBezTo>
                  <a:pt x="3773821" y="5355191"/>
                  <a:pt x="3759887" y="5355191"/>
                  <a:pt x="3745952" y="5355191"/>
                </a:cubicBezTo>
                <a:cubicBezTo>
                  <a:pt x="3745952" y="5487408"/>
                  <a:pt x="3759887" y="5616980"/>
                  <a:pt x="3745952" y="5749197"/>
                </a:cubicBezTo>
                <a:cubicBezTo>
                  <a:pt x="3738985" y="5810017"/>
                  <a:pt x="3759887" y="5876125"/>
                  <a:pt x="3641444" y="5929012"/>
                </a:cubicBezTo>
                <a:cubicBezTo>
                  <a:pt x="3613575" y="5942234"/>
                  <a:pt x="3620542" y="5966033"/>
                  <a:pt x="3592673" y="5981899"/>
                </a:cubicBezTo>
                <a:cubicBezTo>
                  <a:pt x="3564804" y="5860259"/>
                  <a:pt x="3641444" y="5733331"/>
                  <a:pt x="3523001" y="5603759"/>
                </a:cubicBezTo>
                <a:cubicBezTo>
                  <a:pt x="3509066" y="5635491"/>
                  <a:pt x="3502099" y="5654001"/>
                  <a:pt x="3495132" y="5680444"/>
                </a:cubicBezTo>
                <a:cubicBezTo>
                  <a:pt x="3369722" y="5638135"/>
                  <a:pt x="3460296" y="5582604"/>
                  <a:pt x="3383656" y="5537650"/>
                </a:cubicBezTo>
                <a:cubicBezTo>
                  <a:pt x="3369722" y="5587893"/>
                  <a:pt x="3355787" y="5638135"/>
                  <a:pt x="3341853" y="5688377"/>
                </a:cubicBezTo>
                <a:cubicBezTo>
                  <a:pt x="3307016" y="5868192"/>
                  <a:pt x="3279148" y="6045363"/>
                  <a:pt x="3244312" y="6225178"/>
                </a:cubicBezTo>
                <a:cubicBezTo>
                  <a:pt x="3223410" y="6315086"/>
                  <a:pt x="3209475" y="6404993"/>
                  <a:pt x="3181606" y="6494901"/>
                </a:cubicBezTo>
                <a:cubicBezTo>
                  <a:pt x="3160704" y="6547788"/>
                  <a:pt x="3111935" y="6600674"/>
                  <a:pt x="3063164" y="6650917"/>
                </a:cubicBezTo>
                <a:cubicBezTo>
                  <a:pt x="3063164" y="6563654"/>
                  <a:pt x="3056196" y="6476390"/>
                  <a:pt x="3063164" y="6391772"/>
                </a:cubicBezTo>
                <a:cubicBezTo>
                  <a:pt x="3070131" y="6304508"/>
                  <a:pt x="3084066" y="6214601"/>
                  <a:pt x="3091033" y="6127338"/>
                </a:cubicBezTo>
                <a:cubicBezTo>
                  <a:pt x="3098000" y="6040075"/>
                  <a:pt x="3104967" y="5955456"/>
                  <a:pt x="3098000" y="5868192"/>
                </a:cubicBezTo>
                <a:cubicBezTo>
                  <a:pt x="3091033" y="5780929"/>
                  <a:pt x="3077098" y="5693666"/>
                  <a:pt x="3056196" y="5609047"/>
                </a:cubicBezTo>
                <a:cubicBezTo>
                  <a:pt x="3042262" y="5527073"/>
                  <a:pt x="3084066" y="5442454"/>
                  <a:pt x="3063164" y="5360479"/>
                </a:cubicBezTo>
                <a:cubicBezTo>
                  <a:pt x="3042262" y="5360479"/>
                  <a:pt x="3021360" y="5360479"/>
                  <a:pt x="3000458" y="5360479"/>
                </a:cubicBezTo>
                <a:cubicBezTo>
                  <a:pt x="2986524" y="5416011"/>
                  <a:pt x="2972590" y="5471542"/>
                  <a:pt x="2965622" y="5527073"/>
                </a:cubicBezTo>
                <a:cubicBezTo>
                  <a:pt x="2951688" y="5767708"/>
                  <a:pt x="2937754" y="6005698"/>
                  <a:pt x="2916852" y="6246333"/>
                </a:cubicBezTo>
                <a:cubicBezTo>
                  <a:pt x="2916852" y="6299220"/>
                  <a:pt x="2902917" y="6354751"/>
                  <a:pt x="2882016" y="6407638"/>
                </a:cubicBezTo>
                <a:cubicBezTo>
                  <a:pt x="2882016" y="6420859"/>
                  <a:pt x="2854146" y="6434081"/>
                  <a:pt x="2826278" y="6460524"/>
                </a:cubicBezTo>
                <a:cubicBezTo>
                  <a:pt x="2826278" y="6304508"/>
                  <a:pt x="2875048" y="6159070"/>
                  <a:pt x="2798409" y="6018920"/>
                </a:cubicBezTo>
                <a:cubicBezTo>
                  <a:pt x="2784475" y="6018920"/>
                  <a:pt x="2770540" y="6018920"/>
                  <a:pt x="2756606" y="6018920"/>
                </a:cubicBezTo>
                <a:cubicBezTo>
                  <a:pt x="2735704" y="6092961"/>
                  <a:pt x="2721769" y="6169647"/>
                  <a:pt x="2700868" y="6243689"/>
                </a:cubicBezTo>
                <a:cubicBezTo>
                  <a:pt x="2693900" y="6270132"/>
                  <a:pt x="2686933" y="6299220"/>
                  <a:pt x="2582425" y="6288642"/>
                </a:cubicBezTo>
                <a:cubicBezTo>
                  <a:pt x="2540621" y="6172291"/>
                  <a:pt x="2540621" y="6172291"/>
                  <a:pt x="2422179" y="6193446"/>
                </a:cubicBezTo>
                <a:cubicBezTo>
                  <a:pt x="2422179" y="6074451"/>
                  <a:pt x="2422179" y="5958100"/>
                  <a:pt x="2422179" y="5839105"/>
                </a:cubicBezTo>
                <a:cubicBezTo>
                  <a:pt x="2401277" y="5839105"/>
                  <a:pt x="2387342" y="5839105"/>
                  <a:pt x="2373408" y="5836460"/>
                </a:cubicBezTo>
                <a:cubicBezTo>
                  <a:pt x="2359473" y="5902569"/>
                  <a:pt x="2338572" y="5968677"/>
                  <a:pt x="2317670" y="6037430"/>
                </a:cubicBezTo>
                <a:cubicBezTo>
                  <a:pt x="2310704" y="6016275"/>
                  <a:pt x="2303736" y="5997765"/>
                  <a:pt x="2296769" y="5976610"/>
                </a:cubicBezTo>
                <a:cubicBezTo>
                  <a:pt x="2289801" y="5976610"/>
                  <a:pt x="2275867" y="5976610"/>
                  <a:pt x="2261933" y="5973966"/>
                </a:cubicBezTo>
                <a:cubicBezTo>
                  <a:pt x="2247998" y="5995121"/>
                  <a:pt x="2227096" y="6013631"/>
                  <a:pt x="2220129" y="6034786"/>
                </a:cubicBezTo>
                <a:cubicBezTo>
                  <a:pt x="2213162" y="6087673"/>
                  <a:pt x="2206194" y="6140559"/>
                  <a:pt x="2199227" y="6190802"/>
                </a:cubicBezTo>
                <a:cubicBezTo>
                  <a:pt x="2192260" y="6222534"/>
                  <a:pt x="2206194" y="6259555"/>
                  <a:pt x="2087752" y="6270132"/>
                </a:cubicBezTo>
                <a:cubicBezTo>
                  <a:pt x="2059883" y="6272776"/>
                  <a:pt x="2038981" y="6299220"/>
                  <a:pt x="2038981" y="6317730"/>
                </a:cubicBezTo>
                <a:cubicBezTo>
                  <a:pt x="2018079" y="6365328"/>
                  <a:pt x="2018079" y="6415571"/>
                  <a:pt x="2004145" y="6463169"/>
                </a:cubicBezTo>
                <a:cubicBezTo>
                  <a:pt x="2004145" y="6476390"/>
                  <a:pt x="1976276" y="6489612"/>
                  <a:pt x="1955375" y="6508123"/>
                </a:cubicBezTo>
                <a:cubicBezTo>
                  <a:pt x="1934473" y="6494901"/>
                  <a:pt x="1920538" y="6492256"/>
                  <a:pt x="1920538" y="6489612"/>
                </a:cubicBezTo>
                <a:cubicBezTo>
                  <a:pt x="1892669" y="6238400"/>
                  <a:pt x="1864800" y="5987188"/>
                  <a:pt x="1836932" y="5735976"/>
                </a:cubicBezTo>
                <a:cubicBezTo>
                  <a:pt x="1829965" y="5691022"/>
                  <a:pt x="1802096" y="5648712"/>
                  <a:pt x="1788161" y="5603759"/>
                </a:cubicBezTo>
                <a:cubicBezTo>
                  <a:pt x="1788161" y="5593181"/>
                  <a:pt x="1795128" y="5582604"/>
                  <a:pt x="1802096" y="5572027"/>
                </a:cubicBezTo>
                <a:cubicBezTo>
                  <a:pt x="2045948" y="5611692"/>
                  <a:pt x="2129555" y="5606403"/>
                  <a:pt x="2129555" y="5550872"/>
                </a:cubicBezTo>
                <a:cubicBezTo>
                  <a:pt x="2018079" y="5548227"/>
                  <a:pt x="1864800" y="5556160"/>
                  <a:pt x="1920538" y="5474186"/>
                </a:cubicBezTo>
                <a:cubicBezTo>
                  <a:pt x="1781194" y="5474186"/>
                  <a:pt x="1774226" y="5442454"/>
                  <a:pt x="1781194" y="5405433"/>
                </a:cubicBezTo>
                <a:cubicBezTo>
                  <a:pt x="1788161" y="5360479"/>
                  <a:pt x="1781194" y="5312881"/>
                  <a:pt x="1753325" y="5267928"/>
                </a:cubicBezTo>
                <a:cubicBezTo>
                  <a:pt x="1753325" y="5437165"/>
                  <a:pt x="1753325" y="5606403"/>
                  <a:pt x="1753325" y="5775641"/>
                </a:cubicBezTo>
                <a:cubicBezTo>
                  <a:pt x="1739390" y="5775641"/>
                  <a:pt x="1725456" y="5775641"/>
                  <a:pt x="1711521" y="5775641"/>
                </a:cubicBezTo>
                <a:cubicBezTo>
                  <a:pt x="1711521" y="5722754"/>
                  <a:pt x="1711521" y="5669867"/>
                  <a:pt x="1711521" y="5616980"/>
                </a:cubicBezTo>
                <a:cubicBezTo>
                  <a:pt x="1697587" y="5616980"/>
                  <a:pt x="1690620" y="5616980"/>
                  <a:pt x="1676686" y="5616980"/>
                </a:cubicBezTo>
                <a:cubicBezTo>
                  <a:pt x="1676686" y="5630202"/>
                  <a:pt x="1676686" y="5646068"/>
                  <a:pt x="1669719" y="5661934"/>
                </a:cubicBezTo>
                <a:cubicBezTo>
                  <a:pt x="1641849" y="5862904"/>
                  <a:pt x="1613980" y="6063874"/>
                  <a:pt x="1572177" y="6267488"/>
                </a:cubicBezTo>
                <a:cubicBezTo>
                  <a:pt x="1544308" y="6402349"/>
                  <a:pt x="1481603" y="6539855"/>
                  <a:pt x="1432832" y="6677360"/>
                </a:cubicBezTo>
                <a:cubicBezTo>
                  <a:pt x="1425865" y="6714381"/>
                  <a:pt x="1425865" y="6754046"/>
                  <a:pt x="1418898" y="6791067"/>
                </a:cubicBezTo>
                <a:cubicBezTo>
                  <a:pt x="1411930" y="6814866"/>
                  <a:pt x="1391029" y="6836021"/>
                  <a:pt x="1377094" y="6857175"/>
                </a:cubicBezTo>
                <a:cubicBezTo>
                  <a:pt x="1363160" y="6857175"/>
                  <a:pt x="1349226" y="6857175"/>
                  <a:pt x="1335292" y="6857175"/>
                </a:cubicBezTo>
                <a:cubicBezTo>
                  <a:pt x="1335292" y="6817510"/>
                  <a:pt x="1335292" y="6780489"/>
                  <a:pt x="1342259" y="6740824"/>
                </a:cubicBezTo>
                <a:cubicBezTo>
                  <a:pt x="1363160" y="6518700"/>
                  <a:pt x="1384061" y="6293931"/>
                  <a:pt x="1411930" y="6071807"/>
                </a:cubicBezTo>
                <a:cubicBezTo>
                  <a:pt x="1272586" y="5968677"/>
                  <a:pt x="1370127" y="5860259"/>
                  <a:pt x="1307422" y="5751842"/>
                </a:cubicBezTo>
                <a:cubicBezTo>
                  <a:pt x="1279553" y="5817950"/>
                  <a:pt x="1251684" y="5881414"/>
                  <a:pt x="1230782" y="5931657"/>
                </a:cubicBezTo>
                <a:cubicBezTo>
                  <a:pt x="1216848" y="5857615"/>
                  <a:pt x="1202914" y="5767708"/>
                  <a:pt x="1188980" y="5677800"/>
                </a:cubicBezTo>
                <a:cubicBezTo>
                  <a:pt x="1175045" y="5677800"/>
                  <a:pt x="1161111" y="5677800"/>
                  <a:pt x="1154143" y="5677800"/>
                </a:cubicBezTo>
                <a:cubicBezTo>
                  <a:pt x="1147176" y="5683089"/>
                  <a:pt x="1140209" y="5691022"/>
                  <a:pt x="1133242" y="5698955"/>
                </a:cubicBezTo>
                <a:cubicBezTo>
                  <a:pt x="1112340" y="5844393"/>
                  <a:pt x="1098405" y="5989832"/>
                  <a:pt x="1056602" y="6135271"/>
                </a:cubicBezTo>
                <a:cubicBezTo>
                  <a:pt x="1028734" y="6259555"/>
                  <a:pt x="972995" y="6383839"/>
                  <a:pt x="910290" y="6510767"/>
                </a:cubicBezTo>
                <a:cubicBezTo>
                  <a:pt x="903323" y="6489612"/>
                  <a:pt x="889388" y="6468457"/>
                  <a:pt x="896355" y="6444658"/>
                </a:cubicBezTo>
                <a:cubicBezTo>
                  <a:pt x="896355" y="6222534"/>
                  <a:pt x="910290" y="5997765"/>
                  <a:pt x="910290" y="5775641"/>
                </a:cubicBezTo>
                <a:cubicBezTo>
                  <a:pt x="910290" y="5646068"/>
                  <a:pt x="882421" y="5513851"/>
                  <a:pt x="868487" y="5384278"/>
                </a:cubicBezTo>
                <a:cubicBezTo>
                  <a:pt x="868487" y="5363124"/>
                  <a:pt x="854553" y="5339325"/>
                  <a:pt x="819716" y="5315526"/>
                </a:cubicBezTo>
                <a:cubicBezTo>
                  <a:pt x="777913" y="5458320"/>
                  <a:pt x="812749" y="5601114"/>
                  <a:pt x="673405" y="5735976"/>
                </a:cubicBezTo>
                <a:cubicBezTo>
                  <a:pt x="652503" y="5735976"/>
                  <a:pt x="631601" y="5735976"/>
                  <a:pt x="617667" y="5735976"/>
                </a:cubicBezTo>
                <a:cubicBezTo>
                  <a:pt x="603732" y="5696310"/>
                  <a:pt x="582830" y="5659290"/>
                  <a:pt x="582830" y="5619625"/>
                </a:cubicBezTo>
                <a:cubicBezTo>
                  <a:pt x="582830" y="5458320"/>
                  <a:pt x="596765" y="5297015"/>
                  <a:pt x="589797" y="5133066"/>
                </a:cubicBezTo>
                <a:cubicBezTo>
                  <a:pt x="582830" y="5082824"/>
                  <a:pt x="603732" y="5032581"/>
                  <a:pt x="520126" y="4977050"/>
                </a:cubicBezTo>
                <a:cubicBezTo>
                  <a:pt x="443486" y="4932096"/>
                  <a:pt x="492257" y="4860699"/>
                  <a:pt x="492257" y="4799880"/>
                </a:cubicBezTo>
                <a:cubicBezTo>
                  <a:pt x="478322" y="4612131"/>
                  <a:pt x="471355" y="4424383"/>
                  <a:pt x="471355" y="4236635"/>
                </a:cubicBezTo>
                <a:cubicBezTo>
                  <a:pt x="464388" y="4046243"/>
                  <a:pt x="464388" y="3855850"/>
                  <a:pt x="457420" y="3665458"/>
                </a:cubicBezTo>
                <a:cubicBezTo>
                  <a:pt x="443486" y="3358715"/>
                  <a:pt x="443486" y="3051971"/>
                  <a:pt x="408650" y="2745228"/>
                </a:cubicBezTo>
                <a:cubicBezTo>
                  <a:pt x="373814" y="2409397"/>
                  <a:pt x="311109" y="2073566"/>
                  <a:pt x="255371" y="1737735"/>
                </a:cubicBezTo>
                <a:cubicBezTo>
                  <a:pt x="227502" y="1573786"/>
                  <a:pt x="199633" y="1409837"/>
                  <a:pt x="157830" y="1243244"/>
                </a:cubicBezTo>
                <a:cubicBezTo>
                  <a:pt x="116026" y="1050207"/>
                  <a:pt x="46354" y="859814"/>
                  <a:pt x="11518" y="666778"/>
                </a:cubicBezTo>
                <a:cubicBezTo>
                  <a:pt x="-9384" y="566293"/>
                  <a:pt x="4551" y="463163"/>
                  <a:pt x="4551" y="362679"/>
                </a:cubicBezTo>
                <a:cubicBezTo>
                  <a:pt x="18485" y="360034"/>
                  <a:pt x="32420" y="360034"/>
                  <a:pt x="53321" y="360034"/>
                </a:cubicBezTo>
                <a:cubicBezTo>
                  <a:pt x="122993" y="428787"/>
                  <a:pt x="88157" y="508117"/>
                  <a:pt x="143895" y="582159"/>
                </a:cubicBezTo>
                <a:cubicBezTo>
                  <a:pt x="192666" y="457875"/>
                  <a:pt x="102092" y="328302"/>
                  <a:pt x="304141" y="219884"/>
                </a:cubicBezTo>
                <a:cubicBezTo>
                  <a:pt x="325043" y="219884"/>
                  <a:pt x="345945" y="222529"/>
                  <a:pt x="366847" y="222529"/>
                </a:cubicBezTo>
                <a:cubicBezTo>
                  <a:pt x="359880" y="241039"/>
                  <a:pt x="359880" y="262194"/>
                  <a:pt x="352912" y="280704"/>
                </a:cubicBezTo>
                <a:cubicBezTo>
                  <a:pt x="345945" y="299214"/>
                  <a:pt x="338978" y="317725"/>
                  <a:pt x="352912" y="341524"/>
                </a:cubicBezTo>
                <a:cubicBezTo>
                  <a:pt x="373814" y="320369"/>
                  <a:pt x="408650" y="301859"/>
                  <a:pt x="422584" y="280704"/>
                </a:cubicBezTo>
                <a:cubicBezTo>
                  <a:pt x="464388" y="222529"/>
                  <a:pt x="561928" y="196085"/>
                  <a:pt x="722175" y="198730"/>
                </a:cubicBezTo>
                <a:cubicBezTo>
                  <a:pt x="736109" y="201374"/>
                  <a:pt x="763978" y="198730"/>
                  <a:pt x="770946" y="193441"/>
                </a:cubicBezTo>
                <a:cubicBezTo>
                  <a:pt x="868487" y="122044"/>
                  <a:pt x="1077503" y="122044"/>
                  <a:pt x="1230782" y="90312"/>
                </a:cubicBezTo>
                <a:cubicBezTo>
                  <a:pt x="1349226" y="66513"/>
                  <a:pt x="1460701" y="32136"/>
                  <a:pt x="1586111" y="8337"/>
                </a:cubicBezTo>
                <a:cubicBezTo>
                  <a:pt x="1634882" y="404"/>
                  <a:pt x="1704554" y="3048"/>
                  <a:pt x="1767259" y="3048"/>
                </a:cubicBezTo>
                <a:cubicBezTo>
                  <a:pt x="1829965" y="3048"/>
                  <a:pt x="1899636" y="10982"/>
                  <a:pt x="1955375" y="5693"/>
                </a:cubicBezTo>
                <a:cubicBezTo>
                  <a:pt x="1979760" y="2387"/>
                  <a:pt x="2001967" y="569"/>
                  <a:pt x="2022543" y="115"/>
                </a:cubicBezTo>
                <a:close/>
              </a:path>
            </a:pathLst>
          </a:custGeom>
          <a:solidFill>
            <a:schemeClr val="bg1">
              <a:lumMod val="95000"/>
            </a:schemeClr>
          </a:solidFill>
        </p:spPr>
        <p:txBody>
          <a:bodyPr wrap="square" anchor="ctr">
            <a:noAutofit/>
          </a:bodyPr>
          <a:lstStyle>
            <a:lvl1pPr marL="0" indent="0" algn="ctr">
              <a:buFontTx/>
              <a:buNone/>
              <a:defRPr sz="900">
                <a:solidFill>
                  <a:schemeClr val="tx1"/>
                </a:solidFill>
              </a:defRPr>
            </a:lvl1pPr>
          </a:lstStyle>
          <a:p>
            <a:r>
              <a:rPr lang="en-US" dirty="0"/>
              <a:t>Image</a:t>
            </a:r>
          </a:p>
        </p:txBody>
      </p:sp>
      <p:sp>
        <p:nvSpPr>
          <p:cNvPr id="4" name="Slide Number Placeholder 5">
            <a:extLst>
              <a:ext uri="{FF2B5EF4-FFF2-40B4-BE49-F238E27FC236}">
                <a16:creationId xmlns:a16="http://schemas.microsoft.com/office/drawing/2014/main" id="{EEA78A33-DAF3-4F0C-AEF7-3FB83F89B60A}"/>
              </a:ext>
            </a:extLst>
          </p:cNvPr>
          <p:cNvSpPr>
            <a:spLocks noGrp="1"/>
          </p:cNvSpPr>
          <p:nvPr userDrawn="1">
            <p:ph type="sldNum" sz="quarter" idx="4"/>
          </p:nvPr>
        </p:nvSpPr>
        <p:spPr>
          <a:xfrm>
            <a:off x="8673911" y="213888"/>
            <a:ext cx="429348" cy="273844"/>
          </a:xfrm>
          <a:prstGeom prst="rect">
            <a:avLst/>
          </a:prstGeom>
        </p:spPr>
        <p:txBody>
          <a:bodyPr vert="horz" lIns="91440" tIns="45720" rIns="91440" bIns="45720" rtlCol="0" anchor="ctr"/>
          <a:lstStyle>
            <a:lvl1pPr algn="ctr">
              <a:defRPr sz="900">
                <a:solidFill>
                  <a:schemeClr val="bg1"/>
                </a:solidFill>
              </a:defRPr>
            </a:lvl1pPr>
          </a:lstStyle>
          <a:p>
            <a:fld id="{3C6DF47B-3BED-4C75-ACAB-4344E1B376FE}" type="slidenum">
              <a:rPr lang="en-US" smtClean="0"/>
              <a:pPr/>
              <a:t>‹#›</a:t>
            </a:fld>
            <a:endParaRPr lang="en-US" dirty="0"/>
          </a:p>
        </p:txBody>
      </p:sp>
    </p:spTree>
    <p:extLst>
      <p:ext uri="{BB962C8B-B14F-4D97-AF65-F5344CB8AC3E}">
        <p14:creationId xmlns:p14="http://schemas.microsoft.com/office/powerpoint/2010/main" val="398760168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line Title, Bullets  (1-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4E0435-06B2-3944-ABB1-7F1F56279D4D}"/>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5" name="Content Placeholder 2">
            <a:extLst>
              <a:ext uri="{FF2B5EF4-FFF2-40B4-BE49-F238E27FC236}">
                <a16:creationId xmlns:a16="http://schemas.microsoft.com/office/drawing/2014/main" id="{09E1FB77-6439-3640-853E-868536A08593}"/>
              </a:ext>
            </a:extLst>
          </p:cNvPr>
          <p:cNvSpPr>
            <a:spLocks noGrp="1"/>
          </p:cNvSpPr>
          <p:nvPr>
            <p:ph idx="1" hasCustomPrompt="1"/>
          </p:nvPr>
        </p:nvSpPr>
        <p:spPr>
          <a:xfrm>
            <a:off x="0" y="932688"/>
            <a:ext cx="9144000" cy="3657600"/>
          </a:xfrm>
          <a:prstGeom prst="rect">
            <a:avLst/>
          </a:prstGeom>
        </p:spPr>
        <p:txBody>
          <a:bodyPr lIns="640080" tIns="274320" rIns="4572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26677668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line Title, Bullets (2-c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9F9176-6264-DB4F-B26B-69639059B943}"/>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8" name="Content Placeholder 2">
            <a:extLst>
              <a:ext uri="{FF2B5EF4-FFF2-40B4-BE49-F238E27FC236}">
                <a16:creationId xmlns:a16="http://schemas.microsoft.com/office/drawing/2014/main" id="{134AA852-9FB1-9C4F-970F-720F92750D82}"/>
              </a:ext>
            </a:extLst>
          </p:cNvPr>
          <p:cNvSpPr>
            <a:spLocks noGrp="1"/>
          </p:cNvSpPr>
          <p:nvPr>
            <p:ph idx="1" hasCustomPrompt="1"/>
          </p:nvPr>
        </p:nvSpPr>
        <p:spPr>
          <a:xfrm>
            <a:off x="0" y="932688"/>
            <a:ext cx="9144000" cy="3657600"/>
          </a:xfrm>
          <a:prstGeom prst="rect">
            <a:avLst/>
          </a:prstGeom>
        </p:spPr>
        <p:txBody>
          <a:bodyPr lIns="640080" tIns="274320" rIns="457200" bIns="0" numCol="2" spcCol="32004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3385028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line Title, Bullets (1-co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8619B3-2A6D-C048-92C0-9566DC35E957}"/>
              </a:ext>
            </a:extLst>
          </p:cNvPr>
          <p:cNvSpPr>
            <a:spLocks noGrp="1"/>
          </p:cNvSpPr>
          <p:nvPr>
            <p:ph type="ctrTitle" hasCustomPrompt="1"/>
          </p:nvPr>
        </p:nvSpPr>
        <p:spPr>
          <a:xfrm>
            <a:off x="0" y="566928"/>
            <a:ext cx="9144000" cy="404622"/>
          </a:xfrm>
          <a:prstGeom prst="rect">
            <a:avLst/>
          </a:prstGeom>
        </p:spPr>
        <p:txBody>
          <a:bodyPr lIns="457200" tIns="0" rIns="1645920" bIns="0"/>
          <a:lstStyle>
            <a:lvl1pPr algn="l">
              <a:lnSpc>
                <a:spcPts val="3600"/>
              </a:lnSpc>
              <a:defRPr sz="3200" b="1" baseline="0">
                <a:latin typeface="+mn-lt"/>
              </a:defRPr>
            </a:lvl1pPr>
          </a:lstStyle>
          <a:p>
            <a:r>
              <a:rPr lang="en-US"/>
              <a:t>Insert 1-line Title with Initial Caps</a:t>
            </a:r>
          </a:p>
        </p:txBody>
      </p:sp>
      <p:sp>
        <p:nvSpPr>
          <p:cNvPr id="7" name="Content Placeholder 2">
            <a:extLst>
              <a:ext uri="{FF2B5EF4-FFF2-40B4-BE49-F238E27FC236}">
                <a16:creationId xmlns:a16="http://schemas.microsoft.com/office/drawing/2014/main" id="{EA74C141-0FD9-B845-95D0-885B7CEA546F}"/>
              </a:ext>
            </a:extLst>
          </p:cNvPr>
          <p:cNvSpPr>
            <a:spLocks noGrp="1"/>
          </p:cNvSpPr>
          <p:nvPr>
            <p:ph idx="1" hasCustomPrompt="1"/>
          </p:nvPr>
        </p:nvSpPr>
        <p:spPr>
          <a:xfrm>
            <a:off x="576072" y="932688"/>
            <a:ext cx="8567928" cy="3772662"/>
          </a:xfrm>
          <a:prstGeom prst="rect">
            <a:avLst/>
          </a:prstGeom>
        </p:spPr>
        <p:txBody>
          <a:bodyPr lIns="0" tIns="274320" rIns="457200" bIns="0"/>
          <a:lstStyle>
            <a:lvl1pPr marL="182872" indent="-182872">
              <a:lnSpc>
                <a:spcPts val="2800"/>
              </a:lnSpc>
              <a:spcBef>
                <a:spcPts val="600"/>
              </a:spcBef>
              <a:spcAft>
                <a:spcPts val="300"/>
              </a:spcAft>
              <a:buClr>
                <a:srgbClr val="EE2E24"/>
              </a:buClr>
              <a:buSzPct val="90000"/>
              <a:buFont typeface="Wingdings" charset="2"/>
              <a:buChar char="§"/>
              <a:defRPr sz="2400" baseline="0"/>
            </a:lvl1pPr>
            <a:lvl2pPr marL="365107" indent="-187316">
              <a:lnSpc>
                <a:spcPct val="100000"/>
              </a:lnSpc>
              <a:spcBef>
                <a:spcPts val="0"/>
              </a:spcBef>
              <a:spcAft>
                <a:spcPts val="0"/>
              </a:spcAft>
              <a:buSzPct val="65000"/>
              <a:tabLst/>
              <a:defRPr sz="2200"/>
            </a:lvl2pPr>
            <a:lvl3pPr marL="574647" indent="-168267">
              <a:buSzPct val="100000"/>
              <a:buFont typeface=".AppleSystemUIFont" charset="-120"/>
              <a:buChar char="-"/>
              <a:tabLst/>
              <a:defRPr sz="2000" baseline="0"/>
            </a:lvl3pPr>
          </a:lstStyle>
          <a:p>
            <a:pPr lvl="0"/>
            <a:r>
              <a:rPr lang="en-US"/>
              <a:t>Move text box (if needed) so bullet aligns left with second letter of title above.</a:t>
            </a:r>
          </a:p>
        </p:txBody>
      </p:sp>
    </p:spTree>
    <p:extLst>
      <p:ext uri="{BB962C8B-B14F-4D97-AF65-F5344CB8AC3E}">
        <p14:creationId xmlns:p14="http://schemas.microsoft.com/office/powerpoint/2010/main" val="7243384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BE44902-F7D7-8148-B81A-BD4906FF47B0}"/>
              </a:ext>
            </a:extLst>
          </p:cNvPr>
          <p:cNvSpPr>
            <a:spLocks noGrp="1"/>
          </p:cNvSpPr>
          <p:nvPr>
            <p:ph idx="1" hasCustomPrompt="1"/>
          </p:nvPr>
        </p:nvSpPr>
        <p:spPr>
          <a:xfrm>
            <a:off x="3357472" y="914401"/>
            <a:ext cx="5786529" cy="3492500"/>
          </a:xfrm>
          <a:prstGeom prst="rect">
            <a:avLst/>
          </a:prstGeom>
        </p:spPr>
        <p:txBody>
          <a:bodyPr lIns="228600" tIns="274320" rIns="4572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7" name="Picture Placeholder 2">
            <a:extLst>
              <a:ext uri="{FF2B5EF4-FFF2-40B4-BE49-F238E27FC236}">
                <a16:creationId xmlns:a16="http://schemas.microsoft.com/office/drawing/2014/main" id="{40D37843-7DD1-3F4E-81F5-6028FB9F8970}"/>
              </a:ext>
            </a:extLst>
          </p:cNvPr>
          <p:cNvSpPr>
            <a:spLocks noGrp="1"/>
          </p:cNvSpPr>
          <p:nvPr>
            <p:ph type="pic" idx="10"/>
          </p:nvPr>
        </p:nvSpPr>
        <p:spPr>
          <a:xfrm>
            <a:off x="457201" y="1252729"/>
            <a:ext cx="2900271" cy="3154172"/>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3" name="Title 1">
            <a:extLst>
              <a:ext uri="{FF2B5EF4-FFF2-40B4-BE49-F238E27FC236}">
                <a16:creationId xmlns:a16="http://schemas.microsoft.com/office/drawing/2014/main" id="{972F948D-B1DA-1F42-8B73-56A8DEBA237A}"/>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14" name="TextBox 13">
            <a:extLst>
              <a:ext uri="{FF2B5EF4-FFF2-40B4-BE49-F238E27FC236}">
                <a16:creationId xmlns:a16="http://schemas.microsoft.com/office/drawing/2014/main" id="{F587924C-3325-B549-987A-EDE7C9FF6CE6}"/>
              </a:ext>
            </a:extLst>
          </p:cNvPr>
          <p:cNvSpPr txBox="1"/>
          <p:nvPr userDrawn="1"/>
        </p:nvSpPr>
        <p:spPr>
          <a:xfrm>
            <a:off x="3133165" y="7691718"/>
            <a:ext cx="0" cy="0"/>
          </a:xfrm>
          <a:prstGeom prst="rect">
            <a:avLst/>
          </a:prstGeom>
          <a:noFill/>
        </p:spPr>
        <p:txBody>
          <a:bodyPr wrap="none" lIns="0" tIns="0" rIns="0" bIns="0" rtlCol="0">
            <a:noAutofit/>
          </a:bodyPr>
          <a:lstStyle/>
          <a:p>
            <a:pPr marL="228594" indent="-228594" algn="l">
              <a:lnSpc>
                <a:spcPts val="2800"/>
              </a:lnSpc>
              <a:spcAft>
                <a:spcPts val="600"/>
              </a:spcAft>
              <a:buClr>
                <a:srgbClr val="EE2E24"/>
              </a:buClr>
              <a:buSzPct val="90000"/>
              <a:buFont typeface="Wingdings" charset="2"/>
              <a:buChar char="§"/>
            </a:pPr>
            <a:endParaRPr lang="en-US" sz="2400"/>
          </a:p>
        </p:txBody>
      </p:sp>
      <p:sp>
        <p:nvSpPr>
          <p:cNvPr id="15" name="Text Placeholder 2">
            <a:extLst>
              <a:ext uri="{FF2B5EF4-FFF2-40B4-BE49-F238E27FC236}">
                <a16:creationId xmlns:a16="http://schemas.microsoft.com/office/drawing/2014/main" id="{F339235C-4B90-AA41-B165-35C65BC1B9FC}"/>
              </a:ext>
            </a:extLst>
          </p:cNvPr>
          <p:cNvSpPr>
            <a:spLocks noGrp="1"/>
          </p:cNvSpPr>
          <p:nvPr>
            <p:ph type="body" sz="quarter" idx="12" hasCustomPrompt="1"/>
          </p:nvPr>
        </p:nvSpPr>
        <p:spPr>
          <a:xfrm>
            <a:off x="0" y="4406901"/>
            <a:ext cx="9144000" cy="158750"/>
          </a:xfrm>
          <a:prstGeom prst="rect">
            <a:avLst/>
          </a:prstGeom>
        </p:spPr>
        <p:txBody>
          <a:bodyPr lIns="457200" tIns="91440" rIns="0" bIns="0" anchor="t" anchorCtr="0"/>
          <a:lstStyle>
            <a:lvl1pPr marL="0" indent="0" algn="l">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197152966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line Title, Bullets, Image (Middl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01271E6-6347-C34F-BD24-0B01FCDAB74D}"/>
              </a:ext>
            </a:extLst>
          </p:cNvPr>
          <p:cNvSpPr>
            <a:spLocks noGrp="1"/>
          </p:cNvSpPr>
          <p:nvPr>
            <p:ph idx="1" hasCustomPrompt="1"/>
          </p:nvPr>
        </p:nvSpPr>
        <p:spPr>
          <a:xfrm>
            <a:off x="457202" y="3716529"/>
            <a:ext cx="8229599" cy="874522"/>
          </a:xfrm>
          <a:prstGeom prst="rect">
            <a:avLst/>
          </a:prstGeom>
        </p:spPr>
        <p:txBody>
          <a:bodyPr lIns="0" tIns="228600" rIns="2286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8" name="Picture Placeholder 2">
            <a:extLst>
              <a:ext uri="{FF2B5EF4-FFF2-40B4-BE49-F238E27FC236}">
                <a16:creationId xmlns:a16="http://schemas.microsoft.com/office/drawing/2014/main" id="{F6D62F9A-1E66-E044-ADD6-9FC68749E58F}"/>
              </a:ext>
            </a:extLst>
          </p:cNvPr>
          <p:cNvSpPr>
            <a:spLocks noGrp="1"/>
          </p:cNvSpPr>
          <p:nvPr>
            <p:ph type="pic" idx="10"/>
          </p:nvPr>
        </p:nvSpPr>
        <p:spPr>
          <a:xfrm>
            <a:off x="457202" y="1033274"/>
            <a:ext cx="8229599" cy="2370328"/>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1" name="Text Placeholder 2">
            <a:extLst>
              <a:ext uri="{FF2B5EF4-FFF2-40B4-BE49-F238E27FC236}">
                <a16:creationId xmlns:a16="http://schemas.microsoft.com/office/drawing/2014/main" id="{5AFC1B72-D1A6-C142-8979-4ADE6690C628}"/>
              </a:ext>
            </a:extLst>
          </p:cNvPr>
          <p:cNvSpPr>
            <a:spLocks noGrp="1"/>
          </p:cNvSpPr>
          <p:nvPr>
            <p:ph type="body" sz="quarter" idx="12" hasCustomPrompt="1"/>
          </p:nvPr>
        </p:nvSpPr>
        <p:spPr>
          <a:xfrm>
            <a:off x="0" y="3454401"/>
            <a:ext cx="9144000" cy="22860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82C7D17A-D98A-244E-915A-01BCECBBF44E}"/>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Tree>
    <p:extLst>
      <p:ext uri="{BB962C8B-B14F-4D97-AF65-F5344CB8AC3E}">
        <p14:creationId xmlns:p14="http://schemas.microsoft.com/office/powerpoint/2010/main" val="42246589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DA32724-F188-5947-9D3A-BA733C3F488D}"/>
              </a:ext>
            </a:extLst>
          </p:cNvPr>
          <p:cNvSpPr>
            <a:spLocks noGrp="1"/>
          </p:cNvSpPr>
          <p:nvPr>
            <p:ph type="pic" idx="10"/>
          </p:nvPr>
        </p:nvSpPr>
        <p:spPr>
          <a:xfrm>
            <a:off x="5791201" y="1252728"/>
            <a:ext cx="2900271" cy="3337560"/>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1" name="Content Placeholder 2">
            <a:extLst>
              <a:ext uri="{FF2B5EF4-FFF2-40B4-BE49-F238E27FC236}">
                <a16:creationId xmlns:a16="http://schemas.microsoft.com/office/drawing/2014/main" id="{938F0ADA-BE58-3F4C-8348-B5E01C974D3C}"/>
              </a:ext>
            </a:extLst>
          </p:cNvPr>
          <p:cNvSpPr>
            <a:spLocks noGrp="1"/>
          </p:cNvSpPr>
          <p:nvPr>
            <p:ph idx="1" hasCustomPrompt="1"/>
          </p:nvPr>
        </p:nvSpPr>
        <p:spPr>
          <a:xfrm>
            <a:off x="1" y="932688"/>
            <a:ext cx="5791200" cy="3657600"/>
          </a:xfrm>
          <a:prstGeom prst="rect">
            <a:avLst/>
          </a:prstGeom>
        </p:spPr>
        <p:txBody>
          <a:bodyPr lIns="640080" tIns="274320" rIns="2286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12" name="Title 1">
            <a:extLst>
              <a:ext uri="{FF2B5EF4-FFF2-40B4-BE49-F238E27FC236}">
                <a16:creationId xmlns:a16="http://schemas.microsoft.com/office/drawing/2014/main" id="{EB19CD61-BFC6-1F4B-88D0-E57A3741DCD5}"/>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13" name="Text Placeholder 2">
            <a:extLst>
              <a:ext uri="{FF2B5EF4-FFF2-40B4-BE49-F238E27FC236}">
                <a16:creationId xmlns:a16="http://schemas.microsoft.com/office/drawing/2014/main" id="{E9C35DD7-3AC6-FD40-A5D4-7C337570D8D2}"/>
              </a:ext>
            </a:extLst>
          </p:cNvPr>
          <p:cNvSpPr>
            <a:spLocks noGrp="1"/>
          </p:cNvSpPr>
          <p:nvPr>
            <p:ph type="body" sz="quarter" idx="13" hasCustomPrompt="1"/>
          </p:nvPr>
        </p:nvSpPr>
        <p:spPr>
          <a:xfrm>
            <a:off x="0" y="4406901"/>
            <a:ext cx="9144000" cy="15875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12382877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line Title, Bullets  (1-co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292445-490C-CB43-B319-97965514EE95}"/>
              </a:ext>
            </a:extLst>
          </p:cNvPr>
          <p:cNvSpPr>
            <a:spLocks noGrp="1"/>
          </p:cNvSpPr>
          <p:nvPr>
            <p:ph type="ctrTitle" hasCustomPrompt="1"/>
          </p:nvPr>
        </p:nvSpPr>
        <p:spPr>
          <a:xfrm>
            <a:off x="0" y="650853"/>
            <a:ext cx="9144000" cy="885848"/>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9" name="Content Placeholder 2">
            <a:extLst>
              <a:ext uri="{FF2B5EF4-FFF2-40B4-BE49-F238E27FC236}">
                <a16:creationId xmlns:a16="http://schemas.microsoft.com/office/drawing/2014/main" id="{807D4823-CE9C-6545-B134-9A3ED5BA62F0}"/>
              </a:ext>
            </a:extLst>
          </p:cNvPr>
          <p:cNvSpPr>
            <a:spLocks noGrp="1"/>
          </p:cNvSpPr>
          <p:nvPr>
            <p:ph idx="1" hasCustomPrompt="1"/>
          </p:nvPr>
        </p:nvSpPr>
        <p:spPr>
          <a:xfrm>
            <a:off x="0" y="1536702"/>
            <a:ext cx="9144000" cy="3054349"/>
          </a:xfrm>
          <a:prstGeom prst="rect">
            <a:avLst/>
          </a:prstGeom>
        </p:spPr>
        <p:txBody>
          <a:bodyPr lIns="640080" tIns="274320" rIns="4572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5499535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line Title, Bullets (2-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1BCD45-8F2C-674C-A25F-AB27DC10BA7E}"/>
              </a:ext>
            </a:extLst>
          </p:cNvPr>
          <p:cNvSpPr>
            <a:spLocks noGrp="1"/>
          </p:cNvSpPr>
          <p:nvPr>
            <p:ph type="ctrTitle" hasCustomPrompt="1"/>
          </p:nvPr>
        </p:nvSpPr>
        <p:spPr>
          <a:xfrm>
            <a:off x="0" y="650853"/>
            <a:ext cx="9144000" cy="885848"/>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5" name="Content Placeholder 2">
            <a:extLst>
              <a:ext uri="{FF2B5EF4-FFF2-40B4-BE49-F238E27FC236}">
                <a16:creationId xmlns:a16="http://schemas.microsoft.com/office/drawing/2014/main" id="{4C0164EA-5CF0-934A-B55B-8071ECB4FC41}"/>
              </a:ext>
            </a:extLst>
          </p:cNvPr>
          <p:cNvSpPr>
            <a:spLocks noGrp="1"/>
          </p:cNvSpPr>
          <p:nvPr>
            <p:ph idx="1" hasCustomPrompt="1"/>
          </p:nvPr>
        </p:nvSpPr>
        <p:spPr>
          <a:xfrm>
            <a:off x="0" y="1536702"/>
            <a:ext cx="9144000" cy="3054349"/>
          </a:xfrm>
          <a:prstGeom prst="rect">
            <a:avLst/>
          </a:prstGeom>
        </p:spPr>
        <p:txBody>
          <a:bodyPr lIns="640080" tIns="274320" rIns="457200" bIns="0" numCol="2" spcCol="32004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23767591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308B151-E1CF-624E-93AA-9730CD722795}"/>
              </a:ext>
            </a:extLst>
          </p:cNvPr>
          <p:cNvSpPr>
            <a:spLocks noGrp="1"/>
          </p:cNvSpPr>
          <p:nvPr>
            <p:ph idx="1" hasCustomPrompt="1"/>
          </p:nvPr>
        </p:nvSpPr>
        <p:spPr>
          <a:xfrm>
            <a:off x="3357472" y="1444753"/>
            <a:ext cx="5786529" cy="2962148"/>
          </a:xfrm>
          <a:prstGeom prst="rect">
            <a:avLst/>
          </a:prstGeom>
        </p:spPr>
        <p:txBody>
          <a:bodyPr lIns="228600" tIns="274320" rIns="4572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8" name="Picture Placeholder 2">
            <a:extLst>
              <a:ext uri="{FF2B5EF4-FFF2-40B4-BE49-F238E27FC236}">
                <a16:creationId xmlns:a16="http://schemas.microsoft.com/office/drawing/2014/main" id="{F26893B3-CD7F-334C-9A09-B93EF89DE33C}"/>
              </a:ext>
            </a:extLst>
          </p:cNvPr>
          <p:cNvSpPr>
            <a:spLocks noGrp="1"/>
          </p:cNvSpPr>
          <p:nvPr>
            <p:ph type="pic" idx="10"/>
          </p:nvPr>
        </p:nvSpPr>
        <p:spPr>
          <a:xfrm>
            <a:off x="457201" y="1727201"/>
            <a:ext cx="2900271" cy="2679700"/>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1" name="Text Placeholder 2">
            <a:extLst>
              <a:ext uri="{FF2B5EF4-FFF2-40B4-BE49-F238E27FC236}">
                <a16:creationId xmlns:a16="http://schemas.microsoft.com/office/drawing/2014/main" id="{D1F2F93E-4F68-1E45-B963-084A59562850}"/>
              </a:ext>
            </a:extLst>
          </p:cNvPr>
          <p:cNvSpPr>
            <a:spLocks noGrp="1"/>
          </p:cNvSpPr>
          <p:nvPr>
            <p:ph type="body" sz="quarter" idx="12" hasCustomPrompt="1"/>
          </p:nvPr>
        </p:nvSpPr>
        <p:spPr>
          <a:xfrm>
            <a:off x="0" y="4406901"/>
            <a:ext cx="9144000" cy="158750"/>
          </a:xfrm>
          <a:prstGeom prst="rect">
            <a:avLst/>
          </a:prstGeom>
        </p:spPr>
        <p:txBody>
          <a:bodyPr lIns="457200" tIns="91440" rIns="0" bIns="0" anchor="t" anchorCtr="0"/>
          <a:lstStyle>
            <a:lvl1pPr marL="0" indent="0" algn="l">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217C854F-8BF8-6F4B-AF72-BD1F1418BCC2}"/>
              </a:ext>
            </a:extLst>
          </p:cNvPr>
          <p:cNvSpPr>
            <a:spLocks noGrp="1"/>
          </p:cNvSpPr>
          <p:nvPr>
            <p:ph type="ctrTitle" hasCustomPrompt="1"/>
          </p:nvPr>
        </p:nvSpPr>
        <p:spPr>
          <a:xfrm>
            <a:off x="0" y="566928"/>
            <a:ext cx="9144000" cy="9189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14" name="TextBox 13">
            <a:extLst>
              <a:ext uri="{FF2B5EF4-FFF2-40B4-BE49-F238E27FC236}">
                <a16:creationId xmlns:a16="http://schemas.microsoft.com/office/drawing/2014/main" id="{70E123C8-D660-1542-ACDF-BB89E732CF34}"/>
              </a:ext>
            </a:extLst>
          </p:cNvPr>
          <p:cNvSpPr txBox="1"/>
          <p:nvPr userDrawn="1"/>
        </p:nvSpPr>
        <p:spPr>
          <a:xfrm>
            <a:off x="3133165" y="7691718"/>
            <a:ext cx="0" cy="0"/>
          </a:xfrm>
          <a:prstGeom prst="rect">
            <a:avLst/>
          </a:prstGeom>
          <a:noFill/>
        </p:spPr>
        <p:txBody>
          <a:bodyPr wrap="none" lIns="0" tIns="0" rIns="0" bIns="0" rtlCol="0">
            <a:noAutofit/>
          </a:bodyPr>
          <a:lstStyle/>
          <a:p>
            <a:pPr marL="228594" indent="-228594" algn="l">
              <a:lnSpc>
                <a:spcPts val="2800"/>
              </a:lnSpc>
              <a:spcAft>
                <a:spcPts val="600"/>
              </a:spcAft>
              <a:buClr>
                <a:srgbClr val="EE2E24"/>
              </a:buClr>
              <a:buSzPct val="90000"/>
              <a:buFont typeface="Wingdings" charset="2"/>
              <a:buChar char="§"/>
            </a:pPr>
            <a:endParaRPr lang="en-US" sz="2400"/>
          </a:p>
        </p:txBody>
      </p:sp>
    </p:spTree>
    <p:extLst>
      <p:ext uri="{BB962C8B-B14F-4D97-AF65-F5344CB8AC3E}">
        <p14:creationId xmlns:p14="http://schemas.microsoft.com/office/powerpoint/2010/main" val="24532262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line Title, Bullets, Image (Middl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F6076B6-CD60-144D-9DB8-6BF1BE80C121}"/>
              </a:ext>
            </a:extLst>
          </p:cNvPr>
          <p:cNvSpPr>
            <a:spLocks noGrp="1"/>
          </p:cNvSpPr>
          <p:nvPr>
            <p:ph type="pic" idx="10"/>
          </p:nvPr>
        </p:nvSpPr>
        <p:spPr>
          <a:xfrm>
            <a:off x="457203" y="1600200"/>
            <a:ext cx="8229598" cy="2194560"/>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6" name="Title 1">
            <a:extLst>
              <a:ext uri="{FF2B5EF4-FFF2-40B4-BE49-F238E27FC236}">
                <a16:creationId xmlns:a16="http://schemas.microsoft.com/office/drawing/2014/main" id="{7506BC5F-249F-DD4C-9F8F-A091BB2DE77B}"/>
              </a:ext>
            </a:extLst>
          </p:cNvPr>
          <p:cNvSpPr>
            <a:spLocks noGrp="1"/>
          </p:cNvSpPr>
          <p:nvPr>
            <p:ph type="ctrTitle" hasCustomPrompt="1"/>
          </p:nvPr>
        </p:nvSpPr>
        <p:spPr>
          <a:xfrm>
            <a:off x="0" y="566928"/>
            <a:ext cx="9144000" cy="8554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8" name="Content Placeholder 2">
            <a:extLst>
              <a:ext uri="{FF2B5EF4-FFF2-40B4-BE49-F238E27FC236}">
                <a16:creationId xmlns:a16="http://schemas.microsoft.com/office/drawing/2014/main" id="{6481FBE1-8902-8242-8C3C-F0360AE65EBA}"/>
              </a:ext>
            </a:extLst>
          </p:cNvPr>
          <p:cNvSpPr>
            <a:spLocks noGrp="1"/>
          </p:cNvSpPr>
          <p:nvPr>
            <p:ph idx="1" hasCustomPrompt="1"/>
          </p:nvPr>
        </p:nvSpPr>
        <p:spPr>
          <a:xfrm>
            <a:off x="457204" y="4083051"/>
            <a:ext cx="8229599" cy="495300"/>
          </a:xfrm>
          <a:prstGeom prst="rect">
            <a:avLst/>
          </a:prstGeom>
        </p:spPr>
        <p:txBody>
          <a:bodyPr lIns="0" tIns="228600" rIns="2286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11" name="Text Placeholder 2">
            <a:extLst>
              <a:ext uri="{FF2B5EF4-FFF2-40B4-BE49-F238E27FC236}">
                <a16:creationId xmlns:a16="http://schemas.microsoft.com/office/drawing/2014/main" id="{A31DF012-4826-9F4A-BEED-415613B8A109}"/>
              </a:ext>
            </a:extLst>
          </p:cNvPr>
          <p:cNvSpPr>
            <a:spLocks noGrp="1"/>
          </p:cNvSpPr>
          <p:nvPr>
            <p:ph type="body" sz="quarter" idx="12" hasCustomPrompt="1"/>
          </p:nvPr>
        </p:nvSpPr>
        <p:spPr>
          <a:xfrm>
            <a:off x="2" y="3820923"/>
            <a:ext cx="9144000" cy="22860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272128810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27D25B9-B86E-6C4C-BDBB-B038D3E52C9C}"/>
              </a:ext>
            </a:extLst>
          </p:cNvPr>
          <p:cNvSpPr>
            <a:spLocks noGrp="1"/>
          </p:cNvSpPr>
          <p:nvPr>
            <p:ph type="pic" idx="10"/>
          </p:nvPr>
        </p:nvSpPr>
        <p:spPr>
          <a:xfrm>
            <a:off x="5791201" y="1728216"/>
            <a:ext cx="2900271" cy="2679192"/>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1" name="Content Placeholder 2">
            <a:extLst>
              <a:ext uri="{FF2B5EF4-FFF2-40B4-BE49-F238E27FC236}">
                <a16:creationId xmlns:a16="http://schemas.microsoft.com/office/drawing/2014/main" id="{A5D9B861-FB52-AC49-BC8C-035288C09E2F}"/>
              </a:ext>
            </a:extLst>
          </p:cNvPr>
          <p:cNvSpPr>
            <a:spLocks noGrp="1"/>
          </p:cNvSpPr>
          <p:nvPr>
            <p:ph idx="1" hasCustomPrompt="1"/>
          </p:nvPr>
        </p:nvSpPr>
        <p:spPr>
          <a:xfrm>
            <a:off x="1" y="1444752"/>
            <a:ext cx="5791200" cy="2962656"/>
          </a:xfrm>
          <a:prstGeom prst="rect">
            <a:avLst/>
          </a:prstGeom>
        </p:spPr>
        <p:txBody>
          <a:bodyPr lIns="640080" tIns="274320" rIns="2286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14" name="Title 1">
            <a:extLst>
              <a:ext uri="{FF2B5EF4-FFF2-40B4-BE49-F238E27FC236}">
                <a16:creationId xmlns:a16="http://schemas.microsoft.com/office/drawing/2014/main" id="{38B9EE4E-1E0F-354B-AA7B-3A3EABCB0294}"/>
              </a:ext>
            </a:extLst>
          </p:cNvPr>
          <p:cNvSpPr>
            <a:spLocks noGrp="1"/>
          </p:cNvSpPr>
          <p:nvPr>
            <p:ph type="ctrTitle" hasCustomPrompt="1"/>
          </p:nvPr>
        </p:nvSpPr>
        <p:spPr>
          <a:xfrm>
            <a:off x="0" y="566928"/>
            <a:ext cx="9144000" cy="8554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15" name="Text Placeholder 2">
            <a:extLst>
              <a:ext uri="{FF2B5EF4-FFF2-40B4-BE49-F238E27FC236}">
                <a16:creationId xmlns:a16="http://schemas.microsoft.com/office/drawing/2014/main" id="{D208A9F4-1CC8-9340-B735-46A78701D243}"/>
              </a:ext>
            </a:extLst>
          </p:cNvPr>
          <p:cNvSpPr>
            <a:spLocks noGrp="1"/>
          </p:cNvSpPr>
          <p:nvPr>
            <p:ph type="body" sz="quarter" idx="13" hasCustomPrompt="1"/>
          </p:nvPr>
        </p:nvSpPr>
        <p:spPr>
          <a:xfrm>
            <a:off x="0" y="4406901"/>
            <a:ext cx="9144000" cy="15875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121752538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257162" indent="0" algn="ctr">
              <a:buNone/>
              <a:defRPr/>
            </a:lvl2pPr>
            <a:lvl3pPr marL="514325" indent="0" algn="ctr">
              <a:buNone/>
              <a:defRPr/>
            </a:lvl3pPr>
            <a:lvl4pPr marL="771487" indent="0" algn="ctr">
              <a:buNone/>
              <a:defRPr/>
            </a:lvl4pPr>
            <a:lvl5pPr marL="1028649" indent="0" algn="ctr">
              <a:buNone/>
              <a:defRPr/>
            </a:lvl5pPr>
            <a:lvl6pPr marL="1285811" indent="0" algn="ctr">
              <a:buNone/>
              <a:defRPr/>
            </a:lvl6pPr>
            <a:lvl7pPr marL="1542974" indent="0" algn="ctr">
              <a:buNone/>
              <a:defRPr/>
            </a:lvl7pPr>
            <a:lvl8pPr marL="1800135" indent="0" algn="ctr">
              <a:buNone/>
              <a:defRPr/>
            </a:lvl8pPr>
            <a:lvl9pPr marL="2057297"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0798318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Content w/o bullet">
    <p:spTree>
      <p:nvGrpSpPr>
        <p:cNvPr id="1" name=""/>
        <p:cNvGrpSpPr/>
        <p:nvPr/>
      </p:nvGrpSpPr>
      <p:grpSpPr>
        <a:xfrm>
          <a:off x="0" y="0"/>
          <a:ext cx="0" cy="0"/>
          <a:chOff x="0" y="0"/>
          <a:chExt cx="0" cy="0"/>
        </a:xfrm>
      </p:grpSpPr>
      <p:sp>
        <p:nvSpPr>
          <p:cNvPr id="4" name="Subtitle 2"/>
          <p:cNvSpPr>
            <a:spLocks noGrp="1"/>
          </p:cNvSpPr>
          <p:nvPr>
            <p:ph type="subTitle" idx="1"/>
          </p:nvPr>
        </p:nvSpPr>
        <p:spPr>
          <a:xfrm>
            <a:off x="232533" y="1534802"/>
            <a:ext cx="8687400" cy="3209207"/>
          </a:xfrm>
          <a:prstGeom prst="rect">
            <a:avLst/>
          </a:prstGeom>
        </p:spPr>
        <p:txBody>
          <a:bodyPr lIns="0" bIns="0"/>
          <a:lstStyle>
            <a:lvl1pPr marL="0" indent="0" algn="l" rtl="0">
              <a:lnSpc>
                <a:spcPts val="1463"/>
              </a:lnSpc>
              <a:spcBef>
                <a:spcPts val="506"/>
              </a:spcBef>
              <a:buClr>
                <a:srgbClr val="0D6941"/>
              </a:buClr>
              <a:buSzPct val="110000"/>
              <a:buFont typeface="Wingdings" charset="2"/>
              <a:buNone/>
              <a:defRPr lang="en-US" sz="1350" b="0" i="0" u="none" strike="noStrike" baseline="0" smtClean="0">
                <a:solidFill>
                  <a:schemeClr val="tx1"/>
                </a:solidFill>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US"/>
              <a:t>Click to edit Master subtitle style</a:t>
            </a:r>
          </a:p>
        </p:txBody>
      </p:sp>
      <p:sp>
        <p:nvSpPr>
          <p:cNvPr id="5" name="Title 1"/>
          <p:cNvSpPr>
            <a:spLocks noGrp="1"/>
          </p:cNvSpPr>
          <p:nvPr>
            <p:ph type="ctrTitle"/>
          </p:nvPr>
        </p:nvSpPr>
        <p:spPr>
          <a:xfrm>
            <a:off x="232533" y="891540"/>
            <a:ext cx="8680750" cy="634692"/>
          </a:xfrm>
          <a:prstGeom prst="rect">
            <a:avLst/>
          </a:prstGeom>
        </p:spPr>
        <p:txBody>
          <a:bodyPr lIns="0" tIns="0" rIns="0" bIns="0"/>
          <a:lstStyle>
            <a:lvl1pPr algn="l">
              <a:defRPr sz="1913" b="1"/>
            </a:lvl1pPr>
          </a:lstStyle>
          <a:p>
            <a:r>
              <a:rPr lang="en-US"/>
              <a:t>Click to edit Master title style</a:t>
            </a:r>
          </a:p>
        </p:txBody>
      </p:sp>
    </p:spTree>
    <p:extLst>
      <p:ext uri="{BB962C8B-B14F-4D97-AF65-F5344CB8AC3E}">
        <p14:creationId xmlns:p14="http://schemas.microsoft.com/office/powerpoint/2010/main" val="3763584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37561906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line Title, Bullets (1-co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8619B3-2A6D-C048-92C0-9566DC35E957}"/>
              </a:ext>
            </a:extLst>
          </p:cNvPr>
          <p:cNvSpPr>
            <a:spLocks noGrp="1"/>
          </p:cNvSpPr>
          <p:nvPr>
            <p:ph type="ctrTitle" hasCustomPrompt="1"/>
          </p:nvPr>
        </p:nvSpPr>
        <p:spPr>
          <a:xfrm>
            <a:off x="0" y="566928"/>
            <a:ext cx="9144000" cy="404622"/>
          </a:xfrm>
          <a:prstGeom prst="rect">
            <a:avLst/>
          </a:prstGeom>
        </p:spPr>
        <p:txBody>
          <a:bodyPr lIns="457200" tIns="0" rIns="1645920" bIns="0"/>
          <a:lstStyle>
            <a:lvl1pPr algn="l">
              <a:lnSpc>
                <a:spcPts val="3600"/>
              </a:lnSpc>
              <a:defRPr sz="3200" b="1" baseline="0">
                <a:latin typeface="+mn-lt"/>
              </a:defRPr>
            </a:lvl1pPr>
          </a:lstStyle>
          <a:p>
            <a:r>
              <a:rPr lang="en-US"/>
              <a:t>Insert 1-line Title with Initial Caps</a:t>
            </a:r>
          </a:p>
        </p:txBody>
      </p:sp>
      <p:sp>
        <p:nvSpPr>
          <p:cNvPr id="7" name="Content Placeholder 2">
            <a:extLst>
              <a:ext uri="{FF2B5EF4-FFF2-40B4-BE49-F238E27FC236}">
                <a16:creationId xmlns:a16="http://schemas.microsoft.com/office/drawing/2014/main" id="{EA74C141-0FD9-B845-95D0-885B7CEA546F}"/>
              </a:ext>
            </a:extLst>
          </p:cNvPr>
          <p:cNvSpPr>
            <a:spLocks noGrp="1"/>
          </p:cNvSpPr>
          <p:nvPr>
            <p:ph idx="1" hasCustomPrompt="1"/>
          </p:nvPr>
        </p:nvSpPr>
        <p:spPr>
          <a:xfrm>
            <a:off x="576072" y="932688"/>
            <a:ext cx="8567928" cy="3772662"/>
          </a:xfrm>
          <a:prstGeom prst="rect">
            <a:avLst/>
          </a:prstGeom>
        </p:spPr>
        <p:txBody>
          <a:bodyPr lIns="0" tIns="274320" rIns="457200" bIns="0"/>
          <a:lstStyle>
            <a:lvl1pPr marL="182872" indent="-182872">
              <a:lnSpc>
                <a:spcPts val="2800"/>
              </a:lnSpc>
              <a:spcBef>
                <a:spcPts val="600"/>
              </a:spcBef>
              <a:spcAft>
                <a:spcPts val="300"/>
              </a:spcAft>
              <a:buClr>
                <a:srgbClr val="EE2E24"/>
              </a:buClr>
              <a:buSzPct val="90000"/>
              <a:buFont typeface="Wingdings" charset="2"/>
              <a:buChar char="§"/>
              <a:defRPr sz="2400" baseline="0"/>
            </a:lvl1pPr>
            <a:lvl2pPr marL="365107" indent="-187316">
              <a:lnSpc>
                <a:spcPct val="100000"/>
              </a:lnSpc>
              <a:spcBef>
                <a:spcPts val="0"/>
              </a:spcBef>
              <a:spcAft>
                <a:spcPts val="0"/>
              </a:spcAft>
              <a:buSzPct val="65000"/>
              <a:tabLst/>
              <a:defRPr sz="2200"/>
            </a:lvl2pPr>
            <a:lvl3pPr marL="574647" indent="-168267">
              <a:buSzPct val="100000"/>
              <a:buFont typeface=".AppleSystemUIFont" charset="-120"/>
              <a:buChar char="-"/>
              <a:tabLst/>
              <a:defRPr sz="2000" baseline="0"/>
            </a:lvl3pPr>
          </a:lstStyle>
          <a:p>
            <a:pPr lvl="0"/>
            <a:r>
              <a:rPr lang="en-US"/>
              <a:t>Move text box (if needed) so bullet aligns left with second letter of title above.</a:t>
            </a:r>
          </a:p>
        </p:txBody>
      </p:sp>
    </p:spTree>
    <p:extLst>
      <p:ext uri="{BB962C8B-B14F-4D97-AF65-F5344CB8AC3E}">
        <p14:creationId xmlns:p14="http://schemas.microsoft.com/office/powerpoint/2010/main" val="24941111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0427338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1388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Key Findings">
    <p:spTree>
      <p:nvGrpSpPr>
        <p:cNvPr id="1" name=""/>
        <p:cNvGrpSpPr/>
        <p:nvPr/>
      </p:nvGrpSpPr>
      <p:grpSpPr>
        <a:xfrm>
          <a:off x="0" y="0"/>
          <a:ext cx="0" cy="0"/>
          <a:chOff x="0" y="0"/>
          <a:chExt cx="0" cy="0"/>
        </a:xfrm>
      </p:grpSpPr>
      <p:sp>
        <p:nvSpPr>
          <p:cNvPr id="7" name="Text Placeholder 15"/>
          <p:cNvSpPr>
            <a:spLocks noGrp="1"/>
          </p:cNvSpPr>
          <p:nvPr>
            <p:ph type="body" sz="quarter" idx="11" hasCustomPrompt="1"/>
          </p:nvPr>
        </p:nvSpPr>
        <p:spPr>
          <a:xfrm>
            <a:off x="0" y="388142"/>
            <a:ext cx="8001000" cy="735807"/>
          </a:xfrm>
          <a:prstGeom prst="rect">
            <a:avLst/>
          </a:prstGeom>
        </p:spPr>
        <p:txBody>
          <a:bodyPr vert="horz" lIns="274320" tIns="137160"/>
          <a:lstStyle>
            <a:lvl1pPr marL="0" indent="0">
              <a:buNone/>
              <a:defRPr sz="1800" b="1" baseline="0"/>
            </a:lvl1pPr>
          </a:lstStyle>
          <a:p>
            <a:pPr lvl="0"/>
            <a:r>
              <a:rPr lang="en-US"/>
              <a:t>Title goes here</a:t>
            </a:r>
          </a:p>
        </p:txBody>
      </p:sp>
      <p:sp>
        <p:nvSpPr>
          <p:cNvPr id="16" name="Text Placeholder 15"/>
          <p:cNvSpPr>
            <a:spLocks noGrp="1"/>
          </p:cNvSpPr>
          <p:nvPr>
            <p:ph type="body" sz="quarter" idx="15" hasCustomPrompt="1"/>
          </p:nvPr>
        </p:nvSpPr>
        <p:spPr>
          <a:xfrm>
            <a:off x="0" y="1143000"/>
            <a:ext cx="6172200" cy="285750"/>
          </a:xfrm>
          <a:prstGeom prst="rect">
            <a:avLst/>
          </a:prstGeom>
        </p:spPr>
        <p:txBody>
          <a:bodyPr vert="horz" lIns="274320"/>
          <a:lstStyle>
            <a:lvl1pPr marL="0" indent="0">
              <a:buNone/>
              <a:defRPr sz="1400" b="1"/>
            </a:lvl1pPr>
            <a:lvl2pPr>
              <a:defRPr sz="1200" b="0"/>
            </a:lvl2pPr>
          </a:lstStyle>
          <a:p>
            <a:pPr lvl="0"/>
            <a:r>
              <a:rPr lang="en-US"/>
              <a:t>Key Findings:</a:t>
            </a:r>
          </a:p>
        </p:txBody>
      </p:sp>
      <p:sp>
        <p:nvSpPr>
          <p:cNvPr id="18" name="Text Placeholder 17"/>
          <p:cNvSpPr>
            <a:spLocks noGrp="1"/>
          </p:cNvSpPr>
          <p:nvPr>
            <p:ph type="body" sz="quarter" idx="16" hasCustomPrompt="1"/>
          </p:nvPr>
        </p:nvSpPr>
        <p:spPr>
          <a:xfrm>
            <a:off x="0" y="1783080"/>
            <a:ext cx="6172200" cy="2541270"/>
          </a:xfrm>
          <a:prstGeom prst="rect">
            <a:avLst/>
          </a:prstGeom>
        </p:spPr>
        <p:txBody>
          <a:bodyPr vert="horz" lIns="274320" tIns="0"/>
          <a:lstStyle>
            <a:lvl1pPr marL="406380" indent="-177791">
              <a:lnSpc>
                <a:spcPct val="100000"/>
              </a:lnSpc>
              <a:spcBef>
                <a:spcPts val="0"/>
              </a:spcBef>
              <a:spcAft>
                <a:spcPts val="600"/>
              </a:spcAft>
              <a:buFont typeface="Arial"/>
              <a:buChar char="•"/>
              <a:tabLst/>
              <a:defRPr sz="1200"/>
            </a:lvl1pPr>
            <a:lvl2pPr marL="863558" indent="-228588">
              <a:tabLst/>
              <a:defRPr sz="1200"/>
            </a:lvl2pPr>
            <a:lvl3pPr marL="1320734" indent="-228588">
              <a:tabLst/>
              <a:defRPr sz="1200"/>
            </a:lvl3pPr>
            <a:lvl4pPr>
              <a:defRPr sz="1200"/>
            </a:lvl4pPr>
            <a:lvl5pPr>
              <a:defRPr sz="1200"/>
            </a:lvl5pPr>
          </a:lstStyle>
          <a:p>
            <a:pPr lvl="0">
              <a:lnSpc>
                <a:spcPct val="100000"/>
              </a:lnSpc>
              <a:spcBef>
                <a:spcPts val="0"/>
              </a:spcBef>
              <a:spcAft>
                <a:spcPts val="600"/>
              </a:spcAft>
            </a:pPr>
            <a:r>
              <a:rPr lang="en-GB" sz="1200"/>
              <a:t>Only 14% of contingent staffing buyers currently use HRO, roughly the same level of usage as in the previous two years. The highest propensity of HRO usage is reported by buyers in the business services, manufacturing and tech/telecom industries; buyers from large companies of 10,000+ employees.</a:t>
            </a:r>
          </a:p>
          <a:p>
            <a:pPr lvl="0">
              <a:lnSpc>
                <a:spcPct val="100000"/>
              </a:lnSpc>
              <a:spcBef>
                <a:spcPts val="0"/>
              </a:spcBef>
              <a:spcAft>
                <a:spcPts val="600"/>
              </a:spcAft>
            </a:pPr>
            <a:r>
              <a:rPr lang="en-GB" sz="1200"/>
              <a:t>While only 17% of contingent staffing buyers say they currently use RPO—down from the 21% reported last year—growth is nonetheless still evident versus the 14% reported in 2007. Additionally, 24% of buyers say they are considering using RPO over the next two years.</a:t>
            </a:r>
          </a:p>
          <a:p>
            <a:pPr lvl="1">
              <a:lnSpc>
                <a:spcPct val="100000"/>
              </a:lnSpc>
              <a:spcBef>
                <a:spcPts val="0"/>
              </a:spcBef>
              <a:spcAft>
                <a:spcPts val="600"/>
              </a:spcAft>
            </a:pPr>
            <a:r>
              <a:rPr lang="en-GB" sz="1200"/>
              <a:t>Bullets Level 2</a:t>
            </a:r>
            <a:br>
              <a:rPr lang="en-GB" sz="1200"/>
            </a:br>
            <a:r>
              <a:rPr lang="en-GB" sz="1200"/>
              <a:t>Bullets should always have a hanging indent</a:t>
            </a:r>
          </a:p>
          <a:p>
            <a:pPr lvl="2">
              <a:lnSpc>
                <a:spcPct val="100000"/>
              </a:lnSpc>
              <a:spcBef>
                <a:spcPts val="0"/>
              </a:spcBef>
              <a:spcAft>
                <a:spcPts val="600"/>
              </a:spcAft>
            </a:pPr>
            <a:r>
              <a:rPr lang="en-GB" sz="1200"/>
              <a:t>Bullets Level 3</a:t>
            </a:r>
            <a:br>
              <a:rPr lang="en-GB" sz="1200"/>
            </a:br>
            <a:r>
              <a:rPr lang="en-GB" sz="1200"/>
              <a:t>Bullets should always have a hanging indent</a:t>
            </a:r>
            <a:endParaRPr lang="en-US" sz="1200"/>
          </a:p>
          <a:p>
            <a:pPr lvl="0">
              <a:lnSpc>
                <a:spcPct val="100000"/>
              </a:lnSpc>
              <a:spcBef>
                <a:spcPts val="0"/>
              </a:spcBef>
              <a:spcAft>
                <a:spcPts val="600"/>
              </a:spcAft>
            </a:pPr>
            <a:endParaRPr lang="en-US" sz="1200"/>
          </a:p>
        </p:txBody>
      </p:sp>
      <p:sp>
        <p:nvSpPr>
          <p:cNvPr id="20" name="Text Placeholder 19"/>
          <p:cNvSpPr>
            <a:spLocks noGrp="1"/>
          </p:cNvSpPr>
          <p:nvPr>
            <p:ph type="body" sz="quarter" idx="17" hasCustomPrompt="1"/>
          </p:nvPr>
        </p:nvSpPr>
        <p:spPr>
          <a:xfrm>
            <a:off x="6400800" y="1444752"/>
            <a:ext cx="2438400" cy="2819400"/>
          </a:xfrm>
          <a:prstGeom prst="rect">
            <a:avLst/>
          </a:prstGeom>
        </p:spPr>
        <p:txBody>
          <a:bodyPr vert="horz"/>
          <a:lstStyle>
            <a:lvl1pPr marL="0" indent="0">
              <a:buNone/>
              <a:defRPr sz="1200" i="1" baseline="0">
                <a:solidFill>
                  <a:schemeClr val="bg1">
                    <a:lumMod val="65000"/>
                  </a:schemeClr>
                </a:solidFill>
                <a:latin typeface="Georgia"/>
                <a:cs typeface="Georgia"/>
              </a:defRPr>
            </a:lvl1pPr>
            <a:lvl2pPr>
              <a:defRPr sz="1200" i="1">
                <a:solidFill>
                  <a:schemeClr val="bg1">
                    <a:lumMod val="65000"/>
                  </a:schemeClr>
                </a:solidFill>
                <a:latin typeface="Georgia"/>
                <a:cs typeface="Georgia"/>
              </a:defRPr>
            </a:lvl2pPr>
            <a:lvl3pPr>
              <a:defRPr sz="1200" i="1">
                <a:solidFill>
                  <a:schemeClr val="bg1">
                    <a:lumMod val="65000"/>
                  </a:schemeClr>
                </a:solidFill>
                <a:latin typeface="Georgia"/>
                <a:cs typeface="Georgia"/>
              </a:defRPr>
            </a:lvl3pPr>
            <a:lvl4pPr>
              <a:defRPr sz="1200" i="1">
                <a:solidFill>
                  <a:schemeClr val="bg1">
                    <a:lumMod val="65000"/>
                  </a:schemeClr>
                </a:solidFill>
                <a:latin typeface="Georgia"/>
                <a:cs typeface="Georgia"/>
              </a:defRPr>
            </a:lvl4pPr>
            <a:lvl5pPr>
              <a:defRPr sz="1200" i="1">
                <a:solidFill>
                  <a:schemeClr val="bg1">
                    <a:lumMod val="65000"/>
                  </a:schemeClr>
                </a:solidFill>
                <a:latin typeface="Georgia"/>
                <a:cs typeface="Georgia"/>
              </a:defRPr>
            </a:lvl5pPr>
          </a:lstStyle>
          <a:p>
            <a:r>
              <a:rPr lang="en-US" sz="1200" i="1">
                <a:solidFill>
                  <a:schemeClr val="bg1">
                    <a:lumMod val="65000"/>
                  </a:schemeClr>
                </a:solidFill>
                <a:latin typeface="Georgia"/>
                <a:cs typeface="Georgia"/>
              </a:rPr>
              <a:t>Results are based on findings of our 2009 </a:t>
            </a:r>
            <a:r>
              <a:rPr lang="en-US" sz="1200" i="1" err="1">
                <a:solidFill>
                  <a:schemeClr val="bg1">
                    <a:lumMod val="65000"/>
                  </a:schemeClr>
                </a:solidFill>
                <a:latin typeface="Georgia"/>
                <a:cs typeface="Georgia"/>
              </a:rPr>
              <a:t>Cotntingent</a:t>
            </a:r>
            <a:r>
              <a:rPr lang="en-US" sz="1200" i="1">
                <a:solidFill>
                  <a:schemeClr val="bg1">
                    <a:lumMod val="65000"/>
                  </a:schemeClr>
                </a:solidFill>
                <a:latin typeface="Georgia"/>
                <a:cs typeface="Georgia"/>
              </a:rPr>
              <a:t> Buyer Survey, conducted in September 2009, and reflect the opinions of buyer respondents from 171large (1000+ employee) companies.</a:t>
            </a:r>
            <a:endParaRPr lang="en-US" sz="1200">
              <a:solidFill>
                <a:schemeClr val="bg1">
                  <a:lumMod val="65000"/>
                </a:schemeClr>
              </a:solidFill>
              <a:latin typeface="Georgia"/>
              <a:cs typeface="Georgia"/>
            </a:endParaRPr>
          </a:p>
        </p:txBody>
      </p:sp>
      <p:sp>
        <p:nvSpPr>
          <p:cNvPr id="3" name="Text Placeholder 2"/>
          <p:cNvSpPr>
            <a:spLocks noGrp="1"/>
          </p:cNvSpPr>
          <p:nvPr>
            <p:ph type="body" sz="quarter" idx="18" hasCustomPrompt="1"/>
          </p:nvPr>
        </p:nvSpPr>
        <p:spPr>
          <a:xfrm>
            <a:off x="0" y="1463042"/>
            <a:ext cx="6172200" cy="304699"/>
          </a:xfrm>
          <a:prstGeom prst="rect">
            <a:avLst/>
          </a:prstGeom>
        </p:spPr>
        <p:txBody>
          <a:bodyPr lIns="274320" bIns="91440">
            <a:spAutoFit/>
          </a:bodyPr>
          <a:lstStyle>
            <a:lvl1pPr marL="0" marR="0" indent="0" algn="l" defTabSz="914355" rtl="0" eaLnBrk="1" fontAlgn="auto" latinLnBrk="0" hangingPunct="1">
              <a:lnSpc>
                <a:spcPct val="90000"/>
              </a:lnSpc>
              <a:spcBef>
                <a:spcPts val="1000"/>
              </a:spcBef>
              <a:spcAft>
                <a:spcPts val="0"/>
              </a:spcAft>
              <a:buClrTx/>
              <a:buSzTx/>
              <a:buFont typeface="Arial" panose="020B0604020202020204" pitchFamily="34" charset="0"/>
              <a:buNone/>
              <a:tabLst/>
              <a:defRPr lang="en-US" sz="1200" smtClean="0">
                <a:effectLst/>
              </a:defRPr>
            </a:lvl1pPr>
          </a:lstStyle>
          <a:p>
            <a:pPr marL="0" marR="0" lvl="0" indent="0" algn="l" defTabSz="914355"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a:effectLst/>
                <a:latin typeface="Calibri" panose="020F0502020204030204" pitchFamily="34" charset="0"/>
                <a:ea typeface="MS Mincho" panose="02020609040205080304" pitchFamily="49" charset="-128"/>
                <a:cs typeface="Times New Roman" panose="02020603050405020304" pitchFamily="18" charset="0"/>
              </a:rPr>
              <a:t>Here you should provide a summary of the report highlighting the key facts and conclusions. </a:t>
            </a:r>
          </a:p>
        </p:txBody>
      </p:sp>
    </p:spTree>
    <p:extLst>
      <p:ext uri="{BB962C8B-B14F-4D97-AF65-F5344CB8AC3E}">
        <p14:creationId xmlns:p14="http://schemas.microsoft.com/office/powerpoint/2010/main" val="28905310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©2013 by Crain Communications Inc. All rights reserved.</a:t>
            </a:r>
          </a:p>
        </p:txBody>
      </p:sp>
    </p:spTree>
    <p:extLst>
      <p:ext uri="{BB962C8B-B14F-4D97-AF65-F5344CB8AC3E}">
        <p14:creationId xmlns:p14="http://schemas.microsoft.com/office/powerpoint/2010/main" val="11481090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HC_Titl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85800" y="514353"/>
            <a:ext cx="8153400" cy="281424"/>
          </a:xfrm>
          <a:prstGeom prst="rect">
            <a:avLst/>
          </a:prstGeom>
        </p:spPr>
        <p:txBody>
          <a:bodyPr lIns="0" tIns="0" rIns="0" bIns="0">
            <a:spAutoFit/>
          </a:bodyPr>
          <a:lstStyle>
            <a:lvl1pPr marL="0" indent="0">
              <a:lnSpc>
                <a:spcPts val="1800"/>
              </a:lnSpc>
              <a:spcBef>
                <a:spcPts val="0"/>
              </a:spcBef>
              <a:buFontTx/>
              <a:buNone/>
              <a:defRPr b="0"/>
            </a:lvl1pPr>
          </a:lstStyle>
          <a:p>
            <a:pPr lvl="0"/>
            <a:r>
              <a:rPr lang="en-US"/>
              <a:t>Click to edit Master text styles</a:t>
            </a:r>
          </a:p>
        </p:txBody>
      </p:sp>
    </p:spTree>
    <p:extLst>
      <p:ext uri="{BB962C8B-B14F-4D97-AF65-F5344CB8AC3E}">
        <p14:creationId xmlns:p14="http://schemas.microsoft.com/office/powerpoint/2010/main" val="54085416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About Us">
    <p:spTree>
      <p:nvGrpSpPr>
        <p:cNvPr id="1" name=""/>
        <p:cNvGrpSpPr/>
        <p:nvPr/>
      </p:nvGrpSpPr>
      <p:grpSpPr>
        <a:xfrm>
          <a:off x="0" y="0"/>
          <a:ext cx="0" cy="0"/>
          <a:chOff x="0" y="0"/>
          <a:chExt cx="0" cy="0"/>
        </a:xfrm>
      </p:grpSpPr>
      <p:sp>
        <p:nvSpPr>
          <p:cNvPr id="14" name="Rectangle 13"/>
          <p:cNvSpPr/>
          <p:nvPr userDrawn="1"/>
        </p:nvSpPr>
        <p:spPr>
          <a:xfrm>
            <a:off x="0" y="4490884"/>
            <a:ext cx="9144000" cy="652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B10FD58E-14EF-7247-918D-646034DEE15B}" type="slidenum">
              <a:rPr lang="en-US" smtClean="0"/>
              <a:t>‹#›</a:t>
            </a:fld>
            <a:endParaRPr lang="en-US"/>
          </a:p>
        </p:txBody>
      </p:sp>
      <p:sp>
        <p:nvSpPr>
          <p:cNvPr id="16" name="Text Box 4"/>
          <p:cNvSpPr txBox="1">
            <a:spLocks noChangeArrowheads="1"/>
          </p:cNvSpPr>
          <p:nvPr userDrawn="1"/>
        </p:nvSpPr>
        <p:spPr bwMode="auto">
          <a:xfrm>
            <a:off x="304800" y="819152"/>
            <a:ext cx="8534400" cy="3527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pPr>
            <a:r>
              <a:rPr lang="en-US" sz="2400" b="1">
                <a:latin typeface="Calibri" panose="020F0502020204030204" pitchFamily="34" charset="0"/>
              </a:rPr>
              <a:t>About Staffing Industry Analysts</a:t>
            </a:r>
          </a:p>
          <a:p>
            <a:r>
              <a:rPr lang="en-US" sz="1200">
                <a:latin typeface="Calibri"/>
                <a:cs typeface="Calibri"/>
              </a:rPr>
              <a:t>Founded in 1989, Staffing Industry Analysts is the global advisor on staffing and workforce solutions. Our proprietary research </a:t>
            </a:r>
            <a:br>
              <a:rPr lang="en-US" sz="1200">
                <a:latin typeface="Calibri"/>
                <a:cs typeface="Calibri"/>
              </a:rPr>
            </a:br>
            <a:r>
              <a:rPr lang="en-US" sz="1200">
                <a:latin typeface="Calibri"/>
                <a:cs typeface="Calibri"/>
              </a:rPr>
              <a:t>covers all categories of employed and non-employed work including temporary staffing, independent contracting and other </a:t>
            </a:r>
            <a:br>
              <a:rPr lang="en-US" sz="1200">
                <a:latin typeface="Calibri"/>
                <a:cs typeface="Calibri"/>
              </a:rPr>
            </a:br>
            <a:r>
              <a:rPr lang="en-US" sz="1200">
                <a:latin typeface="Calibri"/>
                <a:cs typeface="Calibri"/>
              </a:rPr>
              <a:t>types of contingent labor. SIA’s independent and objective analysis provides insights into the services and suppliers operating </a:t>
            </a:r>
            <a:br>
              <a:rPr lang="en-US" sz="1200">
                <a:latin typeface="Calibri"/>
                <a:cs typeface="Calibri"/>
              </a:rPr>
            </a:br>
            <a:r>
              <a:rPr lang="en-US" sz="1200">
                <a:latin typeface="Calibri"/>
                <a:cs typeface="Calibri"/>
              </a:rPr>
              <a:t>in the workforce solutions ecosystem including staffing firms, managed service providers, recruitment process outsourcers, payrolling/compliance firms and talent acquisition technology specialists such as vendor management systems, online staffing platforms, crowdsourcing and online work services. We also provide training and accreditation with our unique Certified </a:t>
            </a:r>
            <a:br>
              <a:rPr lang="en-US" sz="1200">
                <a:latin typeface="Calibri"/>
                <a:cs typeface="Calibri"/>
              </a:rPr>
            </a:br>
            <a:r>
              <a:rPr lang="en-US" sz="1200">
                <a:latin typeface="Calibri"/>
                <a:cs typeface="Calibri"/>
              </a:rPr>
              <a:t>Contingent Workforce Professional (CCWP) programme.</a:t>
            </a:r>
          </a:p>
          <a:p>
            <a:endParaRPr lang="en-US" sz="1200">
              <a:latin typeface="Calibri"/>
              <a:cs typeface="Calibri"/>
            </a:endParaRPr>
          </a:p>
          <a:p>
            <a:r>
              <a:rPr lang="en-US" sz="1200">
                <a:latin typeface="Calibri"/>
                <a:cs typeface="Calibri"/>
              </a:rPr>
              <a:t>Known for our award-winning content, data, support tools, publications, executive conferences and events, we help both </a:t>
            </a:r>
            <a:br>
              <a:rPr lang="en-US" sz="1200">
                <a:latin typeface="Calibri"/>
                <a:cs typeface="Calibri"/>
              </a:rPr>
            </a:br>
            <a:r>
              <a:rPr lang="en-US" sz="1200">
                <a:latin typeface="Calibri"/>
                <a:cs typeface="Calibri"/>
              </a:rPr>
              <a:t>suppliers and buyers of workforce solutions make better-informed decisions that improve business results and minimize risk. </a:t>
            </a:r>
            <a:br>
              <a:rPr lang="en-US" sz="1200">
                <a:latin typeface="Calibri"/>
                <a:cs typeface="Calibri"/>
              </a:rPr>
            </a:br>
            <a:r>
              <a:rPr lang="en-US" sz="1200">
                <a:latin typeface="Calibri"/>
                <a:cs typeface="Calibri"/>
              </a:rPr>
              <a:t>As a division of the international business media company, Crain Communications Inc., SIA is headquartered in Mountain View, California, with offices in London, England.</a:t>
            </a:r>
          </a:p>
          <a:p>
            <a:pPr>
              <a:lnSpc>
                <a:spcPct val="120000"/>
              </a:lnSpc>
            </a:pPr>
            <a:endParaRPr lang="en-US" sz="1200">
              <a:latin typeface="Calibri" panose="020F0502020204030204" pitchFamily="34" charset="0"/>
            </a:endParaRPr>
          </a:p>
          <a:p>
            <a:r>
              <a:rPr lang="en-US" sz="1200">
                <a:solidFill>
                  <a:srgbClr val="000000"/>
                </a:solidFill>
                <a:latin typeface="Calibri" panose="020F0502020204030204" pitchFamily="34" charset="0"/>
              </a:rPr>
              <a:t>For more information: </a:t>
            </a:r>
            <a:r>
              <a:rPr lang="en-US" sz="1200" i="1">
                <a:solidFill>
                  <a:srgbClr val="000000"/>
                </a:solidFill>
                <a:latin typeface="Calibri" panose="020F0502020204030204" pitchFamily="34" charset="0"/>
                <a:hlinkClick r:id="rId2"/>
              </a:rPr>
              <a:t>www.staffingindustry.com</a:t>
            </a:r>
            <a:endParaRPr lang="en-US" sz="1200" i="1">
              <a:solidFill>
                <a:srgbClr val="000000"/>
              </a:solidFill>
              <a:latin typeface="Calibri" panose="020F0502020204030204" pitchFamily="34" charset="0"/>
            </a:endParaRPr>
          </a:p>
          <a:p>
            <a:endParaRPr lang="en-US" sz="1200" i="1">
              <a:solidFill>
                <a:srgbClr val="000000"/>
              </a:solidFill>
              <a:latin typeface="Calibri" panose="020F0502020204030204" pitchFamily="34" charset="0"/>
            </a:endParaRPr>
          </a:p>
          <a:p>
            <a:r>
              <a:rPr lang="en-US" sz="1200">
                <a:solidFill>
                  <a:srgbClr val="000000"/>
                </a:solidFill>
                <a:latin typeface="Calibri" panose="020F0502020204030204" pitchFamily="34" charset="0"/>
              </a:rPr>
              <a:t>For global coverage across the workforce solutions ecosystem, follow us        @SIAResearch and connect via </a:t>
            </a:r>
          </a:p>
        </p:txBody>
      </p:sp>
      <p:sp>
        <p:nvSpPr>
          <p:cNvPr id="17" name="Text Box 21"/>
          <p:cNvSpPr txBox="1">
            <a:spLocks noChangeArrowheads="1"/>
          </p:cNvSpPr>
          <p:nvPr userDrawn="1"/>
        </p:nvSpPr>
        <p:spPr bwMode="auto">
          <a:xfrm>
            <a:off x="0" y="4674287"/>
            <a:ext cx="9144000" cy="49244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US" sz="700">
                <a:latin typeface="Calibri" panose="020F0502020204030204" pitchFamily="34" charset="0"/>
              </a:rPr>
              <a:t>PROPRIETARY DATA, DO NOT DISTRIBUTE OUTSIDE YOUR ORGANIZATION. Your company’s use of this report precludes distribution of its contents, in whole or in part, to other companies or individuals outside your organisation in any form – electronic, written or verbal – without the express written permission of Staffing Industry Analysts. It is your organisation’s responsibility to maintain and protect the confidentiality of this report.</a:t>
            </a:r>
          </a:p>
          <a:p>
            <a:r>
              <a:rPr lang="en-US" sz="700">
                <a:latin typeface="Calibri" panose="020F0502020204030204" pitchFamily="34" charset="0"/>
              </a:rPr>
              <a:t>Staffing Industry Analysts | 1975 W. El Camino Real, Ste. 304 | Mountain View, CA 94040 | 800.950.9496 | www.staffingindustry.com</a:t>
            </a:r>
          </a:p>
        </p:txBody>
      </p:sp>
      <p:pic>
        <p:nvPicPr>
          <p:cNvPr id="18" name="Picture 17">
            <a:hlinkClick r:id="rId3"/>
          </p:cNvPr>
          <p:cNvPicPr/>
          <p:nvPr userDrawn="1"/>
        </p:nvPicPr>
        <p:blipFill>
          <a:blip r:embed="rId4">
            <a:extLst>
              <a:ext uri="{28A0092B-C50C-407E-A947-70E740481C1C}">
                <a14:useLocalDpi xmlns:a14="http://schemas.microsoft.com/office/drawing/2010/main" val="0"/>
              </a:ext>
            </a:extLst>
          </a:blip>
          <a:stretch>
            <a:fillRect/>
          </a:stretch>
        </p:blipFill>
        <p:spPr>
          <a:xfrm>
            <a:off x="4845624" y="4086606"/>
            <a:ext cx="218848" cy="182880"/>
          </a:xfrm>
          <a:prstGeom prst="rect">
            <a:avLst/>
          </a:prstGeom>
        </p:spPr>
      </p:pic>
      <p:pic>
        <p:nvPicPr>
          <p:cNvPr id="19" name="Picture 18">
            <a:hlinkClick r:id="rId5"/>
          </p:cNvPr>
          <p:cNvPicPr/>
          <p:nvPr userDrawn="1"/>
        </p:nvPicPr>
        <p:blipFill>
          <a:blip r:embed="rId6">
            <a:extLst>
              <a:ext uri="{28A0092B-C50C-407E-A947-70E740481C1C}">
                <a14:useLocalDpi xmlns:a14="http://schemas.microsoft.com/office/drawing/2010/main" val="0"/>
              </a:ext>
            </a:extLst>
          </a:blip>
          <a:stretch>
            <a:fillRect/>
          </a:stretch>
        </p:blipFill>
        <p:spPr>
          <a:xfrm>
            <a:off x="7035598" y="4075289"/>
            <a:ext cx="180975" cy="180975"/>
          </a:xfrm>
          <a:prstGeom prst="rect">
            <a:avLst/>
          </a:prstGeom>
        </p:spPr>
      </p:pic>
      <p:pic>
        <p:nvPicPr>
          <p:cNvPr id="20" name="Picture 19">
            <a:hlinkClick r:id="rId7"/>
          </p:cNvPr>
          <p:cNvPicPr/>
          <p:nvPr userDrawn="1"/>
        </p:nvPicPr>
        <p:blipFill>
          <a:blip r:embed="rId8">
            <a:extLst>
              <a:ext uri="{28A0092B-C50C-407E-A947-70E740481C1C}">
                <a14:useLocalDpi xmlns:a14="http://schemas.microsoft.com/office/drawing/2010/main" val="0"/>
              </a:ext>
            </a:extLst>
          </a:blip>
          <a:stretch>
            <a:fillRect/>
          </a:stretch>
        </p:blipFill>
        <p:spPr>
          <a:xfrm>
            <a:off x="7282635" y="4077511"/>
            <a:ext cx="212136" cy="180975"/>
          </a:xfrm>
          <a:prstGeom prst="rect">
            <a:avLst/>
          </a:prstGeom>
        </p:spPr>
      </p:pic>
      <p:pic>
        <p:nvPicPr>
          <p:cNvPr id="21" name="Picture 20">
            <a:hlinkClick r:id="rId9"/>
          </p:cNvPr>
          <p:cNvPicPr/>
          <p:nvPr userDrawn="1"/>
        </p:nvPicPr>
        <p:blipFill>
          <a:blip r:embed="rId10">
            <a:extLst>
              <a:ext uri="{28A0092B-C50C-407E-A947-70E740481C1C}">
                <a14:useLocalDpi xmlns:a14="http://schemas.microsoft.com/office/drawing/2010/main" val="0"/>
              </a:ext>
            </a:extLst>
          </a:blip>
          <a:stretch>
            <a:fillRect/>
          </a:stretch>
        </p:blipFill>
        <p:spPr>
          <a:xfrm>
            <a:off x="7524026" y="4070015"/>
            <a:ext cx="483870" cy="209550"/>
          </a:xfrm>
          <a:prstGeom prst="rect">
            <a:avLst/>
          </a:prstGeom>
        </p:spPr>
      </p:pic>
    </p:spTree>
    <p:extLst>
      <p:ext uri="{BB962C8B-B14F-4D97-AF65-F5344CB8AC3E}">
        <p14:creationId xmlns:p14="http://schemas.microsoft.com/office/powerpoint/2010/main" val="1833508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line Title, Bullets (1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014984"/>
            <a:ext cx="8229600" cy="630936"/>
          </a:xfrm>
          <a:prstGeom prst="rect">
            <a:avLst/>
          </a:prstGeom>
        </p:spPr>
        <p:txBody>
          <a:bodyPr lIns="0" tIns="0" rIns="0" bIns="0"/>
          <a:lstStyle>
            <a:lvl1pPr algn="l">
              <a:lnSpc>
                <a:spcPts val="3600"/>
              </a:lnSpc>
              <a:defRPr sz="3200" b="1"/>
            </a:lvl1pPr>
          </a:lstStyle>
          <a:p>
            <a:r>
              <a:rPr lang="en-US"/>
              <a:t>Insert 1-line Title with Initial Caps (1-col)</a:t>
            </a:r>
          </a:p>
        </p:txBody>
      </p:sp>
      <p:sp>
        <p:nvSpPr>
          <p:cNvPr id="6" name="Content Placeholder 2"/>
          <p:cNvSpPr>
            <a:spLocks noGrp="1"/>
          </p:cNvSpPr>
          <p:nvPr>
            <p:ph idx="1" hasCustomPrompt="1"/>
          </p:nvPr>
        </p:nvSpPr>
        <p:spPr>
          <a:xfrm>
            <a:off x="457200" y="1645921"/>
            <a:ext cx="8229600" cy="3079586"/>
          </a:xfrm>
          <a:prstGeom prst="rect">
            <a:avLst/>
          </a:prstGeom>
        </p:spPr>
        <p:txBody>
          <a:bodyPr lIns="0" tIns="0" rIns="0" bIns="0"/>
          <a:lstStyle>
            <a:lvl1pPr marL="225413" indent="-225413">
              <a:lnSpc>
                <a:spcPts val="2800"/>
              </a:lnSpc>
              <a:spcBef>
                <a:spcPts val="600"/>
              </a:spcBef>
              <a:spcAft>
                <a:spcPts val="300"/>
              </a:spcAft>
              <a:buClr>
                <a:schemeClr val="accent5"/>
              </a:buClr>
              <a:buSzPct val="110000"/>
              <a:buFont typeface="Wingdings" charset="2"/>
              <a:buChar char="§"/>
              <a:defRPr sz="2400" baseline="0"/>
            </a:lvl1pPr>
            <a:lvl2pPr marL="458765" indent="-228588">
              <a:lnSpc>
                <a:spcPct val="100000"/>
              </a:lnSpc>
              <a:spcBef>
                <a:spcPts val="0"/>
              </a:spcBef>
              <a:spcAft>
                <a:spcPts val="0"/>
              </a:spcAft>
              <a:buSzPct val="65000"/>
              <a:defRPr sz="2200"/>
            </a:lvl2pPr>
            <a:lvl3pPr marL="687354" indent="-223826">
              <a:buSzPct val="100000"/>
              <a:buFont typeface=".AppleSystemUIFont" charset="-120"/>
              <a:buChar char="-"/>
              <a:tabLst/>
              <a:defRPr sz="2000" baseline="0"/>
            </a:lvl3pPr>
          </a:lstStyle>
          <a:p>
            <a:pPr lvl="0"/>
            <a:r>
              <a:rPr lang="en-US"/>
              <a:t>Insert first-level bullet</a:t>
            </a:r>
          </a:p>
          <a:p>
            <a:pPr lvl="1"/>
            <a:r>
              <a:rPr lang="en-US"/>
              <a:t>Second-level bullet</a:t>
            </a:r>
          </a:p>
          <a:p>
            <a:pPr lvl="2"/>
            <a:r>
              <a:rPr lang="en-US"/>
              <a:t>Third-level bullet</a:t>
            </a:r>
          </a:p>
        </p:txBody>
      </p:sp>
    </p:spTree>
    <p:extLst>
      <p:ext uri="{BB962C8B-B14F-4D97-AF65-F5344CB8AC3E}">
        <p14:creationId xmlns:p14="http://schemas.microsoft.com/office/powerpoint/2010/main" val="1769381237"/>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col, multi-level bullets">
    <p:spTree>
      <p:nvGrpSpPr>
        <p:cNvPr id="1" name=""/>
        <p:cNvGrpSpPr/>
        <p:nvPr/>
      </p:nvGrpSpPr>
      <p:grpSpPr>
        <a:xfrm>
          <a:off x="0" y="0"/>
          <a:ext cx="0" cy="0"/>
          <a:chOff x="0" y="0"/>
          <a:chExt cx="0" cy="0"/>
        </a:xfrm>
      </p:grpSpPr>
      <p:sp>
        <p:nvSpPr>
          <p:cNvPr id="9" name="Content Placeholder 2"/>
          <p:cNvSpPr>
            <a:spLocks noGrp="1"/>
          </p:cNvSpPr>
          <p:nvPr>
            <p:ph idx="1"/>
          </p:nvPr>
        </p:nvSpPr>
        <p:spPr>
          <a:xfrm>
            <a:off x="457200" y="1536193"/>
            <a:ext cx="8458200" cy="3011996"/>
          </a:xfrm>
          <a:prstGeom prst="rect">
            <a:avLst/>
          </a:prstGeom>
        </p:spPr>
        <p:txBody>
          <a:bodyPr lIns="0" tIns="0" rIns="0" bIns="0" numCol="2" spcCol="320040"/>
          <a:lstStyle>
            <a:lvl1pPr marL="169061" indent="-169061">
              <a:lnSpc>
                <a:spcPts val="2250"/>
              </a:lnSpc>
              <a:spcBef>
                <a:spcPts val="450"/>
              </a:spcBef>
              <a:spcAft>
                <a:spcPts val="450"/>
              </a:spcAft>
              <a:buClr>
                <a:srgbClr val="007A53"/>
              </a:buClr>
              <a:buSzPct val="110000"/>
              <a:buFont typeface="Wingdings" charset="2"/>
              <a:buChar char="§"/>
              <a:defRPr sz="1950"/>
            </a:lvl1pPr>
            <a:lvl2pPr marL="344075" indent="-175013">
              <a:lnSpc>
                <a:spcPts val="2100"/>
              </a:lnSpc>
              <a:spcBef>
                <a:spcPts val="0"/>
              </a:spcBef>
              <a:spcAft>
                <a:spcPts val="450"/>
              </a:spcAft>
              <a:buSzPct val="85000"/>
              <a:defRPr sz="1800"/>
            </a:lvl2pPr>
          </a:lstStyle>
          <a:p>
            <a:pPr lvl="0"/>
            <a:r>
              <a:rPr lang="en-US"/>
              <a:t>Click to edit Master text styles</a:t>
            </a:r>
          </a:p>
          <a:p>
            <a:pPr lvl="1"/>
            <a:r>
              <a:rPr lang="en-US"/>
              <a:t>Second level</a:t>
            </a:r>
          </a:p>
        </p:txBody>
      </p:sp>
      <p:sp>
        <p:nvSpPr>
          <p:cNvPr id="5" name="Title 1"/>
          <p:cNvSpPr>
            <a:spLocks noGrp="1"/>
          </p:cNvSpPr>
          <p:nvPr>
            <p:ph type="ctrTitle"/>
          </p:nvPr>
        </p:nvSpPr>
        <p:spPr>
          <a:xfrm>
            <a:off x="457200" y="891540"/>
            <a:ext cx="8458200" cy="634692"/>
          </a:xfrm>
          <a:prstGeom prst="rect">
            <a:avLst/>
          </a:prstGeom>
        </p:spPr>
        <p:txBody>
          <a:bodyPr lIns="0" tIns="0" rIns="0" bIns="0"/>
          <a:lstStyle>
            <a:lvl1pPr algn="l">
              <a:defRPr sz="2550" b="1"/>
            </a:lvl1pPr>
          </a:lstStyle>
          <a:p>
            <a:r>
              <a:rPr lang="en-US"/>
              <a:t>Click to edit Master title style</a:t>
            </a:r>
          </a:p>
        </p:txBody>
      </p:sp>
    </p:spTree>
    <p:extLst>
      <p:ext uri="{BB962C8B-B14F-4D97-AF65-F5344CB8AC3E}">
        <p14:creationId xmlns:p14="http://schemas.microsoft.com/office/powerpoint/2010/main" val="9366213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CWS 3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146" y="4"/>
            <a:ext cx="9142746" cy="5155493"/>
          </a:xfrm>
          <a:prstGeom prst="rect">
            <a:avLst/>
          </a:prstGeom>
        </p:spPr>
      </p:pic>
      <p:sp>
        <p:nvSpPr>
          <p:cNvPr id="13" name="TextBox 12"/>
          <p:cNvSpPr txBox="1"/>
          <p:nvPr userDrawn="1"/>
        </p:nvSpPr>
        <p:spPr>
          <a:xfrm>
            <a:off x="621797" y="1957918"/>
            <a:ext cx="7912359" cy="1255728"/>
          </a:xfrm>
          <a:prstGeom prst="rect">
            <a:avLst/>
          </a:prstGeom>
          <a:noFill/>
        </p:spPr>
        <p:txBody>
          <a:bodyPr wrap="none" rtlCol="0">
            <a:spAutoFit/>
          </a:bodyPr>
          <a:lstStyle/>
          <a:p>
            <a:pPr>
              <a:lnSpc>
                <a:spcPct val="90000"/>
              </a:lnSpc>
            </a:pPr>
            <a:r>
              <a:rPr lang="en-US" sz="2800" b="1">
                <a:solidFill>
                  <a:schemeClr val="bg1"/>
                </a:solidFill>
              </a:rPr>
              <a:t>CWS 3.0 </a:t>
            </a:r>
            <a:r>
              <a:rPr lang="en-US" sz="2800">
                <a:solidFill>
                  <a:schemeClr val="bg1"/>
                </a:solidFill>
              </a:rPr>
              <a:t>is Staffing Industry Analysts’ award-winning</a:t>
            </a:r>
            <a:br>
              <a:rPr lang="en-US" sz="2800">
                <a:solidFill>
                  <a:schemeClr val="bg1"/>
                </a:solidFill>
              </a:rPr>
            </a:br>
            <a:r>
              <a:rPr lang="en-US" sz="2800">
                <a:solidFill>
                  <a:schemeClr val="bg1"/>
                </a:solidFill>
              </a:rPr>
              <a:t>weekly newsletter for workforce managers and is</a:t>
            </a:r>
            <a:br>
              <a:rPr lang="en-US" sz="2800">
                <a:solidFill>
                  <a:schemeClr val="bg1"/>
                </a:solidFill>
              </a:rPr>
            </a:br>
            <a:r>
              <a:rPr lang="en-US" sz="2800">
                <a:solidFill>
                  <a:schemeClr val="bg1"/>
                </a:solidFill>
              </a:rPr>
              <a:t>read by over 10,000 workforce professionals globally.</a:t>
            </a:r>
          </a:p>
        </p:txBody>
      </p:sp>
      <p:sp>
        <p:nvSpPr>
          <p:cNvPr id="14" name="TextBox 13"/>
          <p:cNvSpPr txBox="1"/>
          <p:nvPr userDrawn="1"/>
        </p:nvSpPr>
        <p:spPr>
          <a:xfrm>
            <a:off x="972886" y="3155782"/>
            <a:ext cx="1605632" cy="338554"/>
          </a:xfrm>
          <a:prstGeom prst="rect">
            <a:avLst/>
          </a:prstGeom>
          <a:noFill/>
        </p:spPr>
        <p:txBody>
          <a:bodyPr wrap="none" rtlCol="0">
            <a:spAutoFit/>
          </a:bodyPr>
          <a:lstStyle/>
          <a:p>
            <a:r>
              <a:rPr lang="en-US" sz="1600" b="1">
                <a:solidFill>
                  <a:schemeClr val="bg1"/>
                </a:solidFill>
              </a:rPr>
              <a:t>@CW_Strategies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933" y="3234352"/>
            <a:ext cx="254203" cy="206654"/>
          </a:xfrm>
          <a:prstGeom prst="rect">
            <a:avLst/>
          </a:prstGeom>
        </p:spPr>
      </p:pic>
      <p:pic>
        <p:nvPicPr>
          <p:cNvPr id="8" name="Picture 7"/>
          <p:cNvPicPr>
            <a:picLocks noChangeAspect="1"/>
          </p:cNvPicPr>
          <p:nvPr userDrawn="1"/>
        </p:nvPicPr>
        <p:blipFill>
          <a:blip r:embed="rId4"/>
          <a:stretch>
            <a:fillRect/>
          </a:stretch>
        </p:blipFill>
        <p:spPr>
          <a:xfrm>
            <a:off x="7921417" y="4346785"/>
            <a:ext cx="987553" cy="576072"/>
          </a:xfrm>
          <a:prstGeom prst="rect">
            <a:avLst/>
          </a:prstGeom>
        </p:spPr>
      </p:pic>
      <p:sp>
        <p:nvSpPr>
          <p:cNvPr id="9" name="TextBox 8">
            <a:extLst>
              <a:ext uri="{FF2B5EF4-FFF2-40B4-BE49-F238E27FC236}">
                <a16:creationId xmlns:a16="http://schemas.microsoft.com/office/drawing/2014/main" id="{444E5B10-4021-2849-9A68-63B2B8EF23F4}"/>
              </a:ext>
            </a:extLst>
          </p:cNvPr>
          <p:cNvSpPr txBox="1"/>
          <p:nvPr userDrawn="1"/>
        </p:nvSpPr>
        <p:spPr>
          <a:xfrm>
            <a:off x="2339564" y="547797"/>
            <a:ext cx="6573659" cy="590931"/>
          </a:xfrm>
          <a:prstGeom prst="rect">
            <a:avLst/>
          </a:prstGeom>
          <a:noFill/>
        </p:spPr>
        <p:txBody>
          <a:bodyPr wrap="none" rtlCol="0">
            <a:spAutoFit/>
          </a:bodyPr>
          <a:lstStyle/>
          <a:p>
            <a:pPr>
              <a:lnSpc>
                <a:spcPct val="90000"/>
              </a:lnSpc>
            </a:pPr>
            <a:r>
              <a:rPr lang="en-US" sz="1800" b="1">
                <a:solidFill>
                  <a:schemeClr val="tx1"/>
                </a:solidFill>
              </a:rPr>
              <a:t>A Weekly Roundup of Workforce Solutions Management Headlines</a:t>
            </a:r>
            <a:br>
              <a:rPr lang="en-US" sz="2400">
                <a:solidFill>
                  <a:schemeClr val="tx1"/>
                </a:solidFill>
              </a:rPr>
            </a:br>
            <a:r>
              <a:rPr lang="en-US" sz="1800">
                <a:solidFill>
                  <a:schemeClr val="tx1"/>
                </a:solidFill>
              </a:rPr>
              <a:t>Subscribe at </a:t>
            </a:r>
            <a:r>
              <a:rPr lang="en-US" sz="1800" b="1">
                <a:solidFill>
                  <a:schemeClr val="tx1"/>
                </a:solidFill>
              </a:rPr>
              <a:t>www.cwstrategies.staffingindustry.com</a:t>
            </a:r>
          </a:p>
        </p:txBody>
      </p:sp>
    </p:spTree>
    <p:extLst>
      <p:ext uri="{BB962C8B-B14F-4D97-AF65-F5344CB8AC3E}">
        <p14:creationId xmlns:p14="http://schemas.microsoft.com/office/powerpoint/2010/main" val="312495293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Image Right">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A9A6708-02D4-5F4C-A19F-893CFFF670D5}"/>
              </a:ext>
            </a:extLst>
          </p:cNvPr>
          <p:cNvSpPr>
            <a:spLocks noGrp="1"/>
          </p:cNvSpPr>
          <p:nvPr>
            <p:ph idx="1"/>
          </p:nvPr>
        </p:nvSpPr>
        <p:spPr>
          <a:xfrm>
            <a:off x="274637" y="1087438"/>
            <a:ext cx="4159251" cy="3541712"/>
          </a:xfrm>
        </p:spPr>
        <p:txBody>
          <a:bodyPr lIns="0" tIns="0" rIns="0" bIns="0"/>
          <a:lstStyle>
            <a:lvl1pPr>
              <a:spcBef>
                <a:spcPts val="0"/>
              </a:spcBef>
              <a:spcAft>
                <a:spcPts val="600"/>
              </a:spcAft>
              <a:defRPr sz="2400"/>
            </a:lvl1pPr>
            <a:lvl2pPr>
              <a:spcBef>
                <a:spcPts val="0"/>
              </a:spcBef>
              <a:spcAft>
                <a:spcPts val="600"/>
              </a:spcAft>
              <a:defRPr sz="2200"/>
            </a:lvl2pPr>
            <a:lvl3pPr>
              <a:spcBef>
                <a:spcPts val="0"/>
              </a:spcBef>
              <a:spcAft>
                <a:spcPts val="600"/>
              </a:spcAft>
              <a:defRPr sz="2000"/>
            </a:lvl3pPr>
            <a:lvl4pPr>
              <a:spcBef>
                <a:spcPts val="0"/>
              </a:spcBef>
              <a:spcAft>
                <a:spcPts val="600"/>
              </a:spcAft>
              <a:defRPr sz="1800"/>
            </a:lvl4pPr>
            <a:lvl5pPr>
              <a:spcBef>
                <a:spcPts val="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
            <a:extLst>
              <a:ext uri="{FF2B5EF4-FFF2-40B4-BE49-F238E27FC236}">
                <a16:creationId xmlns:a16="http://schemas.microsoft.com/office/drawing/2014/main" id="{F2DCE305-0720-CF4D-8794-AD6723CD07A3}"/>
              </a:ext>
            </a:extLst>
          </p:cNvPr>
          <p:cNvSpPr>
            <a:spLocks noGrp="1"/>
          </p:cNvSpPr>
          <p:nvPr>
            <p:ph type="title"/>
          </p:nvPr>
        </p:nvSpPr>
        <p:spPr>
          <a:xfrm>
            <a:off x="1" y="173736"/>
            <a:ext cx="8480612" cy="645040"/>
          </a:xfrm>
          <a:prstGeom prst="rect">
            <a:avLst/>
          </a:prstGeom>
        </p:spPr>
        <p:txBody>
          <a:bodyPr vert="horz" lIns="274320" tIns="182880" rIns="0" bIns="45720" rtlCol="0"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8ACC9F8E-B0BA-364C-B5E5-212A491F4B00}"/>
              </a:ext>
            </a:extLst>
          </p:cNvPr>
          <p:cNvSpPr>
            <a:spLocks noGrp="1"/>
          </p:cNvSpPr>
          <p:nvPr>
            <p:ph type="pic" sz="quarter" idx="10"/>
          </p:nvPr>
        </p:nvSpPr>
        <p:spPr>
          <a:xfrm>
            <a:off x="4710114" y="1087438"/>
            <a:ext cx="4159250" cy="3541712"/>
          </a:xfrm>
        </p:spPr>
        <p:txBody>
          <a:bodyPr/>
          <a:lstStyle/>
          <a:p>
            <a:endParaRPr lang="en-US"/>
          </a:p>
        </p:txBody>
      </p:sp>
    </p:spTree>
    <p:extLst>
      <p:ext uri="{BB962C8B-B14F-4D97-AF65-F5344CB8AC3E}">
        <p14:creationId xmlns:p14="http://schemas.microsoft.com/office/powerpoint/2010/main" val="9006388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GD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8731" cy="5150352"/>
          </a:xfrm>
          <a:prstGeom prst="rect">
            <a:avLst/>
          </a:prstGeom>
        </p:spPr>
      </p:pic>
      <p:sp>
        <p:nvSpPr>
          <p:cNvPr id="9" name="TextBox 8"/>
          <p:cNvSpPr txBox="1"/>
          <p:nvPr userDrawn="1"/>
        </p:nvSpPr>
        <p:spPr>
          <a:xfrm>
            <a:off x="377957" y="4075268"/>
            <a:ext cx="5668668" cy="707886"/>
          </a:xfrm>
          <a:prstGeom prst="rect">
            <a:avLst/>
          </a:prstGeom>
          <a:noFill/>
        </p:spPr>
        <p:txBody>
          <a:bodyPr wrap="none" rtlCol="0">
            <a:spAutoFit/>
          </a:bodyPr>
          <a:lstStyle/>
          <a:p>
            <a:r>
              <a:rPr lang="en-US" sz="2000" b="1">
                <a:solidFill>
                  <a:schemeClr val="bg1"/>
                </a:solidFill>
              </a:rPr>
              <a:t>Subscribe for free today!</a:t>
            </a:r>
            <a:br>
              <a:rPr lang="en-US" sz="2000" b="1">
                <a:solidFill>
                  <a:schemeClr val="bg1"/>
                </a:solidFill>
              </a:rPr>
            </a:br>
            <a:r>
              <a:rPr lang="en-US" sz="2000" b="1">
                <a:solidFill>
                  <a:srgbClr val="FFD100"/>
                </a:solidFill>
              </a:rPr>
              <a:t>http://bit.ly/SIAGlobalDailyNews </a:t>
            </a:r>
            <a:r>
              <a:rPr lang="en-US" sz="2000">
                <a:solidFill>
                  <a:schemeClr val="bg1"/>
                </a:solidFill>
              </a:rPr>
              <a:t>|</a:t>
            </a:r>
            <a:r>
              <a:rPr lang="en-US" sz="2000" b="1">
                <a:solidFill>
                  <a:schemeClr val="bg1"/>
                </a:solidFill>
              </a:rPr>
              <a:t> </a:t>
            </a:r>
            <a:r>
              <a:rPr lang="en-US" sz="2000" b="1">
                <a:solidFill>
                  <a:srgbClr val="FFD100"/>
                </a:solidFill>
              </a:rPr>
              <a:t>@SIADailyNews</a:t>
            </a:r>
          </a:p>
        </p:txBody>
      </p:sp>
      <p:sp>
        <p:nvSpPr>
          <p:cNvPr id="10" name="TextBox 9"/>
          <p:cNvSpPr txBox="1"/>
          <p:nvPr userDrawn="1"/>
        </p:nvSpPr>
        <p:spPr>
          <a:xfrm>
            <a:off x="329188" y="255895"/>
            <a:ext cx="8642302" cy="553998"/>
          </a:xfrm>
          <a:prstGeom prst="rect">
            <a:avLst/>
          </a:prstGeom>
          <a:noFill/>
        </p:spPr>
        <p:txBody>
          <a:bodyPr wrap="none" rtlCol="0">
            <a:spAutoFit/>
          </a:bodyPr>
          <a:lstStyle/>
          <a:p>
            <a:r>
              <a:rPr lang="en-US" sz="3000" b="1">
                <a:solidFill>
                  <a:schemeClr val="accent1"/>
                </a:solidFill>
              </a:rPr>
              <a:t>STAY CURRENT ON ALL STAFFING NEWS AS IT BREAKS</a:t>
            </a:r>
          </a:p>
        </p:txBody>
      </p:sp>
      <p:sp>
        <p:nvSpPr>
          <p:cNvPr id="11" name="TextBox 10"/>
          <p:cNvSpPr txBox="1"/>
          <p:nvPr userDrawn="1"/>
        </p:nvSpPr>
        <p:spPr>
          <a:xfrm>
            <a:off x="341376" y="1394700"/>
            <a:ext cx="6425184" cy="1865126"/>
          </a:xfrm>
          <a:prstGeom prst="rect">
            <a:avLst/>
          </a:prstGeom>
          <a:noFill/>
        </p:spPr>
        <p:txBody>
          <a:bodyPr wrap="square" rtlCol="0">
            <a:spAutoFit/>
          </a:bodyPr>
          <a:lstStyle/>
          <a:p>
            <a:pPr>
              <a:lnSpc>
                <a:spcPct val="90000"/>
              </a:lnSpc>
            </a:pPr>
            <a:r>
              <a:rPr lang="en-US" sz="3200" b="1">
                <a:solidFill>
                  <a:schemeClr val="bg1"/>
                </a:solidFill>
              </a:rPr>
              <a:t>Global Daily News </a:t>
            </a:r>
            <a:r>
              <a:rPr lang="en-US" sz="3200">
                <a:solidFill>
                  <a:schemeClr val="bg1"/>
                </a:solidFill>
              </a:rPr>
              <a:t>is read by more than 30,000 staffing professionals every business day and covers news and information all over the world.</a:t>
            </a:r>
          </a:p>
        </p:txBody>
      </p:sp>
      <p:pic>
        <p:nvPicPr>
          <p:cNvPr id="8" name="Picture 7">
            <a:extLst>
              <a:ext uri="{FF2B5EF4-FFF2-40B4-BE49-F238E27FC236}">
                <a16:creationId xmlns:a16="http://schemas.microsoft.com/office/drawing/2014/main" id="{2F14E436-4106-6A4B-BCCA-9E3444066CFE}"/>
              </a:ext>
            </a:extLst>
          </p:cNvPr>
          <p:cNvPicPr>
            <a:picLocks noChangeAspect="1"/>
          </p:cNvPicPr>
          <p:nvPr userDrawn="1"/>
        </p:nvPicPr>
        <p:blipFill>
          <a:blip r:embed="rId3"/>
          <a:stretch>
            <a:fillRect/>
          </a:stretch>
        </p:blipFill>
        <p:spPr>
          <a:xfrm>
            <a:off x="7955280" y="4392963"/>
            <a:ext cx="914400" cy="530198"/>
          </a:xfrm>
          <a:prstGeom prst="rect">
            <a:avLst/>
          </a:prstGeom>
        </p:spPr>
      </p:pic>
      <p:grpSp>
        <p:nvGrpSpPr>
          <p:cNvPr id="2" name="Group 1">
            <a:extLst>
              <a:ext uri="{FF2B5EF4-FFF2-40B4-BE49-F238E27FC236}">
                <a16:creationId xmlns:a16="http://schemas.microsoft.com/office/drawing/2014/main" id="{10105DED-CBE5-1146-964F-50CB8ED6318C}"/>
              </a:ext>
            </a:extLst>
          </p:cNvPr>
          <p:cNvGrpSpPr/>
          <p:nvPr userDrawn="1"/>
        </p:nvGrpSpPr>
        <p:grpSpPr>
          <a:xfrm>
            <a:off x="6604677" y="1394701"/>
            <a:ext cx="2082124" cy="2449933"/>
            <a:chOff x="6604676" y="1394700"/>
            <a:chExt cx="2082124" cy="2449933"/>
          </a:xfrm>
        </p:grpSpPr>
        <p:pic>
          <p:nvPicPr>
            <p:cNvPr id="3" name="Picture 2"/>
            <p:cNvPicPr>
              <a:picLocks noChangeAspect="1"/>
            </p:cNvPicPr>
            <p:nvPr userDrawn="1"/>
          </p:nvPicPr>
          <p:blipFill>
            <a:blip r:embed="rId4"/>
            <a:stretch>
              <a:fillRect/>
            </a:stretch>
          </p:blipFill>
          <p:spPr>
            <a:xfrm>
              <a:off x="6604676" y="1394700"/>
              <a:ext cx="2082124" cy="2449933"/>
            </a:xfrm>
            <a:prstGeom prst="rect">
              <a:avLst/>
            </a:prstGeom>
          </p:spPr>
        </p:pic>
        <p:pic>
          <p:nvPicPr>
            <p:cNvPr id="12" name="Picture 11">
              <a:extLst>
                <a:ext uri="{FF2B5EF4-FFF2-40B4-BE49-F238E27FC236}">
                  <a16:creationId xmlns:a16="http://schemas.microsoft.com/office/drawing/2014/main" id="{B176361A-BD50-7F49-A215-D61984CFDBCB}"/>
                </a:ext>
              </a:extLst>
            </p:cNvPr>
            <p:cNvPicPr>
              <a:picLocks noChangeAspect="1"/>
            </p:cNvPicPr>
            <p:nvPr userDrawn="1"/>
          </p:nvPicPr>
          <p:blipFill>
            <a:blip r:embed="rId5"/>
            <a:stretch>
              <a:fillRect/>
            </a:stretch>
          </p:blipFill>
          <p:spPr>
            <a:xfrm>
              <a:off x="8009538" y="1929066"/>
              <a:ext cx="642282" cy="1567169"/>
            </a:xfrm>
            <a:prstGeom prst="rect">
              <a:avLst/>
            </a:prstGeom>
          </p:spPr>
        </p:pic>
      </p:grpSp>
    </p:spTree>
    <p:extLst>
      <p:ext uri="{BB962C8B-B14F-4D97-AF65-F5344CB8AC3E}">
        <p14:creationId xmlns:p14="http://schemas.microsoft.com/office/powerpoint/2010/main" val="261435436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8" y="0"/>
            <a:ext cx="9123725" cy="1371600"/>
          </a:xfrm>
          <a:prstGeom prst="rect">
            <a:avLst/>
          </a:prstGeom>
          <a:gradFill>
            <a:gsLst>
              <a:gs pos="0">
                <a:srgbClr val="F3F4F8"/>
              </a:gs>
              <a:gs pos="100000">
                <a:srgbClr val="FCFDFC"/>
              </a:gs>
            </a:gsLst>
            <a:lin ang="16200000" scaled="0"/>
          </a:gradFill>
        </p:spPr>
      </p:pic>
      <p:sp>
        <p:nvSpPr>
          <p:cNvPr id="8" name="TextBox 7"/>
          <p:cNvSpPr txBox="1"/>
          <p:nvPr userDrawn="1"/>
        </p:nvSpPr>
        <p:spPr>
          <a:xfrm>
            <a:off x="320661" y="1568688"/>
            <a:ext cx="5676728" cy="1576849"/>
          </a:xfrm>
          <a:prstGeom prst="rect">
            <a:avLst/>
          </a:prstGeom>
          <a:noFill/>
        </p:spPr>
        <p:txBody>
          <a:bodyPr wrap="square" lIns="0" bIns="0" rtlCol="0">
            <a:noAutofit/>
          </a:bodyPr>
          <a:lstStyle/>
          <a:p>
            <a:r>
              <a:rPr lang="en-US" sz="3200" b="1">
                <a:solidFill>
                  <a:schemeClr val="accent1"/>
                </a:solidFill>
              </a:rPr>
              <a:t>Let Your Voice Be Heard.</a:t>
            </a:r>
          </a:p>
          <a:p>
            <a:r>
              <a:rPr lang="en-US" sz="2000" kern="1200">
                <a:solidFill>
                  <a:schemeClr val="tx1"/>
                </a:solidFill>
                <a:effectLst/>
                <a:latin typeface="+mn-lt"/>
                <a:ea typeface="+mn-ea"/>
                <a:cs typeface="+mn-cs"/>
              </a:rPr>
              <a:t>We invite you to contribute to </a:t>
            </a:r>
            <a:r>
              <a:rPr lang="en-US" sz="2000" b="1" kern="1200">
                <a:solidFill>
                  <a:schemeClr val="accent1"/>
                </a:solidFill>
                <a:effectLst/>
                <a:latin typeface="+mn-lt"/>
                <a:ea typeface="+mn-ea"/>
                <a:cs typeface="+mn-cs"/>
              </a:rPr>
              <a:t>The Staffing Stream, </a:t>
            </a:r>
            <a:r>
              <a:rPr lang="en-US" sz="2000" kern="1200">
                <a:solidFill>
                  <a:schemeClr val="tx1"/>
                </a:solidFill>
                <a:effectLst/>
                <a:latin typeface="+mn-lt"/>
                <a:ea typeface="+mn-ea"/>
                <a:cs typeface="+mn-cs"/>
              </a:rPr>
              <a:t>Staffing Industry Analysts’ guest blog, the acclaimed online thought leadership platform for voices in the Workforce Solutions Ecosystem.</a:t>
            </a:r>
          </a:p>
          <a:p>
            <a:endParaRPr lang="en-US" sz="2000" kern="1200">
              <a:solidFill>
                <a:schemeClr val="tx1"/>
              </a:solidFill>
              <a:effectLst/>
              <a:latin typeface="+mn-lt"/>
              <a:ea typeface="+mn-ea"/>
              <a:cs typeface="+mn-cs"/>
            </a:endParaRPr>
          </a:p>
          <a:p>
            <a:br>
              <a:rPr lang="en-US" sz="1400" kern="1200">
                <a:solidFill>
                  <a:schemeClr val="tx1"/>
                </a:solidFill>
                <a:effectLst/>
                <a:latin typeface="+mn-lt"/>
                <a:ea typeface="+mn-ea"/>
                <a:cs typeface="+mn-cs"/>
              </a:rPr>
            </a:br>
            <a:endParaRPr lang="en-US" sz="1400" kern="1200">
              <a:solidFill>
                <a:schemeClr val="tx1"/>
              </a:solidFill>
              <a:effectLst/>
              <a:latin typeface="+mn-lt"/>
              <a:ea typeface="+mn-ea"/>
              <a:cs typeface="+mn-cs"/>
            </a:endParaRPr>
          </a:p>
          <a:p>
            <a:br>
              <a:rPr lang="en-US" sz="1400" kern="1200">
                <a:solidFill>
                  <a:schemeClr val="tx1"/>
                </a:solidFill>
                <a:effectLst/>
                <a:latin typeface="+mn-lt"/>
                <a:ea typeface="+mn-ea"/>
                <a:cs typeface="+mn-cs"/>
              </a:rPr>
            </a:br>
            <a:r>
              <a:rPr lang="en-US" sz="2000" kern="1200">
                <a:solidFill>
                  <a:schemeClr val="accent1"/>
                </a:solidFill>
                <a:effectLst/>
                <a:latin typeface="+mn-lt"/>
                <a:ea typeface="+mn-ea"/>
                <a:cs typeface="+mn-cs"/>
              </a:rPr>
              <a:t>Join the conversation today and make a difference! </a:t>
            </a:r>
            <a:r>
              <a:rPr lang="en-US" sz="2000" b="1" kern="1200">
                <a:solidFill>
                  <a:schemeClr val="accent1"/>
                </a:solidFill>
                <a:effectLst/>
                <a:latin typeface="+mn-lt"/>
                <a:ea typeface="+mn-ea"/>
                <a:cs typeface="+mn-cs"/>
              </a:rPr>
              <a:t>www.thestaffingstream.com </a:t>
            </a:r>
            <a:endParaRPr lang="en-US" sz="2000" kern="1200">
              <a:solidFill>
                <a:schemeClr val="accent1"/>
              </a:solidFill>
              <a:effectLst/>
              <a:latin typeface="+mn-lt"/>
              <a:ea typeface="+mn-ea"/>
              <a:cs typeface="+mn-cs"/>
            </a:endParaRPr>
          </a:p>
          <a:p>
            <a:r>
              <a:rPr lang="en-US" sz="2000" kern="1200">
                <a:solidFill>
                  <a:schemeClr val="tx1"/>
                </a:solidFill>
                <a:effectLst/>
                <a:latin typeface="+mn-lt"/>
                <a:ea typeface="+mn-ea"/>
                <a:cs typeface="+mn-cs"/>
              </a:rPr>
              <a:t> </a:t>
            </a:r>
          </a:p>
        </p:txBody>
      </p:sp>
      <p:pic>
        <p:nvPicPr>
          <p:cNvPr id="5" name="Picture 4">
            <a:extLst>
              <a:ext uri="{FF2B5EF4-FFF2-40B4-BE49-F238E27FC236}">
                <a16:creationId xmlns:a16="http://schemas.microsoft.com/office/drawing/2014/main" id="{3840DD5D-DF27-BD41-ACF7-1F7D323B0732}"/>
              </a:ext>
            </a:extLst>
          </p:cNvPr>
          <p:cNvPicPr>
            <a:picLocks noChangeAspect="1"/>
          </p:cNvPicPr>
          <p:nvPr userDrawn="1"/>
        </p:nvPicPr>
        <p:blipFill>
          <a:blip r:embed="rId3"/>
          <a:stretch>
            <a:fillRect/>
          </a:stretch>
        </p:blipFill>
        <p:spPr>
          <a:xfrm>
            <a:off x="7959517" y="4346785"/>
            <a:ext cx="940527" cy="548640"/>
          </a:xfrm>
          <a:prstGeom prst="rect">
            <a:avLst/>
          </a:prstGeom>
        </p:spPr>
      </p:pic>
      <p:pic>
        <p:nvPicPr>
          <p:cNvPr id="6" name="Picture 5">
            <a:extLst>
              <a:ext uri="{FF2B5EF4-FFF2-40B4-BE49-F238E27FC236}">
                <a16:creationId xmlns:a16="http://schemas.microsoft.com/office/drawing/2014/main" id="{1F975A5A-7C9A-0A4D-B51B-6B05302A16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75974" y="1717488"/>
            <a:ext cx="2315113" cy="2336352"/>
          </a:xfrm>
          <a:prstGeom prst="rect">
            <a:avLst/>
          </a:prstGeom>
          <a:ln>
            <a:solidFill>
              <a:schemeClr val="tx1"/>
            </a:solidFill>
          </a:ln>
        </p:spPr>
      </p:pic>
    </p:spTree>
    <p:extLst>
      <p:ext uri="{BB962C8B-B14F-4D97-AF65-F5344CB8AC3E}">
        <p14:creationId xmlns:p14="http://schemas.microsoft.com/office/powerpoint/2010/main" val="2550073718"/>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Title, Content w/o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225460"/>
      </p:ext>
    </p:extLst>
  </p:cSld>
  <p:clrMapOvr>
    <a:masterClrMapping/>
  </p:clrMapOvr>
  <mc:AlternateContent xmlns:mc="http://schemas.openxmlformats.org/markup-compatibility/2006" xmlns:p14="http://schemas.microsoft.com/office/powerpoint/2010/main">
    <mc:Choice Requires="p14">
      <p:transition p14:dur="0" advClick="0">
        <p:fade/>
      </p:transition>
    </mc:Choice>
    <mc:Fallback xmlns="">
      <p:transition advClick="0">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Buyer Webinar">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A18EFF7F-E1FD-104A-8E29-BA259AF7B7FF}"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2145" y="1"/>
            <a:ext cx="9139710" cy="5153781"/>
          </a:xfrm>
          <a:prstGeom prst="rect">
            <a:avLst/>
          </a:prstGeom>
        </p:spPr>
      </p:pic>
    </p:spTree>
    <p:extLst>
      <p:ext uri="{BB962C8B-B14F-4D97-AF65-F5344CB8AC3E}">
        <p14:creationId xmlns:p14="http://schemas.microsoft.com/office/powerpoint/2010/main" val="112541221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4501" y="525527"/>
            <a:ext cx="8255000" cy="369332"/>
          </a:xfrm>
        </p:spPr>
        <p:txBody>
          <a:bodyPr lIns="0" tIns="0" rIns="0" bIns="0"/>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20390379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line Title, Bullets  (1-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4E0435-06B2-3944-ABB1-7F1F56279D4D}"/>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5" name="Content Placeholder 2">
            <a:extLst>
              <a:ext uri="{FF2B5EF4-FFF2-40B4-BE49-F238E27FC236}">
                <a16:creationId xmlns:a16="http://schemas.microsoft.com/office/drawing/2014/main" id="{09E1FB77-6439-3640-853E-868536A08593}"/>
              </a:ext>
            </a:extLst>
          </p:cNvPr>
          <p:cNvSpPr>
            <a:spLocks noGrp="1"/>
          </p:cNvSpPr>
          <p:nvPr>
            <p:ph idx="1" hasCustomPrompt="1"/>
          </p:nvPr>
        </p:nvSpPr>
        <p:spPr>
          <a:xfrm>
            <a:off x="0" y="932688"/>
            <a:ext cx="9144000" cy="3657600"/>
          </a:xfrm>
          <a:prstGeom prst="rect">
            <a:avLst/>
          </a:prstGeom>
        </p:spPr>
        <p:txBody>
          <a:bodyPr lIns="640080" tIns="274320" rIns="4572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32668800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line Title, Bullets (2-c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9F9176-6264-DB4F-B26B-69639059B943}"/>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8" name="Content Placeholder 2">
            <a:extLst>
              <a:ext uri="{FF2B5EF4-FFF2-40B4-BE49-F238E27FC236}">
                <a16:creationId xmlns:a16="http://schemas.microsoft.com/office/drawing/2014/main" id="{134AA852-9FB1-9C4F-970F-720F92750D82}"/>
              </a:ext>
            </a:extLst>
          </p:cNvPr>
          <p:cNvSpPr>
            <a:spLocks noGrp="1"/>
          </p:cNvSpPr>
          <p:nvPr>
            <p:ph idx="1" hasCustomPrompt="1"/>
          </p:nvPr>
        </p:nvSpPr>
        <p:spPr>
          <a:xfrm>
            <a:off x="0" y="932688"/>
            <a:ext cx="9144000" cy="3657600"/>
          </a:xfrm>
          <a:prstGeom prst="rect">
            <a:avLst/>
          </a:prstGeom>
        </p:spPr>
        <p:txBody>
          <a:bodyPr lIns="640080" tIns="274320" rIns="457200" bIns="0" numCol="2" spcCol="32004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386969179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BE44902-F7D7-8148-B81A-BD4906FF47B0}"/>
              </a:ext>
            </a:extLst>
          </p:cNvPr>
          <p:cNvSpPr>
            <a:spLocks noGrp="1"/>
          </p:cNvSpPr>
          <p:nvPr>
            <p:ph idx="1" hasCustomPrompt="1"/>
          </p:nvPr>
        </p:nvSpPr>
        <p:spPr>
          <a:xfrm>
            <a:off x="3357472" y="914401"/>
            <a:ext cx="5786529" cy="3492500"/>
          </a:xfrm>
          <a:prstGeom prst="rect">
            <a:avLst/>
          </a:prstGeom>
        </p:spPr>
        <p:txBody>
          <a:bodyPr lIns="228600" tIns="274320" rIns="4572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7" name="Picture Placeholder 2">
            <a:extLst>
              <a:ext uri="{FF2B5EF4-FFF2-40B4-BE49-F238E27FC236}">
                <a16:creationId xmlns:a16="http://schemas.microsoft.com/office/drawing/2014/main" id="{40D37843-7DD1-3F4E-81F5-6028FB9F8970}"/>
              </a:ext>
            </a:extLst>
          </p:cNvPr>
          <p:cNvSpPr>
            <a:spLocks noGrp="1"/>
          </p:cNvSpPr>
          <p:nvPr>
            <p:ph type="pic" idx="10"/>
          </p:nvPr>
        </p:nvSpPr>
        <p:spPr>
          <a:xfrm>
            <a:off x="457201" y="1252729"/>
            <a:ext cx="2900271" cy="3154172"/>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3" name="Title 1">
            <a:extLst>
              <a:ext uri="{FF2B5EF4-FFF2-40B4-BE49-F238E27FC236}">
                <a16:creationId xmlns:a16="http://schemas.microsoft.com/office/drawing/2014/main" id="{972F948D-B1DA-1F42-8B73-56A8DEBA237A}"/>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14" name="TextBox 13">
            <a:extLst>
              <a:ext uri="{FF2B5EF4-FFF2-40B4-BE49-F238E27FC236}">
                <a16:creationId xmlns:a16="http://schemas.microsoft.com/office/drawing/2014/main" id="{F587924C-3325-B549-987A-EDE7C9FF6CE6}"/>
              </a:ext>
            </a:extLst>
          </p:cNvPr>
          <p:cNvSpPr txBox="1"/>
          <p:nvPr userDrawn="1"/>
        </p:nvSpPr>
        <p:spPr>
          <a:xfrm>
            <a:off x="3133165" y="7691718"/>
            <a:ext cx="0" cy="0"/>
          </a:xfrm>
          <a:prstGeom prst="rect">
            <a:avLst/>
          </a:prstGeom>
          <a:noFill/>
        </p:spPr>
        <p:txBody>
          <a:bodyPr wrap="none" lIns="0" tIns="0" rIns="0" bIns="0" rtlCol="0">
            <a:noAutofit/>
          </a:bodyPr>
          <a:lstStyle/>
          <a:p>
            <a:pPr marL="228594" indent="-228594" algn="l">
              <a:lnSpc>
                <a:spcPts val="2800"/>
              </a:lnSpc>
              <a:spcAft>
                <a:spcPts val="600"/>
              </a:spcAft>
              <a:buClr>
                <a:srgbClr val="EE2E24"/>
              </a:buClr>
              <a:buSzPct val="90000"/>
              <a:buFont typeface="Wingdings" charset="2"/>
              <a:buChar char="§"/>
            </a:pPr>
            <a:endParaRPr lang="en-US" sz="2400" err="1"/>
          </a:p>
        </p:txBody>
      </p:sp>
      <p:sp>
        <p:nvSpPr>
          <p:cNvPr id="15" name="Text Placeholder 2">
            <a:extLst>
              <a:ext uri="{FF2B5EF4-FFF2-40B4-BE49-F238E27FC236}">
                <a16:creationId xmlns:a16="http://schemas.microsoft.com/office/drawing/2014/main" id="{F339235C-4B90-AA41-B165-35C65BC1B9FC}"/>
              </a:ext>
            </a:extLst>
          </p:cNvPr>
          <p:cNvSpPr>
            <a:spLocks noGrp="1"/>
          </p:cNvSpPr>
          <p:nvPr>
            <p:ph type="body" sz="quarter" idx="12" hasCustomPrompt="1"/>
          </p:nvPr>
        </p:nvSpPr>
        <p:spPr>
          <a:xfrm>
            <a:off x="0" y="4406901"/>
            <a:ext cx="9144000" cy="158750"/>
          </a:xfrm>
          <a:prstGeom prst="rect">
            <a:avLst/>
          </a:prstGeom>
        </p:spPr>
        <p:txBody>
          <a:bodyPr lIns="457200" tIns="91440" rIns="0" bIns="0" anchor="t" anchorCtr="0"/>
          <a:lstStyle>
            <a:lvl1pPr marL="0" indent="0" algn="l">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32202432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line Title, Bullets, Image (Middl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01271E6-6347-C34F-BD24-0B01FCDAB74D}"/>
              </a:ext>
            </a:extLst>
          </p:cNvPr>
          <p:cNvSpPr>
            <a:spLocks noGrp="1"/>
          </p:cNvSpPr>
          <p:nvPr>
            <p:ph idx="1" hasCustomPrompt="1"/>
          </p:nvPr>
        </p:nvSpPr>
        <p:spPr>
          <a:xfrm>
            <a:off x="457202" y="3716529"/>
            <a:ext cx="8229599" cy="874522"/>
          </a:xfrm>
          <a:prstGeom prst="rect">
            <a:avLst/>
          </a:prstGeom>
        </p:spPr>
        <p:txBody>
          <a:bodyPr lIns="0" tIns="228600" rIns="2286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8" name="Picture Placeholder 2">
            <a:extLst>
              <a:ext uri="{FF2B5EF4-FFF2-40B4-BE49-F238E27FC236}">
                <a16:creationId xmlns:a16="http://schemas.microsoft.com/office/drawing/2014/main" id="{F6D62F9A-1E66-E044-ADD6-9FC68749E58F}"/>
              </a:ext>
            </a:extLst>
          </p:cNvPr>
          <p:cNvSpPr>
            <a:spLocks noGrp="1"/>
          </p:cNvSpPr>
          <p:nvPr>
            <p:ph type="pic" idx="10"/>
          </p:nvPr>
        </p:nvSpPr>
        <p:spPr>
          <a:xfrm>
            <a:off x="457202" y="1033274"/>
            <a:ext cx="8229599" cy="2370328"/>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1" name="Text Placeholder 2">
            <a:extLst>
              <a:ext uri="{FF2B5EF4-FFF2-40B4-BE49-F238E27FC236}">
                <a16:creationId xmlns:a16="http://schemas.microsoft.com/office/drawing/2014/main" id="{5AFC1B72-D1A6-C142-8979-4ADE6690C628}"/>
              </a:ext>
            </a:extLst>
          </p:cNvPr>
          <p:cNvSpPr>
            <a:spLocks noGrp="1"/>
          </p:cNvSpPr>
          <p:nvPr>
            <p:ph type="body" sz="quarter" idx="12" hasCustomPrompt="1"/>
          </p:nvPr>
        </p:nvSpPr>
        <p:spPr>
          <a:xfrm>
            <a:off x="0" y="3454401"/>
            <a:ext cx="9144000" cy="22860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82C7D17A-D98A-244E-915A-01BCECBBF44E}"/>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Tree>
    <p:extLst>
      <p:ext uri="{BB962C8B-B14F-4D97-AF65-F5344CB8AC3E}">
        <p14:creationId xmlns:p14="http://schemas.microsoft.com/office/powerpoint/2010/main" val="8587345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DA32724-F188-5947-9D3A-BA733C3F488D}"/>
              </a:ext>
            </a:extLst>
          </p:cNvPr>
          <p:cNvSpPr>
            <a:spLocks noGrp="1"/>
          </p:cNvSpPr>
          <p:nvPr>
            <p:ph type="pic" idx="10"/>
          </p:nvPr>
        </p:nvSpPr>
        <p:spPr>
          <a:xfrm>
            <a:off x="5791201" y="1252728"/>
            <a:ext cx="2900271" cy="3337560"/>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1" name="Content Placeholder 2">
            <a:extLst>
              <a:ext uri="{FF2B5EF4-FFF2-40B4-BE49-F238E27FC236}">
                <a16:creationId xmlns:a16="http://schemas.microsoft.com/office/drawing/2014/main" id="{938F0ADA-BE58-3F4C-8348-B5E01C974D3C}"/>
              </a:ext>
            </a:extLst>
          </p:cNvPr>
          <p:cNvSpPr>
            <a:spLocks noGrp="1"/>
          </p:cNvSpPr>
          <p:nvPr>
            <p:ph idx="1" hasCustomPrompt="1"/>
          </p:nvPr>
        </p:nvSpPr>
        <p:spPr>
          <a:xfrm>
            <a:off x="1" y="932688"/>
            <a:ext cx="5791200" cy="3657600"/>
          </a:xfrm>
          <a:prstGeom prst="rect">
            <a:avLst/>
          </a:prstGeom>
        </p:spPr>
        <p:txBody>
          <a:bodyPr lIns="640080" tIns="274320" rIns="2286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12" name="Title 1">
            <a:extLst>
              <a:ext uri="{FF2B5EF4-FFF2-40B4-BE49-F238E27FC236}">
                <a16:creationId xmlns:a16="http://schemas.microsoft.com/office/drawing/2014/main" id="{EB19CD61-BFC6-1F4B-88D0-E57A3741DCD5}"/>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13" name="Text Placeholder 2">
            <a:extLst>
              <a:ext uri="{FF2B5EF4-FFF2-40B4-BE49-F238E27FC236}">
                <a16:creationId xmlns:a16="http://schemas.microsoft.com/office/drawing/2014/main" id="{E9C35DD7-3AC6-FD40-A5D4-7C337570D8D2}"/>
              </a:ext>
            </a:extLst>
          </p:cNvPr>
          <p:cNvSpPr>
            <a:spLocks noGrp="1"/>
          </p:cNvSpPr>
          <p:nvPr>
            <p:ph type="body" sz="quarter" idx="13" hasCustomPrompt="1"/>
          </p:nvPr>
        </p:nvSpPr>
        <p:spPr>
          <a:xfrm>
            <a:off x="0" y="4406901"/>
            <a:ext cx="9144000" cy="15875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2881912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Multi-page)        1 of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DCDC74-B0B3-F34E-8596-7E1DB0C3E500}"/>
              </a:ext>
            </a:extLst>
          </p:cNvPr>
          <p:cNvSpPr>
            <a:spLocks noGrp="1"/>
          </p:cNvSpPr>
          <p:nvPr>
            <p:ph type="ctrTitle" hasCustomPrompt="1"/>
          </p:nvPr>
        </p:nvSpPr>
        <p:spPr>
          <a:xfrm>
            <a:off x="0" y="1920642"/>
            <a:ext cx="9144000" cy="1152167"/>
          </a:xfrm>
          <a:prstGeom prst="rect">
            <a:avLst/>
          </a:prstGeom>
        </p:spPr>
        <p:txBody>
          <a:bodyPr lIns="457200" tIns="274320" rIns="0" bIns="0"/>
          <a:lstStyle>
            <a:lvl1pPr algn="l">
              <a:lnSpc>
                <a:spcPct val="100000"/>
              </a:lnSpc>
              <a:defRPr sz="3200" b="1" baseline="0">
                <a:latin typeface="+mn-lt"/>
              </a:defRPr>
            </a:lvl1pPr>
          </a:lstStyle>
          <a:p>
            <a:r>
              <a:rPr lang="en-US"/>
              <a:t>Insert Title with Initial Caps Insert Title with</a:t>
            </a:r>
            <a:br>
              <a:rPr lang="en-US"/>
            </a:br>
            <a:r>
              <a:rPr lang="en-US"/>
              <a:t>Initial Caps Insert Title with Initial Caps </a:t>
            </a:r>
          </a:p>
        </p:txBody>
      </p:sp>
      <p:sp>
        <p:nvSpPr>
          <p:cNvPr id="4" name="Content Placeholder 3">
            <a:extLst>
              <a:ext uri="{FF2B5EF4-FFF2-40B4-BE49-F238E27FC236}">
                <a16:creationId xmlns:a16="http://schemas.microsoft.com/office/drawing/2014/main" id="{30FE8696-C36E-2E40-A8CF-F7879872F764}"/>
              </a:ext>
            </a:extLst>
          </p:cNvPr>
          <p:cNvSpPr>
            <a:spLocks noGrp="1"/>
          </p:cNvSpPr>
          <p:nvPr>
            <p:ph sz="quarter" idx="19" hasCustomPrompt="1"/>
          </p:nvPr>
        </p:nvSpPr>
        <p:spPr>
          <a:xfrm>
            <a:off x="4781443" y="4809091"/>
            <a:ext cx="4362558" cy="351342"/>
          </a:xfrm>
          <a:prstGeom prst="rect">
            <a:avLst/>
          </a:prstGeom>
        </p:spPr>
        <p:txBody>
          <a:bodyPr lIns="0" tIns="0" rIns="457200" bIns="182880" anchor="b" anchorCtr="0"/>
          <a:lstStyle>
            <a:lvl1pPr marL="0" indent="0" algn="r">
              <a:buFontTx/>
              <a:buNone/>
              <a:defRPr sz="1200" b="1"/>
            </a:lvl1pPr>
            <a:lvl2pPr marL="457200" indent="0">
              <a:buFontTx/>
              <a:buNone/>
              <a:defRPr sz="1200" b="1"/>
            </a:lvl2pPr>
            <a:lvl3pPr marL="914400" indent="0">
              <a:buFontTx/>
              <a:buNone/>
              <a:defRPr sz="1200" b="1"/>
            </a:lvl3pPr>
            <a:lvl4pPr marL="1371600" indent="0">
              <a:buFontTx/>
              <a:buNone/>
              <a:defRPr sz="1200" b="1"/>
            </a:lvl4pPr>
            <a:lvl5pPr marL="1828800" indent="0">
              <a:buFontTx/>
              <a:buNone/>
              <a:defRPr sz="1200" b="1"/>
            </a:lvl5pPr>
          </a:lstStyle>
          <a:p>
            <a:pPr lvl="0"/>
            <a:r>
              <a:rPr lang="en-US"/>
              <a:t>Presentation Date (Month, Day, Year) – 12pt Calibri Bold</a:t>
            </a:r>
          </a:p>
        </p:txBody>
      </p:sp>
      <p:sp>
        <p:nvSpPr>
          <p:cNvPr id="5" name="Content Placeholder 14">
            <a:extLst>
              <a:ext uri="{FF2B5EF4-FFF2-40B4-BE49-F238E27FC236}">
                <a16:creationId xmlns:a16="http://schemas.microsoft.com/office/drawing/2014/main" id="{16012FCC-9435-7D47-AE71-A9C4C38C5FEE}"/>
              </a:ext>
            </a:extLst>
          </p:cNvPr>
          <p:cNvSpPr>
            <a:spLocks noGrp="1"/>
          </p:cNvSpPr>
          <p:nvPr>
            <p:ph sz="quarter" idx="17" hasCustomPrompt="1"/>
          </p:nvPr>
        </p:nvSpPr>
        <p:spPr>
          <a:xfrm>
            <a:off x="4078224" y="3098665"/>
            <a:ext cx="987552" cy="658368"/>
          </a:xfrm>
          <a:prstGeom prst="rect">
            <a:avLst/>
          </a:prstGeom>
        </p:spPr>
        <p:txBody>
          <a:bodyPr lIns="0" tIns="0" rIns="0" bIns="45720" anchor="b" anchorCtr="0"/>
          <a:lstStyle>
            <a:lvl1pPr marL="0" indent="0">
              <a:spcBef>
                <a:spcPts val="0"/>
              </a:spcBef>
              <a:buFontTx/>
              <a:buNone/>
              <a:defRPr sz="1200" i="1"/>
            </a:lvl1pPr>
          </a:lstStyle>
          <a:p>
            <a:r>
              <a:rPr lang="en-US"/>
              <a:t>Sponsored by:</a:t>
            </a:r>
          </a:p>
        </p:txBody>
      </p:sp>
      <p:sp>
        <p:nvSpPr>
          <p:cNvPr id="6" name="Picture Placeholder 9">
            <a:extLst>
              <a:ext uri="{FF2B5EF4-FFF2-40B4-BE49-F238E27FC236}">
                <a16:creationId xmlns:a16="http://schemas.microsoft.com/office/drawing/2014/main" id="{753296EA-E1AE-F84C-9DC7-CCA7B74E07B9}"/>
              </a:ext>
            </a:extLst>
          </p:cNvPr>
          <p:cNvSpPr>
            <a:spLocks noGrp="1"/>
          </p:cNvSpPr>
          <p:nvPr>
            <p:ph type="pic" sz="quarter" idx="20" hasCustomPrompt="1"/>
          </p:nvPr>
        </p:nvSpPr>
        <p:spPr>
          <a:xfrm>
            <a:off x="3474720" y="3798168"/>
            <a:ext cx="2194560" cy="548640"/>
          </a:xfrm>
          <a:prstGeom prst="rect">
            <a:avLst/>
          </a:prstGeom>
        </p:spPr>
        <p:txBody>
          <a:bodyPr/>
          <a:lstStyle>
            <a:lvl1pPr marL="0" indent="0">
              <a:buNone/>
              <a:defRPr sz="1100"/>
            </a:lvl1pPr>
          </a:lstStyle>
          <a:p>
            <a:r>
              <a:rPr lang="en-US"/>
              <a:t>insert sponsor logo</a:t>
            </a:r>
          </a:p>
        </p:txBody>
      </p:sp>
    </p:spTree>
    <p:extLst>
      <p:ext uri="{BB962C8B-B14F-4D97-AF65-F5344CB8AC3E}">
        <p14:creationId xmlns:p14="http://schemas.microsoft.com/office/powerpoint/2010/main" val="866373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A Products">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77BCB10-03B4-D945-9595-E9CDD8AB1422}"/>
              </a:ext>
            </a:extLst>
          </p:cNvPr>
          <p:cNvSpPr txBox="1"/>
          <p:nvPr userDrawn="1"/>
        </p:nvSpPr>
        <p:spPr>
          <a:xfrm>
            <a:off x="0" y="566928"/>
            <a:ext cx="9144000" cy="260386"/>
          </a:xfrm>
          <a:prstGeom prst="rect">
            <a:avLst/>
          </a:prstGeom>
          <a:noFill/>
        </p:spPr>
        <p:txBody>
          <a:bodyPr wrap="square" lIns="457200" tIns="0" rIns="0" bIns="0" rtlCol="0">
            <a:noAutofit/>
          </a:bodyPr>
          <a:lstStyle/>
          <a:p>
            <a:pPr marL="0" indent="0" algn="l">
              <a:lnSpc>
                <a:spcPts val="2800"/>
              </a:lnSpc>
              <a:spcAft>
                <a:spcPts val="600"/>
              </a:spcAft>
              <a:buClr>
                <a:srgbClr val="EE2E24"/>
              </a:buClr>
              <a:buSzPct val="90000"/>
              <a:buFontTx/>
              <a:buNone/>
            </a:pPr>
            <a:r>
              <a:rPr lang="en-US" sz="2800" b="1"/>
              <a:t>Staffing Industry Analysts Product Overview</a:t>
            </a:r>
          </a:p>
        </p:txBody>
      </p:sp>
      <p:pic>
        <p:nvPicPr>
          <p:cNvPr id="4" name="Picture 3">
            <a:extLst>
              <a:ext uri="{FF2B5EF4-FFF2-40B4-BE49-F238E27FC236}">
                <a16:creationId xmlns:a16="http://schemas.microsoft.com/office/drawing/2014/main" id="{CC41ACC0-5EAA-9444-BAD7-3C40A78D0401}"/>
              </a:ext>
            </a:extLst>
          </p:cNvPr>
          <p:cNvPicPr>
            <a:picLocks noChangeAspect="1"/>
          </p:cNvPicPr>
          <p:nvPr userDrawn="1"/>
        </p:nvPicPr>
        <p:blipFill>
          <a:blip r:embed="rId2"/>
          <a:stretch>
            <a:fillRect/>
          </a:stretch>
        </p:blipFill>
        <p:spPr>
          <a:xfrm>
            <a:off x="1419225" y="1111558"/>
            <a:ext cx="6305550" cy="3486150"/>
          </a:xfrm>
          <a:prstGeom prst="rect">
            <a:avLst/>
          </a:prstGeom>
        </p:spPr>
      </p:pic>
    </p:spTree>
    <p:extLst>
      <p:ext uri="{BB962C8B-B14F-4D97-AF65-F5344CB8AC3E}">
        <p14:creationId xmlns:p14="http://schemas.microsoft.com/office/powerpoint/2010/main" val="21937913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line Title, Bullets  (1-co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292445-490C-CB43-B319-97965514EE95}"/>
              </a:ext>
            </a:extLst>
          </p:cNvPr>
          <p:cNvSpPr>
            <a:spLocks noGrp="1"/>
          </p:cNvSpPr>
          <p:nvPr>
            <p:ph type="ctrTitle" hasCustomPrompt="1"/>
          </p:nvPr>
        </p:nvSpPr>
        <p:spPr>
          <a:xfrm>
            <a:off x="0" y="650853"/>
            <a:ext cx="9144000" cy="885848"/>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9" name="Content Placeholder 2">
            <a:extLst>
              <a:ext uri="{FF2B5EF4-FFF2-40B4-BE49-F238E27FC236}">
                <a16:creationId xmlns:a16="http://schemas.microsoft.com/office/drawing/2014/main" id="{807D4823-CE9C-6545-B134-9A3ED5BA62F0}"/>
              </a:ext>
            </a:extLst>
          </p:cNvPr>
          <p:cNvSpPr>
            <a:spLocks noGrp="1"/>
          </p:cNvSpPr>
          <p:nvPr>
            <p:ph idx="1" hasCustomPrompt="1"/>
          </p:nvPr>
        </p:nvSpPr>
        <p:spPr>
          <a:xfrm>
            <a:off x="0" y="1536702"/>
            <a:ext cx="9144000" cy="3054349"/>
          </a:xfrm>
          <a:prstGeom prst="rect">
            <a:avLst/>
          </a:prstGeom>
        </p:spPr>
        <p:txBody>
          <a:bodyPr lIns="640080" tIns="274320" rIns="4572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11196083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line Title, Bullets (2-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1BCD45-8F2C-674C-A25F-AB27DC10BA7E}"/>
              </a:ext>
            </a:extLst>
          </p:cNvPr>
          <p:cNvSpPr>
            <a:spLocks noGrp="1"/>
          </p:cNvSpPr>
          <p:nvPr>
            <p:ph type="ctrTitle" hasCustomPrompt="1"/>
          </p:nvPr>
        </p:nvSpPr>
        <p:spPr>
          <a:xfrm>
            <a:off x="0" y="650853"/>
            <a:ext cx="9144000" cy="885848"/>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5" name="Content Placeholder 2">
            <a:extLst>
              <a:ext uri="{FF2B5EF4-FFF2-40B4-BE49-F238E27FC236}">
                <a16:creationId xmlns:a16="http://schemas.microsoft.com/office/drawing/2014/main" id="{4C0164EA-5CF0-934A-B55B-8071ECB4FC41}"/>
              </a:ext>
            </a:extLst>
          </p:cNvPr>
          <p:cNvSpPr>
            <a:spLocks noGrp="1"/>
          </p:cNvSpPr>
          <p:nvPr>
            <p:ph idx="1" hasCustomPrompt="1"/>
          </p:nvPr>
        </p:nvSpPr>
        <p:spPr>
          <a:xfrm>
            <a:off x="0" y="1536702"/>
            <a:ext cx="9144000" cy="3054349"/>
          </a:xfrm>
          <a:prstGeom prst="rect">
            <a:avLst/>
          </a:prstGeom>
        </p:spPr>
        <p:txBody>
          <a:bodyPr lIns="640080" tIns="274320" rIns="457200" bIns="0" numCol="2" spcCol="32004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126953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308B151-E1CF-624E-93AA-9730CD722795}"/>
              </a:ext>
            </a:extLst>
          </p:cNvPr>
          <p:cNvSpPr>
            <a:spLocks noGrp="1"/>
          </p:cNvSpPr>
          <p:nvPr>
            <p:ph idx="1" hasCustomPrompt="1"/>
          </p:nvPr>
        </p:nvSpPr>
        <p:spPr>
          <a:xfrm>
            <a:off x="3357472" y="1444753"/>
            <a:ext cx="5786529" cy="2962148"/>
          </a:xfrm>
          <a:prstGeom prst="rect">
            <a:avLst/>
          </a:prstGeom>
        </p:spPr>
        <p:txBody>
          <a:bodyPr lIns="228600" tIns="274320" rIns="4572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8" name="Picture Placeholder 2">
            <a:extLst>
              <a:ext uri="{FF2B5EF4-FFF2-40B4-BE49-F238E27FC236}">
                <a16:creationId xmlns:a16="http://schemas.microsoft.com/office/drawing/2014/main" id="{F26893B3-CD7F-334C-9A09-B93EF89DE33C}"/>
              </a:ext>
            </a:extLst>
          </p:cNvPr>
          <p:cNvSpPr>
            <a:spLocks noGrp="1"/>
          </p:cNvSpPr>
          <p:nvPr>
            <p:ph type="pic" idx="10"/>
          </p:nvPr>
        </p:nvSpPr>
        <p:spPr>
          <a:xfrm>
            <a:off x="457201" y="1727201"/>
            <a:ext cx="2900271" cy="2679700"/>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1" name="Text Placeholder 2">
            <a:extLst>
              <a:ext uri="{FF2B5EF4-FFF2-40B4-BE49-F238E27FC236}">
                <a16:creationId xmlns:a16="http://schemas.microsoft.com/office/drawing/2014/main" id="{D1F2F93E-4F68-1E45-B963-084A59562850}"/>
              </a:ext>
            </a:extLst>
          </p:cNvPr>
          <p:cNvSpPr>
            <a:spLocks noGrp="1"/>
          </p:cNvSpPr>
          <p:nvPr>
            <p:ph type="body" sz="quarter" idx="12" hasCustomPrompt="1"/>
          </p:nvPr>
        </p:nvSpPr>
        <p:spPr>
          <a:xfrm>
            <a:off x="0" y="4406901"/>
            <a:ext cx="9144000" cy="158750"/>
          </a:xfrm>
          <a:prstGeom prst="rect">
            <a:avLst/>
          </a:prstGeom>
        </p:spPr>
        <p:txBody>
          <a:bodyPr lIns="457200" tIns="91440" rIns="0" bIns="0" anchor="t" anchorCtr="0"/>
          <a:lstStyle>
            <a:lvl1pPr marL="0" indent="0" algn="l">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217C854F-8BF8-6F4B-AF72-BD1F1418BCC2}"/>
              </a:ext>
            </a:extLst>
          </p:cNvPr>
          <p:cNvSpPr>
            <a:spLocks noGrp="1"/>
          </p:cNvSpPr>
          <p:nvPr>
            <p:ph type="ctrTitle" hasCustomPrompt="1"/>
          </p:nvPr>
        </p:nvSpPr>
        <p:spPr>
          <a:xfrm>
            <a:off x="0" y="566928"/>
            <a:ext cx="9144000" cy="9189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14" name="TextBox 13">
            <a:extLst>
              <a:ext uri="{FF2B5EF4-FFF2-40B4-BE49-F238E27FC236}">
                <a16:creationId xmlns:a16="http://schemas.microsoft.com/office/drawing/2014/main" id="{70E123C8-D660-1542-ACDF-BB89E732CF34}"/>
              </a:ext>
            </a:extLst>
          </p:cNvPr>
          <p:cNvSpPr txBox="1"/>
          <p:nvPr userDrawn="1"/>
        </p:nvSpPr>
        <p:spPr>
          <a:xfrm>
            <a:off x="3133165" y="7691718"/>
            <a:ext cx="0" cy="0"/>
          </a:xfrm>
          <a:prstGeom prst="rect">
            <a:avLst/>
          </a:prstGeom>
          <a:noFill/>
        </p:spPr>
        <p:txBody>
          <a:bodyPr wrap="none" lIns="0" tIns="0" rIns="0" bIns="0" rtlCol="0">
            <a:noAutofit/>
          </a:bodyPr>
          <a:lstStyle/>
          <a:p>
            <a:pPr marL="228594" indent="-228594" algn="l">
              <a:lnSpc>
                <a:spcPts val="2800"/>
              </a:lnSpc>
              <a:spcAft>
                <a:spcPts val="600"/>
              </a:spcAft>
              <a:buClr>
                <a:srgbClr val="EE2E24"/>
              </a:buClr>
              <a:buSzPct val="90000"/>
              <a:buFont typeface="Wingdings" charset="2"/>
              <a:buChar char="§"/>
            </a:pPr>
            <a:endParaRPr lang="en-US" sz="2400" err="1"/>
          </a:p>
        </p:txBody>
      </p:sp>
    </p:spTree>
    <p:extLst>
      <p:ext uri="{BB962C8B-B14F-4D97-AF65-F5344CB8AC3E}">
        <p14:creationId xmlns:p14="http://schemas.microsoft.com/office/powerpoint/2010/main" val="26638274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line Title, Bullets, Image (Middl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F6076B6-CD60-144D-9DB8-6BF1BE80C121}"/>
              </a:ext>
            </a:extLst>
          </p:cNvPr>
          <p:cNvSpPr>
            <a:spLocks noGrp="1"/>
          </p:cNvSpPr>
          <p:nvPr>
            <p:ph type="pic" idx="10"/>
          </p:nvPr>
        </p:nvSpPr>
        <p:spPr>
          <a:xfrm>
            <a:off x="457203" y="1600200"/>
            <a:ext cx="8229598" cy="2194560"/>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6" name="Title 1">
            <a:extLst>
              <a:ext uri="{FF2B5EF4-FFF2-40B4-BE49-F238E27FC236}">
                <a16:creationId xmlns:a16="http://schemas.microsoft.com/office/drawing/2014/main" id="{7506BC5F-249F-DD4C-9F8F-A091BB2DE77B}"/>
              </a:ext>
            </a:extLst>
          </p:cNvPr>
          <p:cNvSpPr>
            <a:spLocks noGrp="1"/>
          </p:cNvSpPr>
          <p:nvPr>
            <p:ph type="ctrTitle" hasCustomPrompt="1"/>
          </p:nvPr>
        </p:nvSpPr>
        <p:spPr>
          <a:xfrm>
            <a:off x="0" y="566928"/>
            <a:ext cx="9144000" cy="8554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8" name="Content Placeholder 2">
            <a:extLst>
              <a:ext uri="{FF2B5EF4-FFF2-40B4-BE49-F238E27FC236}">
                <a16:creationId xmlns:a16="http://schemas.microsoft.com/office/drawing/2014/main" id="{6481FBE1-8902-8242-8C3C-F0360AE65EBA}"/>
              </a:ext>
            </a:extLst>
          </p:cNvPr>
          <p:cNvSpPr>
            <a:spLocks noGrp="1"/>
          </p:cNvSpPr>
          <p:nvPr>
            <p:ph idx="1" hasCustomPrompt="1"/>
          </p:nvPr>
        </p:nvSpPr>
        <p:spPr>
          <a:xfrm>
            <a:off x="457204" y="4083051"/>
            <a:ext cx="8229599" cy="495300"/>
          </a:xfrm>
          <a:prstGeom prst="rect">
            <a:avLst/>
          </a:prstGeom>
        </p:spPr>
        <p:txBody>
          <a:bodyPr lIns="0" tIns="228600" rIns="2286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11" name="Text Placeholder 2">
            <a:extLst>
              <a:ext uri="{FF2B5EF4-FFF2-40B4-BE49-F238E27FC236}">
                <a16:creationId xmlns:a16="http://schemas.microsoft.com/office/drawing/2014/main" id="{A31DF012-4826-9F4A-BEED-415613B8A109}"/>
              </a:ext>
            </a:extLst>
          </p:cNvPr>
          <p:cNvSpPr>
            <a:spLocks noGrp="1"/>
          </p:cNvSpPr>
          <p:nvPr>
            <p:ph type="body" sz="quarter" idx="12" hasCustomPrompt="1"/>
          </p:nvPr>
        </p:nvSpPr>
        <p:spPr>
          <a:xfrm>
            <a:off x="2" y="3820923"/>
            <a:ext cx="9144000" cy="22860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38709418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27D25B9-B86E-6C4C-BDBB-B038D3E52C9C}"/>
              </a:ext>
            </a:extLst>
          </p:cNvPr>
          <p:cNvSpPr>
            <a:spLocks noGrp="1"/>
          </p:cNvSpPr>
          <p:nvPr>
            <p:ph type="pic" idx="10"/>
          </p:nvPr>
        </p:nvSpPr>
        <p:spPr>
          <a:xfrm>
            <a:off x="5791201" y="1728216"/>
            <a:ext cx="2900271" cy="2679192"/>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1" name="Content Placeholder 2">
            <a:extLst>
              <a:ext uri="{FF2B5EF4-FFF2-40B4-BE49-F238E27FC236}">
                <a16:creationId xmlns:a16="http://schemas.microsoft.com/office/drawing/2014/main" id="{A5D9B861-FB52-AC49-BC8C-035288C09E2F}"/>
              </a:ext>
            </a:extLst>
          </p:cNvPr>
          <p:cNvSpPr>
            <a:spLocks noGrp="1"/>
          </p:cNvSpPr>
          <p:nvPr>
            <p:ph idx="1" hasCustomPrompt="1"/>
          </p:nvPr>
        </p:nvSpPr>
        <p:spPr>
          <a:xfrm>
            <a:off x="1" y="1444752"/>
            <a:ext cx="5791200" cy="2962656"/>
          </a:xfrm>
          <a:prstGeom prst="rect">
            <a:avLst/>
          </a:prstGeom>
        </p:spPr>
        <p:txBody>
          <a:bodyPr lIns="640080" tIns="274320" rIns="2286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14" name="Title 1">
            <a:extLst>
              <a:ext uri="{FF2B5EF4-FFF2-40B4-BE49-F238E27FC236}">
                <a16:creationId xmlns:a16="http://schemas.microsoft.com/office/drawing/2014/main" id="{38B9EE4E-1E0F-354B-AA7B-3A3EABCB0294}"/>
              </a:ext>
            </a:extLst>
          </p:cNvPr>
          <p:cNvSpPr>
            <a:spLocks noGrp="1"/>
          </p:cNvSpPr>
          <p:nvPr>
            <p:ph type="ctrTitle" hasCustomPrompt="1"/>
          </p:nvPr>
        </p:nvSpPr>
        <p:spPr>
          <a:xfrm>
            <a:off x="0" y="566928"/>
            <a:ext cx="9144000" cy="8554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15" name="Text Placeholder 2">
            <a:extLst>
              <a:ext uri="{FF2B5EF4-FFF2-40B4-BE49-F238E27FC236}">
                <a16:creationId xmlns:a16="http://schemas.microsoft.com/office/drawing/2014/main" id="{D208A9F4-1CC8-9340-B735-46A78701D243}"/>
              </a:ext>
            </a:extLst>
          </p:cNvPr>
          <p:cNvSpPr>
            <a:spLocks noGrp="1"/>
          </p:cNvSpPr>
          <p:nvPr>
            <p:ph type="body" sz="quarter" idx="13" hasCustomPrompt="1"/>
          </p:nvPr>
        </p:nvSpPr>
        <p:spPr>
          <a:xfrm>
            <a:off x="0" y="4406901"/>
            <a:ext cx="9144000" cy="15875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23432367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Subhead, Title, Multi-speakers">
    <p:spTree>
      <p:nvGrpSpPr>
        <p:cNvPr id="1" name=""/>
        <p:cNvGrpSpPr/>
        <p:nvPr/>
      </p:nvGrpSpPr>
      <p:grpSpPr>
        <a:xfrm>
          <a:off x="0" y="0"/>
          <a:ext cx="0" cy="0"/>
          <a:chOff x="0" y="0"/>
          <a:chExt cx="0" cy="0"/>
        </a:xfrm>
      </p:grpSpPr>
      <p:sp>
        <p:nvSpPr>
          <p:cNvPr id="4" name="Title 1"/>
          <p:cNvSpPr>
            <a:spLocks noGrp="1"/>
          </p:cNvSpPr>
          <p:nvPr>
            <p:ph type="ctrTitle"/>
          </p:nvPr>
        </p:nvSpPr>
        <p:spPr>
          <a:xfrm>
            <a:off x="457200" y="1334605"/>
            <a:ext cx="8229600" cy="1024128"/>
          </a:xfrm>
          <a:prstGeom prst="rect">
            <a:avLst/>
          </a:prstGeom>
        </p:spPr>
        <p:txBody>
          <a:bodyPr lIns="0" tIns="0" rIns="0" bIns="0"/>
          <a:lstStyle>
            <a:lvl1pPr algn="l">
              <a:lnSpc>
                <a:spcPct val="100000"/>
              </a:lnSpc>
              <a:defRPr sz="3200" b="1">
                <a:latin typeface="+mn-lt"/>
              </a:defRPr>
            </a:lvl1pPr>
          </a:lstStyle>
          <a:p>
            <a:r>
              <a:rPr lang="en-US"/>
              <a:t>Click to edit Master title</a:t>
            </a:r>
          </a:p>
        </p:txBody>
      </p:sp>
      <p:sp>
        <p:nvSpPr>
          <p:cNvPr id="7" name="Text Placeholder 6"/>
          <p:cNvSpPr>
            <a:spLocks noGrp="1"/>
          </p:cNvSpPr>
          <p:nvPr>
            <p:ph type="body" sz="quarter" idx="10" hasCustomPrompt="1"/>
          </p:nvPr>
        </p:nvSpPr>
        <p:spPr>
          <a:xfrm>
            <a:off x="457201" y="1011009"/>
            <a:ext cx="6426200" cy="323596"/>
          </a:xfrm>
          <a:prstGeom prst="rect">
            <a:avLst/>
          </a:prstGeom>
        </p:spPr>
        <p:txBody>
          <a:bodyPr lIns="0" tIns="0" rIns="0" bIns="0"/>
          <a:lstStyle>
            <a:lvl1pPr marL="0" indent="0">
              <a:lnSpc>
                <a:spcPct val="100000"/>
              </a:lnSpc>
              <a:spcBef>
                <a:spcPts val="0"/>
              </a:spcBef>
              <a:buFontTx/>
              <a:buNone/>
              <a:defRPr sz="2000" u="sng" cap="all" baseline="0"/>
            </a:lvl1pPr>
          </a:lstStyle>
          <a:p>
            <a:pPr lvl="0"/>
            <a:r>
              <a:rPr lang="en-US"/>
              <a:t>CLICK TO EDIT SUBHEAD - IN CAPS</a:t>
            </a:r>
          </a:p>
        </p:txBody>
      </p:sp>
      <p:sp>
        <p:nvSpPr>
          <p:cNvPr id="8" name="Content Placeholder 2"/>
          <p:cNvSpPr>
            <a:spLocks noGrp="1"/>
          </p:cNvSpPr>
          <p:nvPr>
            <p:ph idx="1"/>
          </p:nvPr>
        </p:nvSpPr>
        <p:spPr>
          <a:xfrm>
            <a:off x="457200" y="2382103"/>
            <a:ext cx="8229600" cy="2343404"/>
          </a:xfrm>
          <a:prstGeom prst="rect">
            <a:avLst/>
          </a:prstGeom>
        </p:spPr>
        <p:txBody>
          <a:bodyPr lIns="0" tIns="0" rIns="0" bIns="0"/>
          <a:lstStyle>
            <a:lvl1pPr marL="225419" indent="-225419">
              <a:lnSpc>
                <a:spcPct val="100000"/>
              </a:lnSpc>
              <a:spcBef>
                <a:spcPts val="0"/>
              </a:spcBef>
              <a:spcAft>
                <a:spcPts val="600"/>
              </a:spcAft>
              <a:buClr>
                <a:srgbClr val="EE3124"/>
              </a:buClr>
              <a:buSzPct val="110000"/>
              <a:buFont typeface="Wingdings" charset="2"/>
              <a:buChar char="§"/>
              <a:tabLst/>
              <a:defRPr sz="2400"/>
            </a:lvl1pPr>
            <a:lvl2pPr marL="458777" indent="-233357">
              <a:buSzPct val="85000"/>
              <a:defRPr sz="2400"/>
            </a:lvl2pPr>
          </a:lstStyle>
          <a:p>
            <a:pPr lvl="0"/>
            <a:r>
              <a:rPr lang="en-US"/>
              <a:t>Click to edit Master text styles</a:t>
            </a:r>
          </a:p>
        </p:txBody>
      </p:sp>
      <p:sp>
        <p:nvSpPr>
          <p:cNvPr id="9" name="Text Placeholder 2"/>
          <p:cNvSpPr>
            <a:spLocks noGrp="1"/>
          </p:cNvSpPr>
          <p:nvPr>
            <p:ph type="body" sz="quarter" idx="11" hasCustomPrompt="1"/>
          </p:nvPr>
        </p:nvSpPr>
        <p:spPr>
          <a:xfrm>
            <a:off x="5752290" y="4863017"/>
            <a:ext cx="2934510" cy="143061"/>
          </a:xfrm>
          <a:prstGeom prst="rect">
            <a:avLst/>
          </a:prstGeom>
        </p:spPr>
        <p:txBody>
          <a:bodyPr lIns="0" tIns="0" rIns="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Staffing Industry Analysts</a:t>
            </a:r>
          </a:p>
        </p:txBody>
      </p:sp>
    </p:spTree>
    <p:extLst>
      <p:ext uri="{BB962C8B-B14F-4D97-AF65-F5344CB8AC3E}">
        <p14:creationId xmlns:p14="http://schemas.microsoft.com/office/powerpoint/2010/main" val="111317200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Title (Multi-page)        1 of 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1DCDC74-B0B3-F34E-8596-7E1DB0C3E500}"/>
              </a:ext>
            </a:extLst>
          </p:cNvPr>
          <p:cNvSpPr>
            <a:spLocks noGrp="1"/>
          </p:cNvSpPr>
          <p:nvPr>
            <p:ph type="ctrTitle" hasCustomPrompt="1"/>
          </p:nvPr>
        </p:nvSpPr>
        <p:spPr>
          <a:xfrm>
            <a:off x="0" y="1920643"/>
            <a:ext cx="9144000" cy="1152167"/>
          </a:xfrm>
          <a:prstGeom prst="rect">
            <a:avLst/>
          </a:prstGeom>
        </p:spPr>
        <p:txBody>
          <a:bodyPr lIns="457200" tIns="274320" rIns="0" bIns="0"/>
          <a:lstStyle>
            <a:lvl1pPr algn="l">
              <a:lnSpc>
                <a:spcPct val="100000"/>
              </a:lnSpc>
              <a:defRPr sz="3200" b="1" baseline="0">
                <a:latin typeface="+mn-lt"/>
              </a:defRPr>
            </a:lvl1pPr>
          </a:lstStyle>
          <a:p>
            <a:r>
              <a:rPr lang="en-US"/>
              <a:t>Insert Title with Initial Caps Insert Title with</a:t>
            </a:r>
            <a:br>
              <a:rPr lang="en-US"/>
            </a:br>
            <a:r>
              <a:rPr lang="en-US"/>
              <a:t>Initial Caps Insert Title with Initial Caps </a:t>
            </a:r>
          </a:p>
        </p:txBody>
      </p:sp>
      <p:sp>
        <p:nvSpPr>
          <p:cNvPr id="4" name="Content Placeholder 3">
            <a:extLst>
              <a:ext uri="{FF2B5EF4-FFF2-40B4-BE49-F238E27FC236}">
                <a16:creationId xmlns:a16="http://schemas.microsoft.com/office/drawing/2014/main" id="{30FE8696-C36E-2E40-A8CF-F7879872F764}"/>
              </a:ext>
            </a:extLst>
          </p:cNvPr>
          <p:cNvSpPr>
            <a:spLocks noGrp="1"/>
          </p:cNvSpPr>
          <p:nvPr>
            <p:ph sz="quarter" idx="19" hasCustomPrompt="1"/>
          </p:nvPr>
        </p:nvSpPr>
        <p:spPr>
          <a:xfrm>
            <a:off x="4781443" y="4809091"/>
            <a:ext cx="4362558" cy="351342"/>
          </a:xfrm>
          <a:prstGeom prst="rect">
            <a:avLst/>
          </a:prstGeom>
        </p:spPr>
        <p:txBody>
          <a:bodyPr lIns="0" tIns="0" rIns="457200" bIns="182880" anchor="b" anchorCtr="0"/>
          <a:lstStyle>
            <a:lvl1pPr marL="0" indent="0" algn="r">
              <a:buFontTx/>
              <a:buNone/>
              <a:defRPr sz="1200" b="1"/>
            </a:lvl1pPr>
            <a:lvl2pPr marL="457189" indent="0">
              <a:buFontTx/>
              <a:buNone/>
              <a:defRPr sz="1200" b="1"/>
            </a:lvl2pPr>
            <a:lvl3pPr marL="914378" indent="0">
              <a:buFontTx/>
              <a:buNone/>
              <a:defRPr sz="1200" b="1"/>
            </a:lvl3pPr>
            <a:lvl4pPr marL="1371566" indent="0">
              <a:buFontTx/>
              <a:buNone/>
              <a:defRPr sz="1200" b="1"/>
            </a:lvl4pPr>
            <a:lvl5pPr marL="1828754" indent="0">
              <a:buFontTx/>
              <a:buNone/>
              <a:defRPr sz="1200" b="1"/>
            </a:lvl5pPr>
          </a:lstStyle>
          <a:p>
            <a:pPr lvl="0"/>
            <a:r>
              <a:rPr lang="en-US"/>
              <a:t>Presentation Date (Month, Day, Year) – 12pt Calibri Bold</a:t>
            </a:r>
          </a:p>
        </p:txBody>
      </p:sp>
      <p:sp>
        <p:nvSpPr>
          <p:cNvPr id="5" name="Content Placeholder 14">
            <a:extLst>
              <a:ext uri="{FF2B5EF4-FFF2-40B4-BE49-F238E27FC236}">
                <a16:creationId xmlns:a16="http://schemas.microsoft.com/office/drawing/2014/main" id="{16012FCC-9435-7D47-AE71-A9C4C38C5FEE}"/>
              </a:ext>
            </a:extLst>
          </p:cNvPr>
          <p:cNvSpPr>
            <a:spLocks noGrp="1"/>
          </p:cNvSpPr>
          <p:nvPr>
            <p:ph sz="quarter" idx="17" hasCustomPrompt="1"/>
          </p:nvPr>
        </p:nvSpPr>
        <p:spPr>
          <a:xfrm>
            <a:off x="4078224" y="3098665"/>
            <a:ext cx="987552" cy="658368"/>
          </a:xfrm>
          <a:prstGeom prst="rect">
            <a:avLst/>
          </a:prstGeom>
        </p:spPr>
        <p:txBody>
          <a:bodyPr lIns="0" tIns="0" rIns="0" bIns="45720" anchor="b" anchorCtr="0"/>
          <a:lstStyle>
            <a:lvl1pPr marL="0" indent="0">
              <a:spcBef>
                <a:spcPts val="0"/>
              </a:spcBef>
              <a:buFontTx/>
              <a:buNone/>
              <a:defRPr sz="1200" i="1"/>
            </a:lvl1pPr>
          </a:lstStyle>
          <a:p>
            <a:r>
              <a:rPr lang="en-US"/>
              <a:t>Sponsored by:</a:t>
            </a:r>
          </a:p>
        </p:txBody>
      </p:sp>
      <p:sp>
        <p:nvSpPr>
          <p:cNvPr id="6" name="Picture Placeholder 9">
            <a:extLst>
              <a:ext uri="{FF2B5EF4-FFF2-40B4-BE49-F238E27FC236}">
                <a16:creationId xmlns:a16="http://schemas.microsoft.com/office/drawing/2014/main" id="{753296EA-E1AE-F84C-9DC7-CCA7B74E07B9}"/>
              </a:ext>
            </a:extLst>
          </p:cNvPr>
          <p:cNvSpPr>
            <a:spLocks noGrp="1"/>
          </p:cNvSpPr>
          <p:nvPr>
            <p:ph type="pic" sz="quarter" idx="20" hasCustomPrompt="1"/>
          </p:nvPr>
        </p:nvSpPr>
        <p:spPr>
          <a:xfrm>
            <a:off x="3474720" y="3798168"/>
            <a:ext cx="2194560" cy="548640"/>
          </a:xfrm>
          <a:prstGeom prst="rect">
            <a:avLst/>
          </a:prstGeom>
        </p:spPr>
        <p:txBody>
          <a:bodyPr/>
          <a:lstStyle>
            <a:lvl1pPr marL="0" indent="0">
              <a:buNone/>
              <a:defRPr sz="1100"/>
            </a:lvl1pPr>
          </a:lstStyle>
          <a:p>
            <a:r>
              <a:rPr lang="en-US"/>
              <a:t>insert sponsor logo</a:t>
            </a:r>
          </a:p>
        </p:txBody>
      </p:sp>
    </p:spTree>
    <p:extLst>
      <p:ext uri="{BB962C8B-B14F-4D97-AF65-F5344CB8AC3E}">
        <p14:creationId xmlns:p14="http://schemas.microsoft.com/office/powerpoint/2010/main" val="344022352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Key Findings">
    <p:spTree>
      <p:nvGrpSpPr>
        <p:cNvPr id="1" name=""/>
        <p:cNvGrpSpPr/>
        <p:nvPr/>
      </p:nvGrpSpPr>
      <p:grpSpPr>
        <a:xfrm>
          <a:off x="0" y="0"/>
          <a:ext cx="0" cy="0"/>
          <a:chOff x="0" y="0"/>
          <a:chExt cx="0" cy="0"/>
        </a:xfrm>
      </p:grpSpPr>
      <p:sp>
        <p:nvSpPr>
          <p:cNvPr id="7" name="Text Placeholder 15"/>
          <p:cNvSpPr>
            <a:spLocks noGrp="1"/>
          </p:cNvSpPr>
          <p:nvPr>
            <p:ph type="body" sz="quarter" idx="11" hasCustomPrompt="1"/>
          </p:nvPr>
        </p:nvSpPr>
        <p:spPr>
          <a:xfrm>
            <a:off x="0" y="285750"/>
            <a:ext cx="8001000" cy="559594"/>
          </a:xfrm>
          <a:prstGeom prst="rect">
            <a:avLst/>
          </a:prstGeom>
        </p:spPr>
        <p:txBody>
          <a:bodyPr vert="horz" lIns="274320" tIns="137160"/>
          <a:lstStyle>
            <a:lvl1pPr marL="0" indent="0">
              <a:buNone/>
              <a:defRPr sz="1350" b="1" baseline="0"/>
            </a:lvl1pPr>
          </a:lstStyle>
          <a:p>
            <a:pPr lvl="0"/>
            <a:r>
              <a:rPr lang="en-US"/>
              <a:t>Title goes here</a:t>
            </a:r>
          </a:p>
        </p:txBody>
      </p:sp>
      <p:sp>
        <p:nvSpPr>
          <p:cNvPr id="16" name="Text Placeholder 15"/>
          <p:cNvSpPr>
            <a:spLocks noGrp="1"/>
          </p:cNvSpPr>
          <p:nvPr>
            <p:ph type="body" sz="quarter" idx="15" hasCustomPrompt="1"/>
          </p:nvPr>
        </p:nvSpPr>
        <p:spPr>
          <a:xfrm>
            <a:off x="0" y="857250"/>
            <a:ext cx="6172200" cy="228600"/>
          </a:xfrm>
          <a:prstGeom prst="rect">
            <a:avLst/>
          </a:prstGeom>
        </p:spPr>
        <p:txBody>
          <a:bodyPr vert="horz" lIns="274320"/>
          <a:lstStyle>
            <a:lvl1pPr marL="0" indent="0">
              <a:buNone/>
              <a:defRPr sz="1050" b="1"/>
            </a:lvl1pPr>
            <a:lvl2pPr>
              <a:defRPr sz="900" b="0"/>
            </a:lvl2pPr>
          </a:lstStyle>
          <a:p>
            <a:pPr lvl="0"/>
            <a:r>
              <a:rPr lang="en-US"/>
              <a:t>Key Findings:</a:t>
            </a:r>
          </a:p>
        </p:txBody>
      </p:sp>
      <p:sp>
        <p:nvSpPr>
          <p:cNvPr id="18" name="Text Placeholder 17"/>
          <p:cNvSpPr>
            <a:spLocks noGrp="1"/>
          </p:cNvSpPr>
          <p:nvPr>
            <p:ph type="body" sz="quarter" idx="16" hasCustomPrompt="1"/>
          </p:nvPr>
        </p:nvSpPr>
        <p:spPr>
          <a:xfrm>
            <a:off x="0" y="1342047"/>
            <a:ext cx="6172200" cy="3409288"/>
          </a:xfrm>
          <a:prstGeom prst="rect">
            <a:avLst/>
          </a:prstGeom>
        </p:spPr>
        <p:txBody>
          <a:bodyPr vert="horz" lIns="274320" tIns="0"/>
          <a:lstStyle>
            <a:lvl1pPr marL="304793" indent="-133347">
              <a:lnSpc>
                <a:spcPct val="100000"/>
              </a:lnSpc>
              <a:spcBef>
                <a:spcPts val="0"/>
              </a:spcBef>
              <a:spcAft>
                <a:spcPts val="450"/>
              </a:spcAft>
              <a:buFont typeface="Arial"/>
              <a:buChar char="•"/>
              <a:tabLst/>
              <a:defRPr sz="900"/>
            </a:lvl1pPr>
            <a:lvl2pPr marL="647684" indent="-171446">
              <a:tabLst/>
              <a:defRPr sz="900"/>
            </a:lvl2pPr>
            <a:lvl3pPr marL="990575" indent="-171446">
              <a:tabLst/>
              <a:defRPr sz="900"/>
            </a:lvl3pPr>
            <a:lvl4pPr>
              <a:defRPr sz="900"/>
            </a:lvl4pPr>
            <a:lvl5pPr>
              <a:defRPr sz="900"/>
            </a:lvl5pPr>
          </a:lstStyle>
          <a:p>
            <a:pPr lvl="0">
              <a:lnSpc>
                <a:spcPct val="100000"/>
              </a:lnSpc>
              <a:spcBef>
                <a:spcPts val="0"/>
              </a:spcBef>
              <a:spcAft>
                <a:spcPts val="450"/>
              </a:spcAft>
            </a:pPr>
            <a:r>
              <a:rPr lang="en-GB" sz="900"/>
              <a:t>Only 14% of contingent staffing buyers currently use HRO, roughly the same level of usage as in the previous two years. The highest propensity of HRO usage is reported by buyers in the business services, manufacturing and tech/telecom industries; buyers from large companies of 10,000+ employees; buyers of industrial/logistics skills; and multinational buyers. </a:t>
            </a:r>
          </a:p>
          <a:p>
            <a:pPr lvl="0">
              <a:lnSpc>
                <a:spcPct val="100000"/>
              </a:lnSpc>
              <a:spcBef>
                <a:spcPts val="0"/>
              </a:spcBef>
              <a:spcAft>
                <a:spcPts val="450"/>
              </a:spcAft>
            </a:pPr>
            <a:r>
              <a:rPr lang="en-GB" sz="900"/>
              <a:t>While only 17% of contingent staffing buyers say they currently use RPO—down from the 21% reported last year—growth is nonetheless still evident versus the 14% reported in 2007. Additionally, 24% of buyers say they are considering using RPO over the next two years. The highest propensity of RPO usage is reported by buyers in the retail/consumer, tech/telecom and </a:t>
            </a:r>
            <a:r>
              <a:rPr lang="en-GB" sz="900" err="1"/>
              <a:t>pharma</a:t>
            </a:r>
            <a:r>
              <a:rPr lang="en-GB" sz="900"/>
              <a:t>/biotech industries; buyers from large companies of 10,000+ employees; buyers of industrial/logistics and information technology skills; and multinational buyers.</a:t>
            </a:r>
          </a:p>
          <a:p>
            <a:pPr lvl="1">
              <a:lnSpc>
                <a:spcPct val="100000"/>
              </a:lnSpc>
              <a:spcBef>
                <a:spcPts val="0"/>
              </a:spcBef>
              <a:spcAft>
                <a:spcPts val="450"/>
              </a:spcAft>
            </a:pPr>
            <a:r>
              <a:rPr lang="en-GB" sz="900"/>
              <a:t>Bullets Level 2</a:t>
            </a:r>
            <a:br>
              <a:rPr lang="en-GB" sz="900"/>
            </a:br>
            <a:r>
              <a:rPr lang="en-GB" sz="900"/>
              <a:t>Bullets should always have a hanging indent</a:t>
            </a:r>
          </a:p>
          <a:p>
            <a:pPr lvl="2">
              <a:lnSpc>
                <a:spcPct val="100000"/>
              </a:lnSpc>
              <a:spcBef>
                <a:spcPts val="0"/>
              </a:spcBef>
              <a:spcAft>
                <a:spcPts val="450"/>
              </a:spcAft>
            </a:pPr>
            <a:r>
              <a:rPr lang="en-GB" sz="900"/>
              <a:t>Bullets Level 3</a:t>
            </a:r>
            <a:br>
              <a:rPr lang="en-GB" sz="900"/>
            </a:br>
            <a:r>
              <a:rPr lang="en-GB" sz="900"/>
              <a:t>Bullets should always have a hanging indent</a:t>
            </a:r>
            <a:endParaRPr lang="en-US" sz="900"/>
          </a:p>
          <a:p>
            <a:pPr lvl="0">
              <a:lnSpc>
                <a:spcPct val="100000"/>
              </a:lnSpc>
              <a:spcBef>
                <a:spcPts val="0"/>
              </a:spcBef>
              <a:spcAft>
                <a:spcPts val="450"/>
              </a:spcAft>
            </a:pPr>
            <a:endParaRPr lang="en-US" sz="900"/>
          </a:p>
        </p:txBody>
      </p:sp>
      <p:sp>
        <p:nvSpPr>
          <p:cNvPr id="20" name="Text Placeholder 19"/>
          <p:cNvSpPr>
            <a:spLocks noGrp="1"/>
          </p:cNvSpPr>
          <p:nvPr>
            <p:ph type="body" sz="quarter" idx="17" hasCustomPrompt="1"/>
          </p:nvPr>
        </p:nvSpPr>
        <p:spPr>
          <a:xfrm>
            <a:off x="6400800" y="1085850"/>
            <a:ext cx="2438400" cy="3657600"/>
          </a:xfrm>
          <a:prstGeom prst="rect">
            <a:avLst/>
          </a:prstGeom>
        </p:spPr>
        <p:txBody>
          <a:bodyPr vert="horz"/>
          <a:lstStyle>
            <a:lvl1pPr marL="0" indent="0">
              <a:buNone/>
              <a:defRPr sz="900" i="1" baseline="0">
                <a:solidFill>
                  <a:schemeClr val="bg1">
                    <a:lumMod val="65000"/>
                  </a:schemeClr>
                </a:solidFill>
                <a:latin typeface="Georgia"/>
                <a:cs typeface="Georgia"/>
              </a:defRPr>
            </a:lvl1pPr>
            <a:lvl2pPr>
              <a:defRPr sz="900" i="1">
                <a:solidFill>
                  <a:schemeClr val="bg1">
                    <a:lumMod val="65000"/>
                  </a:schemeClr>
                </a:solidFill>
                <a:latin typeface="Georgia"/>
                <a:cs typeface="Georgia"/>
              </a:defRPr>
            </a:lvl2pPr>
            <a:lvl3pPr>
              <a:defRPr sz="900" i="1">
                <a:solidFill>
                  <a:schemeClr val="bg1">
                    <a:lumMod val="65000"/>
                  </a:schemeClr>
                </a:solidFill>
                <a:latin typeface="Georgia"/>
                <a:cs typeface="Georgia"/>
              </a:defRPr>
            </a:lvl3pPr>
            <a:lvl4pPr>
              <a:defRPr sz="900" i="1">
                <a:solidFill>
                  <a:schemeClr val="bg1">
                    <a:lumMod val="65000"/>
                  </a:schemeClr>
                </a:solidFill>
                <a:latin typeface="Georgia"/>
                <a:cs typeface="Georgia"/>
              </a:defRPr>
            </a:lvl4pPr>
            <a:lvl5pPr>
              <a:defRPr sz="900" i="1">
                <a:solidFill>
                  <a:schemeClr val="bg1">
                    <a:lumMod val="65000"/>
                  </a:schemeClr>
                </a:solidFill>
                <a:latin typeface="Georgia"/>
                <a:cs typeface="Georgia"/>
              </a:defRPr>
            </a:lvl5pPr>
          </a:lstStyle>
          <a:p>
            <a:r>
              <a:rPr lang="en-US" sz="900" i="1">
                <a:solidFill>
                  <a:schemeClr val="bg1">
                    <a:lumMod val="65000"/>
                  </a:schemeClr>
                </a:solidFill>
                <a:latin typeface="Georgia"/>
                <a:cs typeface="Georgia"/>
              </a:rPr>
              <a:t>Results are based on findings of our 2009 </a:t>
            </a:r>
            <a:r>
              <a:rPr lang="en-US" sz="900" i="1" err="1">
                <a:solidFill>
                  <a:schemeClr val="bg1">
                    <a:lumMod val="65000"/>
                  </a:schemeClr>
                </a:solidFill>
                <a:latin typeface="Georgia"/>
                <a:cs typeface="Georgia"/>
              </a:rPr>
              <a:t>Cotntingent</a:t>
            </a:r>
            <a:r>
              <a:rPr lang="en-US" sz="900" i="1">
                <a:solidFill>
                  <a:schemeClr val="bg1">
                    <a:lumMod val="65000"/>
                  </a:schemeClr>
                </a:solidFill>
                <a:latin typeface="Georgia"/>
                <a:cs typeface="Georgia"/>
              </a:rPr>
              <a:t> Buyer Survey, conducted in September 2009, and reflect the opinions of buyer respondents from 171large (1000+ employee) companies.</a:t>
            </a:r>
            <a:endParaRPr lang="en-US" sz="900">
              <a:solidFill>
                <a:schemeClr val="bg1">
                  <a:lumMod val="65000"/>
                </a:schemeClr>
              </a:solidFill>
              <a:latin typeface="Georgia"/>
              <a:cs typeface="Georgia"/>
            </a:endParaRPr>
          </a:p>
        </p:txBody>
      </p:sp>
      <p:sp>
        <p:nvSpPr>
          <p:cNvPr id="3" name="Text Placeholder 2"/>
          <p:cNvSpPr>
            <a:spLocks noGrp="1"/>
          </p:cNvSpPr>
          <p:nvPr>
            <p:ph type="body" sz="quarter" idx="18" hasCustomPrompt="1"/>
          </p:nvPr>
        </p:nvSpPr>
        <p:spPr>
          <a:xfrm>
            <a:off x="0" y="1097758"/>
            <a:ext cx="6172200" cy="263149"/>
          </a:xfrm>
          <a:prstGeom prst="rect">
            <a:avLst/>
          </a:prstGeom>
        </p:spPr>
        <p:txBody>
          <a:bodyPr lIns="274320" bIns="91440">
            <a:spAutoFit/>
          </a:bodyPr>
          <a:lstStyle>
            <a:lvl1pPr marL="0" marR="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900" smtClean="0">
                <a:effectLst/>
              </a:defRPr>
            </a:lvl1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900">
                <a:effectLst/>
                <a:latin typeface="Calibri" panose="020F0502020204030204" pitchFamily="34" charset="0"/>
                <a:ea typeface="MS Mincho" panose="02020609040205080304" pitchFamily="49" charset="-128"/>
                <a:cs typeface="Times New Roman" panose="02020603050405020304" pitchFamily="18" charset="0"/>
              </a:rPr>
              <a:t>Here you should provide a summary of the report highlighting the key facts and conclusions. </a:t>
            </a:r>
          </a:p>
        </p:txBody>
      </p:sp>
    </p:spTree>
    <p:extLst>
      <p:ext uri="{BB962C8B-B14F-4D97-AF65-F5344CB8AC3E}">
        <p14:creationId xmlns:p14="http://schemas.microsoft.com/office/powerpoint/2010/main" val="6618922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Content with Charts">
    <p:spTree>
      <p:nvGrpSpPr>
        <p:cNvPr id="1" name=""/>
        <p:cNvGrpSpPr/>
        <p:nvPr/>
      </p:nvGrpSpPr>
      <p:grpSpPr>
        <a:xfrm>
          <a:off x="0" y="0"/>
          <a:ext cx="0" cy="0"/>
          <a:chOff x="0" y="0"/>
          <a:chExt cx="0" cy="0"/>
        </a:xfrm>
      </p:grpSpPr>
      <p:sp>
        <p:nvSpPr>
          <p:cNvPr id="8"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675">
                <a:solidFill>
                  <a:schemeClr val="tx1"/>
                </a:solidFill>
                <a:latin typeface="Calibri"/>
                <a:cs typeface="Calibri"/>
              </a:defRPr>
            </a:lvl1pPr>
          </a:lstStyle>
          <a:p>
            <a:fld id="{A18EFF7F-E1FD-104A-8E29-BA259AF7B7FF}" type="slidenum">
              <a:rPr lang="en-US" smtClean="0"/>
              <a:pPr/>
              <a:t>‹#›</a:t>
            </a:fld>
            <a:endParaRPr lang="en-US"/>
          </a:p>
        </p:txBody>
      </p:sp>
      <p:sp>
        <p:nvSpPr>
          <p:cNvPr id="16" name="Chart Placeholder 15"/>
          <p:cNvSpPr>
            <a:spLocks noGrp="1"/>
          </p:cNvSpPr>
          <p:nvPr>
            <p:ph type="chart" sz="quarter" idx="17" hasCustomPrompt="1"/>
          </p:nvPr>
        </p:nvSpPr>
        <p:spPr>
          <a:xfrm>
            <a:off x="5638800" y="1085850"/>
            <a:ext cx="3200400" cy="1371600"/>
          </a:xfrm>
          <a:prstGeom prst="rect">
            <a:avLst/>
          </a:prstGeom>
        </p:spPr>
        <p:txBody>
          <a:bodyPr vert="horz" tIns="91440"/>
          <a:lstStyle>
            <a:lvl1pPr marL="0" indent="0">
              <a:buNone/>
              <a:defRPr sz="900" i="1" baseline="0"/>
            </a:lvl1pPr>
          </a:lstStyle>
          <a:p>
            <a:r>
              <a:rPr lang="en-US"/>
              <a:t>Click to add chart</a:t>
            </a:r>
          </a:p>
        </p:txBody>
      </p:sp>
      <p:sp>
        <p:nvSpPr>
          <p:cNvPr id="17" name="Chart Placeholder 15"/>
          <p:cNvSpPr>
            <a:spLocks noGrp="1"/>
          </p:cNvSpPr>
          <p:nvPr>
            <p:ph type="chart" sz="quarter" idx="18" hasCustomPrompt="1"/>
          </p:nvPr>
        </p:nvSpPr>
        <p:spPr>
          <a:xfrm>
            <a:off x="5638800" y="2914650"/>
            <a:ext cx="3200400" cy="1600200"/>
          </a:xfrm>
          <a:prstGeom prst="rect">
            <a:avLst/>
          </a:prstGeom>
        </p:spPr>
        <p:txBody>
          <a:bodyPr vert="horz" tIns="91440"/>
          <a:lstStyle>
            <a:lvl1pPr marL="0" indent="0">
              <a:buNone/>
              <a:defRPr sz="900" i="1"/>
            </a:lvl1pPr>
          </a:lstStyle>
          <a:p>
            <a:r>
              <a:rPr lang="en-US"/>
              <a:t>Click to add chart</a:t>
            </a:r>
          </a:p>
        </p:txBody>
      </p:sp>
      <p:sp>
        <p:nvSpPr>
          <p:cNvPr id="18" name="Text Placeholder 11"/>
          <p:cNvSpPr>
            <a:spLocks noGrp="1"/>
          </p:cNvSpPr>
          <p:nvPr>
            <p:ph type="body" sz="quarter" idx="19"/>
          </p:nvPr>
        </p:nvSpPr>
        <p:spPr>
          <a:xfrm>
            <a:off x="5638800" y="857250"/>
            <a:ext cx="3200400" cy="228600"/>
          </a:xfrm>
          <a:prstGeom prst="rect">
            <a:avLst/>
          </a:prstGeom>
        </p:spPr>
        <p:txBody>
          <a:bodyPr vert="horz" tIns="91440"/>
          <a:lstStyle>
            <a:lvl1pPr marL="0" indent="0">
              <a:buNone/>
              <a:defRPr sz="900" i="1"/>
            </a:lvl1pPr>
            <a:lvl2pPr>
              <a:defRPr sz="900"/>
            </a:lvl2pPr>
            <a:lvl3pPr>
              <a:defRPr sz="900"/>
            </a:lvl3pPr>
            <a:lvl4pPr>
              <a:defRPr sz="900"/>
            </a:lvl4pPr>
            <a:lvl5pPr>
              <a:defRPr sz="900"/>
            </a:lvl5pPr>
          </a:lstStyle>
          <a:p>
            <a:pPr lvl="0"/>
            <a:r>
              <a:rPr lang="en-US"/>
              <a:t>Click to edit Master text styles</a:t>
            </a:r>
          </a:p>
        </p:txBody>
      </p:sp>
      <p:sp>
        <p:nvSpPr>
          <p:cNvPr id="19" name="Text Placeholder 11"/>
          <p:cNvSpPr>
            <a:spLocks noGrp="1"/>
          </p:cNvSpPr>
          <p:nvPr>
            <p:ph type="body" sz="quarter" idx="20"/>
          </p:nvPr>
        </p:nvSpPr>
        <p:spPr>
          <a:xfrm>
            <a:off x="5638800" y="2686050"/>
            <a:ext cx="3200400" cy="228600"/>
          </a:xfrm>
          <a:prstGeom prst="rect">
            <a:avLst/>
          </a:prstGeom>
        </p:spPr>
        <p:txBody>
          <a:bodyPr vert="horz" tIns="91440"/>
          <a:lstStyle>
            <a:lvl1pPr marL="0" indent="0">
              <a:buNone/>
              <a:defRPr sz="900" i="1"/>
            </a:lvl1pPr>
            <a:lvl2pPr>
              <a:defRPr sz="900"/>
            </a:lvl2pPr>
            <a:lvl3pPr>
              <a:defRPr sz="900"/>
            </a:lvl3pPr>
            <a:lvl4pPr>
              <a:defRPr sz="900"/>
            </a:lvl4pPr>
            <a:lvl5pPr>
              <a:defRPr sz="900"/>
            </a:lvl5pPr>
          </a:lstStyle>
          <a:p>
            <a:pPr lvl="0"/>
            <a:r>
              <a:rPr lang="en-US"/>
              <a:t>Click to edit Master text styles</a:t>
            </a:r>
          </a:p>
        </p:txBody>
      </p:sp>
      <p:sp>
        <p:nvSpPr>
          <p:cNvPr id="11" name="Text Placeholder 15"/>
          <p:cNvSpPr>
            <a:spLocks noGrp="1"/>
          </p:cNvSpPr>
          <p:nvPr>
            <p:ph type="body" sz="quarter" idx="11" hasCustomPrompt="1"/>
          </p:nvPr>
        </p:nvSpPr>
        <p:spPr>
          <a:xfrm>
            <a:off x="0" y="285750"/>
            <a:ext cx="8001000" cy="559594"/>
          </a:xfrm>
          <a:prstGeom prst="rect">
            <a:avLst/>
          </a:prstGeom>
        </p:spPr>
        <p:txBody>
          <a:bodyPr vert="horz" lIns="274320" tIns="137160"/>
          <a:lstStyle>
            <a:lvl1pPr marL="0" indent="0">
              <a:buNone/>
              <a:defRPr sz="1350" b="1" baseline="0"/>
            </a:lvl1pPr>
          </a:lstStyle>
          <a:p>
            <a:pPr lvl="0"/>
            <a:r>
              <a:rPr lang="en-US"/>
              <a:t>Title goes here</a:t>
            </a:r>
          </a:p>
        </p:txBody>
      </p:sp>
      <p:sp>
        <p:nvSpPr>
          <p:cNvPr id="12" name="Text Placeholder 15"/>
          <p:cNvSpPr>
            <a:spLocks noGrp="1"/>
          </p:cNvSpPr>
          <p:nvPr>
            <p:ph type="body" sz="quarter" idx="15" hasCustomPrompt="1"/>
          </p:nvPr>
        </p:nvSpPr>
        <p:spPr>
          <a:xfrm>
            <a:off x="0" y="857250"/>
            <a:ext cx="5334000" cy="228600"/>
          </a:xfrm>
          <a:prstGeom prst="rect">
            <a:avLst/>
          </a:prstGeom>
        </p:spPr>
        <p:txBody>
          <a:bodyPr vert="horz" lIns="274320"/>
          <a:lstStyle>
            <a:lvl1pPr marL="0" indent="0">
              <a:buNone/>
              <a:defRPr sz="1050" b="1"/>
            </a:lvl1pPr>
            <a:lvl2pPr>
              <a:defRPr sz="900" b="0"/>
            </a:lvl2pPr>
          </a:lstStyle>
          <a:p>
            <a:pPr lvl="0"/>
            <a:r>
              <a:rPr lang="en-US"/>
              <a:t>Subtitle</a:t>
            </a:r>
          </a:p>
        </p:txBody>
      </p:sp>
      <p:sp>
        <p:nvSpPr>
          <p:cNvPr id="10" name="Text Placeholder 17"/>
          <p:cNvSpPr>
            <a:spLocks noGrp="1"/>
          </p:cNvSpPr>
          <p:nvPr>
            <p:ph type="body" sz="quarter" idx="16" hasCustomPrompt="1"/>
          </p:nvPr>
        </p:nvSpPr>
        <p:spPr>
          <a:xfrm>
            <a:off x="0" y="1462838"/>
            <a:ext cx="5334000" cy="3288497"/>
          </a:xfrm>
          <a:prstGeom prst="rect">
            <a:avLst/>
          </a:prstGeom>
        </p:spPr>
        <p:txBody>
          <a:bodyPr vert="horz" lIns="274320" tIns="0"/>
          <a:lstStyle>
            <a:lvl1pPr marL="304793" indent="-133347">
              <a:lnSpc>
                <a:spcPct val="100000"/>
              </a:lnSpc>
              <a:spcBef>
                <a:spcPts val="0"/>
              </a:spcBef>
              <a:spcAft>
                <a:spcPts val="450"/>
              </a:spcAft>
              <a:buFont typeface="Arial"/>
              <a:buChar char="•"/>
              <a:tabLst/>
              <a:defRPr sz="900"/>
            </a:lvl1pPr>
            <a:lvl2pPr marL="647684" indent="-171446">
              <a:tabLst/>
              <a:defRPr sz="900"/>
            </a:lvl2pPr>
            <a:lvl3pPr marL="990575" indent="-171446">
              <a:tabLst/>
              <a:defRPr sz="900"/>
            </a:lvl3pPr>
            <a:lvl4pPr>
              <a:defRPr sz="900"/>
            </a:lvl4pPr>
            <a:lvl5pPr>
              <a:defRPr sz="900"/>
            </a:lvl5pPr>
          </a:lstStyle>
          <a:p>
            <a:pPr lvl="0">
              <a:lnSpc>
                <a:spcPct val="100000"/>
              </a:lnSpc>
              <a:spcBef>
                <a:spcPts val="0"/>
              </a:spcBef>
              <a:spcAft>
                <a:spcPts val="450"/>
              </a:spcAft>
            </a:pPr>
            <a:r>
              <a:rPr lang="en-GB" sz="900"/>
              <a:t>Only 14% of contingent staffing buyers currently use HRO, roughly the same level of usage as in the previous two years. The highest propensity of HRO usage is reported by buyers in the business services, manufacturing and tech/telecom industries; buyers from large companies of 10,000+ employees; buyers of industrial/logistics skills; and multinational buyers. </a:t>
            </a:r>
          </a:p>
          <a:p>
            <a:pPr lvl="0">
              <a:lnSpc>
                <a:spcPct val="100000"/>
              </a:lnSpc>
              <a:spcBef>
                <a:spcPts val="0"/>
              </a:spcBef>
              <a:spcAft>
                <a:spcPts val="450"/>
              </a:spcAft>
            </a:pPr>
            <a:r>
              <a:rPr lang="en-GB" sz="900"/>
              <a:t>While only 17% of contingent staffing buyers say they currently use RPO—down from the 21% reported last year—growth is nonetheless still evident versus the 14% reported in 2007. Additionally, 24% of buyers say they are considering using RPO over the next two years. The highest propensity of RPO usage is reported by buyers in the retail/consumer, tech/telecom and </a:t>
            </a:r>
            <a:r>
              <a:rPr lang="en-GB" sz="900" err="1"/>
              <a:t>pharma</a:t>
            </a:r>
            <a:r>
              <a:rPr lang="en-GB" sz="900"/>
              <a:t>/biotech industries; buyers from large companies of 10,000+ employees; buyers of industrial/logistics and information technology skills; and multinational buyers.</a:t>
            </a:r>
          </a:p>
          <a:p>
            <a:pPr lvl="1">
              <a:lnSpc>
                <a:spcPct val="100000"/>
              </a:lnSpc>
              <a:spcBef>
                <a:spcPts val="0"/>
              </a:spcBef>
              <a:spcAft>
                <a:spcPts val="450"/>
              </a:spcAft>
            </a:pPr>
            <a:r>
              <a:rPr lang="en-GB" sz="900"/>
              <a:t>Bullets Level 2</a:t>
            </a:r>
            <a:br>
              <a:rPr lang="en-GB" sz="900"/>
            </a:br>
            <a:r>
              <a:rPr lang="en-GB" sz="900"/>
              <a:t>Bullets should always have a hanging indent</a:t>
            </a:r>
          </a:p>
          <a:p>
            <a:pPr lvl="2">
              <a:lnSpc>
                <a:spcPct val="100000"/>
              </a:lnSpc>
              <a:spcBef>
                <a:spcPts val="0"/>
              </a:spcBef>
              <a:spcAft>
                <a:spcPts val="450"/>
              </a:spcAft>
            </a:pPr>
            <a:r>
              <a:rPr lang="en-GB" sz="900"/>
              <a:t>Bullets Level 3</a:t>
            </a:r>
            <a:br>
              <a:rPr lang="en-GB" sz="900"/>
            </a:br>
            <a:r>
              <a:rPr lang="en-GB" sz="900"/>
              <a:t>Bullets should always have a hanging indent</a:t>
            </a:r>
            <a:endParaRPr lang="en-US" sz="900"/>
          </a:p>
          <a:p>
            <a:pPr lvl="0">
              <a:lnSpc>
                <a:spcPct val="100000"/>
              </a:lnSpc>
              <a:spcBef>
                <a:spcPts val="0"/>
              </a:spcBef>
              <a:spcAft>
                <a:spcPts val="450"/>
              </a:spcAft>
            </a:pPr>
            <a:endParaRPr lang="en-US" sz="900"/>
          </a:p>
        </p:txBody>
      </p:sp>
      <p:sp>
        <p:nvSpPr>
          <p:cNvPr id="14" name="Text Placeholder 2"/>
          <p:cNvSpPr>
            <a:spLocks noGrp="1"/>
          </p:cNvSpPr>
          <p:nvPr>
            <p:ph type="body" sz="quarter" idx="21" hasCustomPrompt="1"/>
          </p:nvPr>
        </p:nvSpPr>
        <p:spPr>
          <a:xfrm>
            <a:off x="0" y="1097757"/>
            <a:ext cx="5334000" cy="263149"/>
          </a:xfrm>
          <a:prstGeom prst="rect">
            <a:avLst/>
          </a:prstGeom>
        </p:spPr>
        <p:txBody>
          <a:bodyPr wrap="square" lIns="274320" bIns="91440">
            <a:spAutoFit/>
          </a:bodyPr>
          <a:lstStyle>
            <a:lvl1pPr marL="0" marR="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900" smtClean="0">
                <a:effectLst/>
              </a:defRPr>
            </a:lvl1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900">
                <a:effectLst/>
                <a:latin typeface="Calibri" panose="020F0502020204030204" pitchFamily="34" charset="0"/>
                <a:ea typeface="MS Mincho" panose="02020609040205080304" pitchFamily="49" charset="-128"/>
                <a:cs typeface="Times New Roman" panose="02020603050405020304" pitchFamily="18" charset="0"/>
              </a:rPr>
              <a:t>Here you should provide a summary of the report highlighting the key facts and conclusions. </a:t>
            </a:r>
          </a:p>
        </p:txBody>
      </p:sp>
    </p:spTree>
    <p:extLst>
      <p:ext uri="{BB962C8B-B14F-4D97-AF65-F5344CB8AC3E}">
        <p14:creationId xmlns:p14="http://schemas.microsoft.com/office/powerpoint/2010/main" val="221097280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Content Only">
    <p:spTree>
      <p:nvGrpSpPr>
        <p:cNvPr id="1" name=""/>
        <p:cNvGrpSpPr/>
        <p:nvPr/>
      </p:nvGrpSpPr>
      <p:grpSpPr>
        <a:xfrm>
          <a:off x="0" y="0"/>
          <a:ext cx="0" cy="0"/>
          <a:chOff x="0" y="0"/>
          <a:chExt cx="0" cy="0"/>
        </a:xfrm>
      </p:grpSpPr>
      <p:sp>
        <p:nvSpPr>
          <p:cNvPr id="8"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675">
                <a:solidFill>
                  <a:schemeClr val="tx1"/>
                </a:solidFill>
                <a:latin typeface="Calibri"/>
                <a:cs typeface="Calibri"/>
              </a:defRPr>
            </a:lvl1pPr>
          </a:lstStyle>
          <a:p>
            <a:fld id="{A18EFF7F-E1FD-104A-8E29-BA259AF7B7FF}" type="slidenum">
              <a:rPr lang="en-US" smtClean="0"/>
              <a:pPr/>
              <a:t>‹#›</a:t>
            </a:fld>
            <a:endParaRPr lang="en-US"/>
          </a:p>
        </p:txBody>
      </p:sp>
      <p:sp>
        <p:nvSpPr>
          <p:cNvPr id="9" name="Text Placeholder 15"/>
          <p:cNvSpPr>
            <a:spLocks noGrp="1"/>
          </p:cNvSpPr>
          <p:nvPr>
            <p:ph type="body" sz="quarter" idx="15" hasCustomPrompt="1"/>
          </p:nvPr>
        </p:nvSpPr>
        <p:spPr>
          <a:xfrm>
            <a:off x="0" y="890703"/>
            <a:ext cx="8839200" cy="228600"/>
          </a:xfrm>
          <a:prstGeom prst="rect">
            <a:avLst/>
          </a:prstGeom>
        </p:spPr>
        <p:txBody>
          <a:bodyPr vert="horz" lIns="274320"/>
          <a:lstStyle>
            <a:lvl1pPr marL="0" indent="0">
              <a:buNone/>
              <a:defRPr sz="1050" b="1"/>
            </a:lvl1pPr>
            <a:lvl2pPr>
              <a:defRPr sz="900" b="0"/>
            </a:lvl2pPr>
          </a:lstStyle>
          <a:p>
            <a:pPr lvl="0"/>
            <a:r>
              <a:rPr lang="en-US"/>
              <a:t>Subtitle</a:t>
            </a:r>
          </a:p>
        </p:txBody>
      </p:sp>
      <p:sp>
        <p:nvSpPr>
          <p:cNvPr id="7" name="Text Placeholder 17"/>
          <p:cNvSpPr>
            <a:spLocks noGrp="1"/>
          </p:cNvSpPr>
          <p:nvPr>
            <p:ph type="body" sz="quarter" idx="16" hasCustomPrompt="1"/>
          </p:nvPr>
        </p:nvSpPr>
        <p:spPr>
          <a:xfrm>
            <a:off x="0" y="1375500"/>
            <a:ext cx="8839200" cy="3409288"/>
          </a:xfrm>
          <a:prstGeom prst="rect">
            <a:avLst/>
          </a:prstGeom>
        </p:spPr>
        <p:txBody>
          <a:bodyPr vert="horz" lIns="274320" tIns="0"/>
          <a:lstStyle>
            <a:lvl1pPr marL="304793" indent="-133347">
              <a:lnSpc>
                <a:spcPct val="100000"/>
              </a:lnSpc>
              <a:spcBef>
                <a:spcPts val="0"/>
              </a:spcBef>
              <a:spcAft>
                <a:spcPts val="450"/>
              </a:spcAft>
              <a:buFont typeface="Arial"/>
              <a:buChar char="•"/>
              <a:tabLst/>
              <a:defRPr sz="900"/>
            </a:lvl1pPr>
            <a:lvl2pPr marL="647684" indent="-171446">
              <a:tabLst/>
              <a:defRPr sz="900"/>
            </a:lvl2pPr>
            <a:lvl3pPr marL="990575" indent="-171446">
              <a:tabLst/>
              <a:defRPr sz="900"/>
            </a:lvl3pPr>
            <a:lvl4pPr>
              <a:defRPr sz="900"/>
            </a:lvl4pPr>
            <a:lvl5pPr>
              <a:defRPr sz="900"/>
            </a:lvl5pPr>
          </a:lstStyle>
          <a:p>
            <a:pPr lvl="0">
              <a:lnSpc>
                <a:spcPct val="100000"/>
              </a:lnSpc>
              <a:spcBef>
                <a:spcPts val="0"/>
              </a:spcBef>
              <a:spcAft>
                <a:spcPts val="450"/>
              </a:spcAft>
            </a:pPr>
            <a:r>
              <a:rPr lang="en-GB" sz="900"/>
              <a:t>Only 14% of contingent staffing buyers currently use HRO, roughly the same level of usage as in the previous two years. The highest propensity of HRO usage is reported by buyers in the business services, manufacturing and tech/telecom industries; buyers from large companies of 10,000+ employees; buyers of industrial/logistics skills; and multinational buyers. </a:t>
            </a:r>
          </a:p>
          <a:p>
            <a:pPr lvl="0">
              <a:lnSpc>
                <a:spcPct val="100000"/>
              </a:lnSpc>
              <a:spcBef>
                <a:spcPts val="0"/>
              </a:spcBef>
              <a:spcAft>
                <a:spcPts val="450"/>
              </a:spcAft>
            </a:pPr>
            <a:r>
              <a:rPr lang="en-GB" sz="900"/>
              <a:t>While only 17% of contingent staffing buyers say they currently use RPO—down from the 21% reported last year—growth is nonetheless still evident versus the 14% reported in 2007. Additionally, 24% of buyers say they are considering using RPO over the next two years. The highest propensity of RPO usage is reported by buyers in the retail/consumer, tech/telecom and </a:t>
            </a:r>
            <a:r>
              <a:rPr lang="en-GB" sz="900" err="1"/>
              <a:t>pharma</a:t>
            </a:r>
            <a:r>
              <a:rPr lang="en-GB" sz="900"/>
              <a:t>/biotech industries; buyers from large companies of 10,000+ employees; buyers of industrial/logistics and information technology skills; and multinational buyers.</a:t>
            </a:r>
          </a:p>
          <a:p>
            <a:pPr lvl="1">
              <a:lnSpc>
                <a:spcPct val="100000"/>
              </a:lnSpc>
              <a:spcBef>
                <a:spcPts val="0"/>
              </a:spcBef>
              <a:spcAft>
                <a:spcPts val="450"/>
              </a:spcAft>
            </a:pPr>
            <a:r>
              <a:rPr lang="en-GB" sz="900"/>
              <a:t>Bullets Level 2</a:t>
            </a:r>
            <a:br>
              <a:rPr lang="en-GB" sz="900"/>
            </a:br>
            <a:r>
              <a:rPr lang="en-GB" sz="900"/>
              <a:t>Bullets should always have a hanging indent</a:t>
            </a:r>
          </a:p>
          <a:p>
            <a:pPr lvl="2">
              <a:lnSpc>
                <a:spcPct val="100000"/>
              </a:lnSpc>
              <a:spcBef>
                <a:spcPts val="0"/>
              </a:spcBef>
              <a:spcAft>
                <a:spcPts val="450"/>
              </a:spcAft>
            </a:pPr>
            <a:r>
              <a:rPr lang="en-GB" sz="900"/>
              <a:t>Bullets Level 3</a:t>
            </a:r>
            <a:br>
              <a:rPr lang="en-GB" sz="900"/>
            </a:br>
            <a:r>
              <a:rPr lang="en-GB" sz="900"/>
              <a:t>Bullets should always have a hanging indent</a:t>
            </a:r>
            <a:endParaRPr lang="en-US" sz="900"/>
          </a:p>
          <a:p>
            <a:pPr lvl="0">
              <a:lnSpc>
                <a:spcPct val="100000"/>
              </a:lnSpc>
              <a:spcBef>
                <a:spcPts val="0"/>
              </a:spcBef>
              <a:spcAft>
                <a:spcPts val="450"/>
              </a:spcAft>
            </a:pPr>
            <a:endParaRPr lang="en-US" sz="900"/>
          </a:p>
        </p:txBody>
      </p:sp>
      <p:sp>
        <p:nvSpPr>
          <p:cNvPr id="11" name="Text Placeholder 2"/>
          <p:cNvSpPr>
            <a:spLocks noGrp="1"/>
          </p:cNvSpPr>
          <p:nvPr>
            <p:ph type="body" sz="quarter" idx="18" hasCustomPrompt="1"/>
          </p:nvPr>
        </p:nvSpPr>
        <p:spPr>
          <a:xfrm>
            <a:off x="0" y="1131211"/>
            <a:ext cx="8839200" cy="263149"/>
          </a:xfrm>
          <a:prstGeom prst="rect">
            <a:avLst/>
          </a:prstGeom>
        </p:spPr>
        <p:txBody>
          <a:bodyPr wrap="square" lIns="274320" bIns="91440">
            <a:spAutoFit/>
          </a:bodyPr>
          <a:lstStyle>
            <a:lvl1pPr marL="0" marR="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900" smtClean="0">
                <a:effectLst/>
              </a:defRPr>
            </a:lvl1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900">
                <a:effectLst/>
                <a:latin typeface="Calibri" panose="020F0502020204030204" pitchFamily="34" charset="0"/>
                <a:ea typeface="MS Mincho" panose="02020609040205080304" pitchFamily="49" charset="-128"/>
                <a:cs typeface="Times New Roman" panose="02020603050405020304" pitchFamily="18" charset="0"/>
              </a:rPr>
              <a:t>Here you should provide a summary of the report highlighting the key facts and conclusions. </a:t>
            </a:r>
          </a:p>
        </p:txBody>
      </p:sp>
      <p:sp>
        <p:nvSpPr>
          <p:cNvPr id="10" name="Text Placeholder 15">
            <a:extLst>
              <a:ext uri="{FF2B5EF4-FFF2-40B4-BE49-F238E27FC236}">
                <a16:creationId xmlns:a16="http://schemas.microsoft.com/office/drawing/2014/main" id="{B0F38B30-BA66-674F-B170-8FFC316F29E0}"/>
              </a:ext>
            </a:extLst>
          </p:cNvPr>
          <p:cNvSpPr>
            <a:spLocks noGrp="1"/>
          </p:cNvSpPr>
          <p:nvPr>
            <p:ph type="body" sz="quarter" idx="11" hasCustomPrompt="1"/>
          </p:nvPr>
        </p:nvSpPr>
        <p:spPr>
          <a:xfrm>
            <a:off x="0" y="534065"/>
            <a:ext cx="7543800" cy="342899"/>
          </a:xfrm>
          <a:prstGeom prst="rect">
            <a:avLst/>
          </a:prstGeom>
        </p:spPr>
        <p:txBody>
          <a:bodyPr vert="horz" lIns="274320" tIns="0" bIns="0"/>
          <a:lstStyle>
            <a:lvl1pPr marL="0" indent="0">
              <a:buNone/>
              <a:defRPr sz="1350" b="1" baseline="0"/>
            </a:lvl1pPr>
          </a:lstStyle>
          <a:p>
            <a:pPr lvl="0"/>
            <a:r>
              <a:rPr lang="en-US"/>
              <a:t>Title goes here</a:t>
            </a:r>
          </a:p>
        </p:txBody>
      </p:sp>
    </p:spTree>
    <p:extLst>
      <p:ext uri="{BB962C8B-B14F-4D97-AF65-F5344CB8AC3E}">
        <p14:creationId xmlns:p14="http://schemas.microsoft.com/office/powerpoint/2010/main" val="3439650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SIA">
    <p:spTree>
      <p:nvGrpSpPr>
        <p:cNvPr id="1" name=""/>
        <p:cNvGrpSpPr/>
        <p:nvPr/>
      </p:nvGrpSpPr>
      <p:grpSpPr>
        <a:xfrm>
          <a:off x="0" y="0"/>
          <a:ext cx="0" cy="0"/>
          <a:chOff x="0" y="0"/>
          <a:chExt cx="0" cy="0"/>
        </a:xfrm>
      </p:grpSpPr>
      <p:sp>
        <p:nvSpPr>
          <p:cNvPr id="12" name="Text Box 4">
            <a:extLst>
              <a:ext uri="{FF2B5EF4-FFF2-40B4-BE49-F238E27FC236}">
                <a16:creationId xmlns:a16="http://schemas.microsoft.com/office/drawing/2014/main" id="{44AAEC90-B41D-454E-B4B0-6F5460E8A2DD}"/>
              </a:ext>
            </a:extLst>
          </p:cNvPr>
          <p:cNvSpPr txBox="1">
            <a:spLocks noChangeArrowheads="1"/>
          </p:cNvSpPr>
          <p:nvPr userDrawn="1"/>
        </p:nvSpPr>
        <p:spPr bwMode="auto">
          <a:xfrm>
            <a:off x="0" y="859536"/>
            <a:ext cx="9144000" cy="35455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57200" tIns="274320" rIns="457200" bIns="27432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sz="1200">
                <a:latin typeface="Calibri"/>
                <a:cs typeface="Calibri"/>
              </a:rPr>
              <a:t>Founded in 1989, SIA is the global advisor on staffing and workforce solutions. Our proprietary research covers all categories of employed and non-employed work including temporary staffing, independent contracting and other types of contingent labor. SIA’s independent and objective analysis provides insights into the services and suppliers operating in the workforce solutions ecosystem including staffing firms, managed service providers, recruitment process outsourcers, </a:t>
            </a:r>
            <a:r>
              <a:rPr lang="en-US" sz="1200" err="1">
                <a:latin typeface="Calibri"/>
                <a:cs typeface="Calibri"/>
              </a:rPr>
              <a:t>payrolling</a:t>
            </a:r>
            <a:r>
              <a:rPr lang="en-US" sz="1200">
                <a:latin typeface="Calibri"/>
                <a:cs typeface="Calibri"/>
              </a:rPr>
              <a:t>/compliance firms and talent acquisition technology specialists such as vendor management systems, online staffing platforms, crowdsourcing and online work services. We also provide training and accreditation with our unique Certified Contingent Workforce Professional (CCWP) program.</a:t>
            </a:r>
          </a:p>
          <a:p>
            <a:endParaRPr lang="en-US" sz="1200">
              <a:latin typeface="Calibri"/>
              <a:cs typeface="Calibri"/>
            </a:endParaRPr>
          </a:p>
          <a:p>
            <a:r>
              <a:rPr lang="en-US" sz="1200">
                <a:latin typeface="Calibri"/>
                <a:cs typeface="Calibri"/>
              </a:rPr>
              <a:t>Known for our award-winning content, data, support tools, publications, executive conferences and events, we help both suppliers and buyers of workforce solutions make better-informed decisions that improve business results and minimize risk.</a:t>
            </a:r>
            <a:br>
              <a:rPr lang="en-US" sz="1200">
                <a:latin typeface="Calibri"/>
                <a:cs typeface="Calibri"/>
              </a:rPr>
            </a:br>
            <a:r>
              <a:rPr lang="en-US" sz="1200">
                <a:latin typeface="Calibri"/>
                <a:cs typeface="Calibri"/>
              </a:rPr>
              <a:t>As a division of the international business media company, Crain Communications Inc., SIA is headquartered in Mountain View, California, with offices in London, England.</a:t>
            </a:r>
          </a:p>
          <a:p>
            <a:pPr>
              <a:lnSpc>
                <a:spcPct val="120000"/>
              </a:lnSpc>
            </a:pPr>
            <a:endParaRPr lang="en-US" sz="1200">
              <a:latin typeface="Calibri" panose="020F0502020204030204" pitchFamily="34" charset="0"/>
            </a:endParaRPr>
          </a:p>
          <a:p>
            <a:r>
              <a:rPr lang="en-US" sz="1200">
                <a:solidFill>
                  <a:srgbClr val="000000"/>
                </a:solidFill>
                <a:latin typeface="Calibri" panose="020F0502020204030204" pitchFamily="34" charset="0"/>
              </a:rPr>
              <a:t>For more information: </a:t>
            </a:r>
            <a:r>
              <a:rPr lang="en-US" sz="1200" i="1">
                <a:solidFill>
                  <a:srgbClr val="000000"/>
                </a:solidFill>
                <a:latin typeface="Calibri" panose="020F0502020204030204" pitchFamily="34" charset="0"/>
                <a:hlinkClick r:id="rId2"/>
              </a:rPr>
              <a:t>www.staffingindustry.com</a:t>
            </a:r>
            <a:endParaRPr lang="en-US" sz="1200" i="1">
              <a:solidFill>
                <a:srgbClr val="000000"/>
              </a:solidFill>
              <a:latin typeface="Calibri" panose="020F0502020204030204" pitchFamily="34" charset="0"/>
            </a:endParaRPr>
          </a:p>
          <a:p>
            <a:endParaRPr lang="en-US" sz="1200" i="1">
              <a:solidFill>
                <a:srgbClr val="000000"/>
              </a:solidFill>
              <a:latin typeface="Calibri" panose="020F0502020204030204" pitchFamily="34" charset="0"/>
            </a:endParaRPr>
          </a:p>
          <a:p>
            <a:r>
              <a:rPr lang="en-US" sz="1200">
                <a:solidFill>
                  <a:srgbClr val="000000"/>
                </a:solidFill>
                <a:latin typeface="Calibri" panose="020F0502020204030204" pitchFamily="34" charset="0"/>
              </a:rPr>
              <a:t>For global coverage across the workforce solutions ecosystem, follow us       @</a:t>
            </a:r>
            <a:r>
              <a:rPr lang="en-US" sz="1200" err="1">
                <a:solidFill>
                  <a:srgbClr val="000000"/>
                </a:solidFill>
                <a:latin typeface="Calibri" panose="020F0502020204030204" pitchFamily="34" charset="0"/>
              </a:rPr>
              <a:t>SIAnalysts</a:t>
            </a:r>
            <a:br>
              <a:rPr lang="en-US" sz="1200">
                <a:solidFill>
                  <a:srgbClr val="000000"/>
                </a:solidFill>
                <a:latin typeface="Calibri" panose="020F0502020204030204" pitchFamily="34" charset="0"/>
              </a:rPr>
            </a:br>
            <a:r>
              <a:rPr lang="en-US" sz="1200">
                <a:solidFill>
                  <a:srgbClr val="000000"/>
                </a:solidFill>
                <a:latin typeface="Calibri" panose="020F0502020204030204" pitchFamily="34" charset="0"/>
              </a:rPr>
              <a:t>and connect via </a:t>
            </a:r>
          </a:p>
        </p:txBody>
      </p:sp>
      <p:grpSp>
        <p:nvGrpSpPr>
          <p:cNvPr id="2" name="Group 1">
            <a:extLst>
              <a:ext uri="{FF2B5EF4-FFF2-40B4-BE49-F238E27FC236}">
                <a16:creationId xmlns:a16="http://schemas.microsoft.com/office/drawing/2014/main" id="{F8C1916B-9AE2-8B4E-BD87-822EFBC566E4}"/>
              </a:ext>
            </a:extLst>
          </p:cNvPr>
          <p:cNvGrpSpPr/>
          <p:nvPr userDrawn="1"/>
        </p:nvGrpSpPr>
        <p:grpSpPr>
          <a:xfrm>
            <a:off x="1507089" y="3744575"/>
            <a:ext cx="3621327" cy="358752"/>
            <a:chOff x="1507089" y="3744575"/>
            <a:chExt cx="3621327" cy="358752"/>
          </a:xfrm>
        </p:grpSpPr>
        <p:pic>
          <p:nvPicPr>
            <p:cNvPr id="8" name="Picture 7">
              <a:hlinkClick r:id="rId3"/>
              <a:extLst>
                <a:ext uri="{FF2B5EF4-FFF2-40B4-BE49-F238E27FC236}">
                  <a16:creationId xmlns:a16="http://schemas.microsoft.com/office/drawing/2014/main" id="{D3D97497-3496-6642-9D63-E24E52D3179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31476" y="3744575"/>
              <a:ext cx="196940" cy="164592"/>
            </a:xfrm>
            <a:prstGeom prst="rect">
              <a:avLst/>
            </a:prstGeom>
          </p:spPr>
        </p:pic>
        <p:pic>
          <p:nvPicPr>
            <p:cNvPr id="5" name="Picture 4">
              <a:hlinkClick r:id="rId5"/>
              <a:extLst>
                <a:ext uri="{FF2B5EF4-FFF2-40B4-BE49-F238E27FC236}">
                  <a16:creationId xmlns:a16="http://schemas.microsoft.com/office/drawing/2014/main" id="{0BEF6CA6-2B29-414E-A049-FA28765E0DE4}"/>
                </a:ext>
              </a:extLst>
            </p:cNvPr>
            <p:cNvPicPr/>
            <p:nvPr userDrawn="1"/>
          </p:nvPicPr>
          <p:blipFill>
            <a:blip r:embed="rId6">
              <a:extLst>
                <a:ext uri="{28A0092B-C50C-407E-A947-70E740481C1C}">
                  <a14:useLocalDpi xmlns:a14="http://schemas.microsoft.com/office/drawing/2010/main" val="0"/>
                </a:ext>
              </a:extLst>
            </a:blip>
            <a:stretch>
              <a:fillRect/>
            </a:stretch>
          </p:blipFill>
          <p:spPr>
            <a:xfrm>
              <a:off x="1507089" y="3937059"/>
              <a:ext cx="152400" cy="152400"/>
            </a:xfrm>
            <a:prstGeom prst="rect">
              <a:avLst/>
            </a:prstGeom>
          </p:spPr>
        </p:pic>
        <p:pic>
          <p:nvPicPr>
            <p:cNvPr id="6" name="Picture 5">
              <a:hlinkClick r:id="rId7"/>
              <a:extLst>
                <a:ext uri="{FF2B5EF4-FFF2-40B4-BE49-F238E27FC236}">
                  <a16:creationId xmlns:a16="http://schemas.microsoft.com/office/drawing/2014/main" id="{A0A67511-90AA-F042-8629-3491E08848A3}"/>
                </a:ext>
              </a:extLst>
            </p:cNvPr>
            <p:cNvPicPr/>
            <p:nvPr userDrawn="1"/>
          </p:nvPicPr>
          <p:blipFill>
            <a:blip r:embed="rId8">
              <a:extLst>
                <a:ext uri="{28A0092B-C50C-407E-A947-70E740481C1C}">
                  <a14:useLocalDpi xmlns:a14="http://schemas.microsoft.com/office/drawing/2010/main" val="0"/>
                </a:ext>
              </a:extLst>
            </a:blip>
            <a:stretch>
              <a:fillRect/>
            </a:stretch>
          </p:blipFill>
          <p:spPr>
            <a:xfrm>
              <a:off x="1754128" y="3938726"/>
              <a:ext cx="186690" cy="160020"/>
            </a:xfrm>
            <a:prstGeom prst="rect">
              <a:avLst/>
            </a:prstGeom>
          </p:spPr>
        </p:pic>
        <p:pic>
          <p:nvPicPr>
            <p:cNvPr id="10" name="Picture 9">
              <a:extLst>
                <a:ext uri="{FF2B5EF4-FFF2-40B4-BE49-F238E27FC236}">
                  <a16:creationId xmlns:a16="http://schemas.microsoft.com/office/drawing/2014/main" id="{9CC9EEF7-EBBA-BD42-9D2F-5891F3A900BB}"/>
                </a:ext>
              </a:extLst>
            </p:cNvPr>
            <p:cNvPicPr>
              <a:picLocks noChangeAspect="1"/>
            </p:cNvPicPr>
            <p:nvPr userDrawn="1"/>
          </p:nvPicPr>
          <p:blipFill>
            <a:blip r:embed="rId9"/>
            <a:stretch>
              <a:fillRect/>
            </a:stretch>
          </p:blipFill>
          <p:spPr>
            <a:xfrm>
              <a:off x="1994292" y="3938735"/>
              <a:ext cx="705866" cy="158242"/>
            </a:xfrm>
            <a:prstGeom prst="rect">
              <a:avLst/>
            </a:prstGeom>
          </p:spPr>
        </p:pic>
        <p:pic>
          <p:nvPicPr>
            <p:cNvPr id="11" name="Picture 10">
              <a:extLst>
                <a:ext uri="{FF2B5EF4-FFF2-40B4-BE49-F238E27FC236}">
                  <a16:creationId xmlns:a16="http://schemas.microsoft.com/office/drawing/2014/main" id="{B28700CE-96C7-C541-AB65-5446BC2D84D9}"/>
                </a:ext>
              </a:extLst>
            </p:cNvPr>
            <p:cNvPicPr>
              <a:picLocks noChangeAspect="1"/>
            </p:cNvPicPr>
            <p:nvPr userDrawn="1"/>
          </p:nvPicPr>
          <p:blipFill>
            <a:blip r:embed="rId10"/>
            <a:stretch>
              <a:fillRect/>
            </a:stretch>
          </p:blipFill>
          <p:spPr>
            <a:xfrm>
              <a:off x="2788890" y="3938735"/>
              <a:ext cx="164592" cy="164592"/>
            </a:xfrm>
            <a:prstGeom prst="rect">
              <a:avLst/>
            </a:prstGeom>
          </p:spPr>
        </p:pic>
      </p:grpSp>
      <p:sp>
        <p:nvSpPr>
          <p:cNvPr id="16" name="TextBox 15">
            <a:extLst>
              <a:ext uri="{FF2B5EF4-FFF2-40B4-BE49-F238E27FC236}">
                <a16:creationId xmlns:a16="http://schemas.microsoft.com/office/drawing/2014/main" id="{5A41BD82-5BCD-5D41-9B21-A8E8767942F2}"/>
              </a:ext>
            </a:extLst>
          </p:cNvPr>
          <p:cNvSpPr txBox="1"/>
          <p:nvPr userDrawn="1"/>
        </p:nvSpPr>
        <p:spPr>
          <a:xfrm>
            <a:off x="0" y="566928"/>
            <a:ext cx="9144000" cy="364097"/>
          </a:xfrm>
          <a:prstGeom prst="rect">
            <a:avLst/>
          </a:prstGeom>
          <a:noFill/>
        </p:spPr>
        <p:txBody>
          <a:bodyPr wrap="square" lIns="457200" tIns="0" rIns="0" bIns="0" rtlCol="0">
            <a:noAutofit/>
          </a:bodyPr>
          <a:lstStyle/>
          <a:p>
            <a:pPr marL="0" marR="0" lvl="0" indent="0" algn="l" defTabSz="457200" rtl="0" eaLnBrk="1" fontAlgn="auto" latinLnBrk="0" hangingPunct="1">
              <a:lnSpc>
                <a:spcPts val="2800"/>
              </a:lnSpc>
              <a:spcBef>
                <a:spcPts val="0"/>
              </a:spcBef>
              <a:spcAft>
                <a:spcPts val="600"/>
              </a:spcAft>
              <a:buClr>
                <a:srgbClr val="EE2E24"/>
              </a:buClr>
              <a:buSzPct val="90000"/>
              <a:buFontTx/>
              <a:buNone/>
              <a:tabLst/>
              <a:defRPr/>
            </a:pPr>
            <a:r>
              <a:rPr lang="en-US" sz="2400" b="1">
                <a:latin typeface="Calibri" panose="020F0502020204030204" pitchFamily="34" charset="0"/>
              </a:rPr>
              <a:t>About Staffing Industry Analysts (SIA)</a:t>
            </a:r>
          </a:p>
        </p:txBody>
      </p:sp>
      <p:sp>
        <p:nvSpPr>
          <p:cNvPr id="13" name="Text Box 21">
            <a:extLst>
              <a:ext uri="{FF2B5EF4-FFF2-40B4-BE49-F238E27FC236}">
                <a16:creationId xmlns:a16="http://schemas.microsoft.com/office/drawing/2014/main" id="{A28C77F6-E211-E047-85A3-466AAF620C98}"/>
              </a:ext>
            </a:extLst>
          </p:cNvPr>
          <p:cNvSpPr txBox="1">
            <a:spLocks noChangeArrowheads="1"/>
          </p:cNvSpPr>
          <p:nvPr userDrawn="1"/>
        </p:nvSpPr>
        <p:spPr bwMode="auto">
          <a:xfrm>
            <a:off x="0" y="4499015"/>
            <a:ext cx="9144000" cy="677108"/>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57200" rIns="457200" bIns="228600" anchor="b" anchorCtr="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US" sz="700">
                <a:latin typeface="Calibri" panose="020F0502020204030204" pitchFamily="34" charset="0"/>
              </a:rPr>
              <a:t>PROPRIETARY DATA, DO NOT DISTRIBUTE OUTSIDE YOUR ORGANIZATION. Your company’s use of this report precludes distribution of its contents, in whole or in part, to other companies or individuals outside your organization in any form – electronic, written or verbal – without the express written permission of Staffing Industry Analysts. It is your organization’s responsibility to maintain and protect the confidentiality of this report.</a:t>
            </a:r>
          </a:p>
          <a:p>
            <a:r>
              <a:rPr lang="en-US" sz="700">
                <a:latin typeface="Calibri" panose="020F0502020204030204" pitchFamily="34" charset="0"/>
              </a:rPr>
              <a:t>Staffing Industry Analysts | 1975 W. El Camino Real, Ste. 304 | Mountain View, CA 94040 | 800.950.9496 | www.staffingindustry.com</a:t>
            </a:r>
          </a:p>
        </p:txBody>
      </p:sp>
    </p:spTree>
    <p:extLst>
      <p:ext uri="{BB962C8B-B14F-4D97-AF65-F5344CB8AC3E}">
        <p14:creationId xmlns:p14="http://schemas.microsoft.com/office/powerpoint/2010/main" val="24904178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image with text below">
    <p:spTree>
      <p:nvGrpSpPr>
        <p:cNvPr id="1" name=""/>
        <p:cNvGrpSpPr/>
        <p:nvPr/>
      </p:nvGrpSpPr>
      <p:grpSpPr>
        <a:xfrm>
          <a:off x="0" y="0"/>
          <a:ext cx="0" cy="0"/>
          <a:chOff x="0" y="0"/>
          <a:chExt cx="0" cy="0"/>
        </a:xfrm>
      </p:grpSpPr>
      <p:sp>
        <p:nvSpPr>
          <p:cNvPr id="5" name="Title 1"/>
          <p:cNvSpPr>
            <a:spLocks noGrp="1"/>
          </p:cNvSpPr>
          <p:nvPr>
            <p:ph type="title"/>
          </p:nvPr>
        </p:nvSpPr>
        <p:spPr>
          <a:xfrm>
            <a:off x="1792288" y="3692533"/>
            <a:ext cx="5486400" cy="425054"/>
          </a:xfrm>
          <a:prstGeom prst="rect">
            <a:avLst/>
          </a:prstGeom>
        </p:spPr>
        <p:txBody>
          <a:bodyPr lIns="0" bIns="0" anchor="b"/>
          <a:lstStyle>
            <a:lvl1pPr algn="l">
              <a:lnSpc>
                <a:spcPts val="4000"/>
              </a:lnSpc>
              <a:defRPr sz="3400" b="1"/>
            </a:lvl1pPr>
          </a:lstStyle>
          <a:p>
            <a:r>
              <a:rPr lang="en-US"/>
              <a:t>Click to edit Master title style</a:t>
            </a:r>
          </a:p>
        </p:txBody>
      </p:sp>
      <p:sp>
        <p:nvSpPr>
          <p:cNvPr id="6" name="Picture Placeholder 2"/>
          <p:cNvSpPr>
            <a:spLocks noGrp="1"/>
          </p:cNvSpPr>
          <p:nvPr>
            <p:ph type="pic" idx="1"/>
          </p:nvPr>
        </p:nvSpPr>
        <p:spPr>
          <a:xfrm>
            <a:off x="1792288" y="767566"/>
            <a:ext cx="5486400" cy="2829719"/>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7" name="Text Placeholder 3"/>
          <p:cNvSpPr>
            <a:spLocks noGrp="1"/>
          </p:cNvSpPr>
          <p:nvPr>
            <p:ph type="body" sz="half" idx="2"/>
          </p:nvPr>
        </p:nvSpPr>
        <p:spPr>
          <a:xfrm>
            <a:off x="1792288" y="4206488"/>
            <a:ext cx="5486400" cy="419497"/>
          </a:xfrm>
          <a:prstGeom prst="rect">
            <a:avLst/>
          </a:prstGeom>
        </p:spPr>
        <p:txBody>
          <a:bodyPr lIns="0" bIns="0"/>
          <a:lstStyle>
            <a:lvl1pPr marL="0" indent="0">
              <a:lnSpc>
                <a:spcPts val="3000"/>
              </a:lnSpc>
              <a:spcBef>
                <a:spcPts val="0"/>
              </a:spcBef>
              <a:spcAft>
                <a:spcPts val="600"/>
              </a:spcAft>
              <a:buNone/>
              <a:defRPr sz="26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42050644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884" indent="0" algn="ctr">
              <a:buNone/>
              <a:defRPr/>
            </a:lvl2pPr>
            <a:lvl3pPr marL="685766" indent="0" algn="ctr">
              <a:buNone/>
              <a:defRPr/>
            </a:lvl3pPr>
            <a:lvl4pPr marL="1028649" indent="0" algn="ctr">
              <a:buNone/>
              <a:defRPr/>
            </a:lvl4pPr>
            <a:lvl5pPr marL="1371532" indent="0" algn="ctr">
              <a:buNone/>
              <a:defRPr/>
            </a:lvl5pPr>
            <a:lvl6pPr marL="1714415" indent="0" algn="ctr">
              <a:buNone/>
              <a:defRPr/>
            </a:lvl6pPr>
            <a:lvl7pPr marL="2057297" indent="0" algn="ctr">
              <a:buNone/>
              <a:defRPr/>
            </a:lvl7pPr>
            <a:lvl8pPr marL="2400180" indent="0" algn="ctr">
              <a:buNone/>
              <a:defRPr/>
            </a:lvl8pPr>
            <a:lvl9pPr marL="2743064" indent="0" algn="ctr">
              <a:buNone/>
              <a:defRPr/>
            </a:lvl9pPr>
          </a:lstStyle>
          <a:p>
            <a:r>
              <a:rPr lang="en-US"/>
              <a:t>Click to edit Master subtitle style</a:t>
            </a:r>
          </a:p>
        </p:txBody>
      </p:sp>
    </p:spTree>
    <p:extLst>
      <p:ext uri="{BB962C8B-B14F-4D97-AF65-F5344CB8AC3E}">
        <p14:creationId xmlns:p14="http://schemas.microsoft.com/office/powerpoint/2010/main" val="29312122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_CCWP">
    <p:spTree>
      <p:nvGrpSpPr>
        <p:cNvPr id="1" name=""/>
        <p:cNvGrpSpPr/>
        <p:nvPr/>
      </p:nvGrpSpPr>
      <p:grpSpPr>
        <a:xfrm>
          <a:off x="0" y="0"/>
          <a:ext cx="0" cy="0"/>
          <a:chOff x="0" y="0"/>
          <a:chExt cx="0" cy="0"/>
        </a:xfrm>
      </p:grpSpPr>
      <p:pic>
        <p:nvPicPr>
          <p:cNvPr id="7" name="Picture 6" descr="A person sitting at a table using a computer&#10;&#10;Description automatically generated">
            <a:extLst>
              <a:ext uri="{FF2B5EF4-FFF2-40B4-BE49-F238E27FC236}">
                <a16:creationId xmlns:a16="http://schemas.microsoft.com/office/drawing/2014/main" id="{F120D9AE-89F7-174B-AC94-D25232B8BE0D}"/>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FE620A87-E95E-C44C-A1C4-E33822BF6A2A}"/>
              </a:ext>
            </a:extLst>
          </p:cNvPr>
          <p:cNvPicPr>
            <a:picLocks noChangeAspect="1"/>
          </p:cNvPicPr>
          <p:nvPr userDrawn="1"/>
        </p:nvPicPr>
        <p:blipFill>
          <a:blip r:embed="rId3"/>
          <a:stretch>
            <a:fillRect/>
          </a:stretch>
        </p:blipFill>
        <p:spPr>
          <a:xfrm>
            <a:off x="295845" y="4203501"/>
            <a:ext cx="4699000" cy="660400"/>
          </a:xfrm>
          <a:prstGeom prst="rect">
            <a:avLst/>
          </a:prstGeom>
        </p:spPr>
      </p:pic>
    </p:spTree>
    <p:extLst>
      <p:ext uri="{BB962C8B-B14F-4D97-AF65-F5344CB8AC3E}">
        <p14:creationId xmlns:p14="http://schemas.microsoft.com/office/powerpoint/2010/main" val="67020577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73219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Buyer Webinar">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A18EFF7F-E1FD-104A-8E29-BA259AF7B7FF}"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2145" y="1"/>
            <a:ext cx="9139710" cy="5153781"/>
          </a:xfrm>
          <a:prstGeom prst="rect">
            <a:avLst/>
          </a:prstGeom>
        </p:spPr>
      </p:pic>
    </p:spTree>
    <p:extLst>
      <p:ext uri="{BB962C8B-B14F-4D97-AF65-F5344CB8AC3E}">
        <p14:creationId xmlns:p14="http://schemas.microsoft.com/office/powerpoint/2010/main" val="379308017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GD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7528"/>
            <a:ext cx="9148731" cy="5150352"/>
          </a:xfrm>
          <a:prstGeom prst="rect">
            <a:avLst/>
          </a:prstGeom>
        </p:spPr>
      </p:pic>
      <p:sp>
        <p:nvSpPr>
          <p:cNvPr id="9" name="TextBox 8"/>
          <p:cNvSpPr txBox="1"/>
          <p:nvPr userDrawn="1"/>
        </p:nvSpPr>
        <p:spPr>
          <a:xfrm>
            <a:off x="377957" y="4075268"/>
            <a:ext cx="5668668" cy="707886"/>
          </a:xfrm>
          <a:prstGeom prst="rect">
            <a:avLst/>
          </a:prstGeom>
          <a:noFill/>
        </p:spPr>
        <p:txBody>
          <a:bodyPr wrap="none" rtlCol="0">
            <a:spAutoFit/>
          </a:bodyPr>
          <a:lstStyle/>
          <a:p>
            <a:r>
              <a:rPr lang="en-US" sz="2000" b="1">
                <a:solidFill>
                  <a:schemeClr val="bg1"/>
                </a:solidFill>
              </a:rPr>
              <a:t>Subscribe for free today!</a:t>
            </a:r>
            <a:br>
              <a:rPr lang="en-US" sz="2000" b="1">
                <a:solidFill>
                  <a:schemeClr val="bg1"/>
                </a:solidFill>
              </a:rPr>
            </a:br>
            <a:r>
              <a:rPr lang="en-US" sz="2000" b="1">
                <a:solidFill>
                  <a:srgbClr val="FFD100"/>
                </a:solidFill>
              </a:rPr>
              <a:t>http://bit.ly/SIAGlobalDailyNews </a:t>
            </a:r>
            <a:r>
              <a:rPr lang="en-US" sz="2000">
                <a:solidFill>
                  <a:schemeClr val="bg1"/>
                </a:solidFill>
              </a:rPr>
              <a:t>|</a:t>
            </a:r>
            <a:r>
              <a:rPr lang="en-US" sz="2000" b="1">
                <a:solidFill>
                  <a:schemeClr val="bg1"/>
                </a:solidFill>
              </a:rPr>
              <a:t> </a:t>
            </a:r>
            <a:r>
              <a:rPr lang="en-US" sz="2000" b="1">
                <a:solidFill>
                  <a:srgbClr val="FFD100"/>
                </a:solidFill>
              </a:rPr>
              <a:t>@SIADailyNews</a:t>
            </a:r>
          </a:p>
        </p:txBody>
      </p:sp>
      <p:sp>
        <p:nvSpPr>
          <p:cNvPr id="10" name="TextBox 9"/>
          <p:cNvSpPr txBox="1"/>
          <p:nvPr userDrawn="1"/>
        </p:nvSpPr>
        <p:spPr>
          <a:xfrm>
            <a:off x="329188" y="255895"/>
            <a:ext cx="8642302" cy="553998"/>
          </a:xfrm>
          <a:prstGeom prst="rect">
            <a:avLst/>
          </a:prstGeom>
          <a:noFill/>
        </p:spPr>
        <p:txBody>
          <a:bodyPr wrap="none" rtlCol="0">
            <a:spAutoFit/>
          </a:bodyPr>
          <a:lstStyle/>
          <a:p>
            <a:r>
              <a:rPr lang="en-US" sz="3000" b="1">
                <a:solidFill>
                  <a:schemeClr val="accent1"/>
                </a:solidFill>
              </a:rPr>
              <a:t>STAY CURRENT ON ALL STAFFING NEWS AS IT BREAKS</a:t>
            </a:r>
          </a:p>
        </p:txBody>
      </p:sp>
      <p:sp>
        <p:nvSpPr>
          <p:cNvPr id="11" name="TextBox 10"/>
          <p:cNvSpPr txBox="1"/>
          <p:nvPr userDrawn="1"/>
        </p:nvSpPr>
        <p:spPr>
          <a:xfrm>
            <a:off x="341376" y="1394701"/>
            <a:ext cx="6425184" cy="1865126"/>
          </a:xfrm>
          <a:prstGeom prst="rect">
            <a:avLst/>
          </a:prstGeom>
          <a:noFill/>
        </p:spPr>
        <p:txBody>
          <a:bodyPr wrap="square" rtlCol="0">
            <a:spAutoFit/>
          </a:bodyPr>
          <a:lstStyle/>
          <a:p>
            <a:pPr>
              <a:lnSpc>
                <a:spcPct val="90000"/>
              </a:lnSpc>
            </a:pPr>
            <a:r>
              <a:rPr lang="en-US" sz="3200" b="1">
                <a:solidFill>
                  <a:schemeClr val="bg1"/>
                </a:solidFill>
              </a:rPr>
              <a:t>Global Daily News </a:t>
            </a:r>
            <a:r>
              <a:rPr lang="en-US" sz="3200">
                <a:solidFill>
                  <a:schemeClr val="bg1"/>
                </a:solidFill>
              </a:rPr>
              <a:t>is read by </a:t>
            </a:r>
            <a:br>
              <a:rPr lang="en-US" sz="3200">
                <a:solidFill>
                  <a:schemeClr val="bg1"/>
                </a:solidFill>
              </a:rPr>
            </a:br>
            <a:r>
              <a:rPr lang="en-US" sz="3200">
                <a:solidFill>
                  <a:schemeClr val="bg1"/>
                </a:solidFill>
              </a:rPr>
              <a:t>30,000 staffing professionals every business day and covers news and information all over the world.</a:t>
            </a:r>
          </a:p>
        </p:txBody>
      </p:sp>
      <p:pic>
        <p:nvPicPr>
          <p:cNvPr id="8" name="Picture 7">
            <a:extLst>
              <a:ext uri="{FF2B5EF4-FFF2-40B4-BE49-F238E27FC236}">
                <a16:creationId xmlns:a16="http://schemas.microsoft.com/office/drawing/2014/main" id="{2F14E436-4106-6A4B-BCCA-9E3444066CFE}"/>
              </a:ext>
            </a:extLst>
          </p:cNvPr>
          <p:cNvPicPr>
            <a:picLocks noChangeAspect="1"/>
          </p:cNvPicPr>
          <p:nvPr userDrawn="1"/>
        </p:nvPicPr>
        <p:blipFill>
          <a:blip r:embed="rId3"/>
          <a:stretch>
            <a:fillRect/>
          </a:stretch>
        </p:blipFill>
        <p:spPr>
          <a:xfrm>
            <a:off x="7955280" y="4392963"/>
            <a:ext cx="914400" cy="530198"/>
          </a:xfrm>
          <a:prstGeom prst="rect">
            <a:avLst/>
          </a:prstGeom>
        </p:spPr>
      </p:pic>
    </p:spTree>
    <p:extLst>
      <p:ext uri="{BB962C8B-B14F-4D97-AF65-F5344CB8AC3E}">
        <p14:creationId xmlns:p14="http://schemas.microsoft.com/office/powerpoint/2010/main" val="93155087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WS 3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146" y="4"/>
            <a:ext cx="9142746" cy="5155493"/>
          </a:xfrm>
          <a:prstGeom prst="rect">
            <a:avLst/>
          </a:prstGeom>
        </p:spPr>
      </p:pic>
      <p:sp>
        <p:nvSpPr>
          <p:cNvPr id="13" name="TextBox 12"/>
          <p:cNvSpPr txBox="1"/>
          <p:nvPr userDrawn="1"/>
        </p:nvSpPr>
        <p:spPr>
          <a:xfrm>
            <a:off x="621797" y="1957918"/>
            <a:ext cx="7912359" cy="1255728"/>
          </a:xfrm>
          <a:prstGeom prst="rect">
            <a:avLst/>
          </a:prstGeom>
          <a:noFill/>
        </p:spPr>
        <p:txBody>
          <a:bodyPr wrap="none" rtlCol="0">
            <a:spAutoFit/>
          </a:bodyPr>
          <a:lstStyle/>
          <a:p>
            <a:pPr>
              <a:lnSpc>
                <a:spcPct val="90000"/>
              </a:lnSpc>
            </a:pPr>
            <a:r>
              <a:rPr lang="en-US" sz="2800" b="1">
                <a:solidFill>
                  <a:schemeClr val="bg1"/>
                </a:solidFill>
              </a:rPr>
              <a:t>CWS 3.0 </a:t>
            </a:r>
            <a:r>
              <a:rPr lang="en-US" sz="2800">
                <a:solidFill>
                  <a:schemeClr val="bg1"/>
                </a:solidFill>
              </a:rPr>
              <a:t>is Staffing Industry Analysts’ award-winning</a:t>
            </a:r>
            <a:br>
              <a:rPr lang="en-US" sz="2800">
                <a:solidFill>
                  <a:schemeClr val="bg1"/>
                </a:solidFill>
              </a:rPr>
            </a:br>
            <a:r>
              <a:rPr lang="en-US" sz="2800">
                <a:solidFill>
                  <a:schemeClr val="bg1"/>
                </a:solidFill>
              </a:rPr>
              <a:t>weekly newsletter for workforce managers and is</a:t>
            </a:r>
            <a:br>
              <a:rPr lang="en-US" sz="2800">
                <a:solidFill>
                  <a:schemeClr val="bg1"/>
                </a:solidFill>
              </a:rPr>
            </a:br>
            <a:r>
              <a:rPr lang="en-US" sz="2800">
                <a:solidFill>
                  <a:schemeClr val="bg1"/>
                </a:solidFill>
              </a:rPr>
              <a:t>read by over 10,000 workforce professionals globally.</a:t>
            </a:r>
          </a:p>
        </p:txBody>
      </p:sp>
      <p:sp>
        <p:nvSpPr>
          <p:cNvPr id="14" name="TextBox 13"/>
          <p:cNvSpPr txBox="1"/>
          <p:nvPr userDrawn="1"/>
        </p:nvSpPr>
        <p:spPr>
          <a:xfrm>
            <a:off x="972886" y="3155782"/>
            <a:ext cx="1605632" cy="338554"/>
          </a:xfrm>
          <a:prstGeom prst="rect">
            <a:avLst/>
          </a:prstGeom>
          <a:noFill/>
        </p:spPr>
        <p:txBody>
          <a:bodyPr wrap="none" rtlCol="0">
            <a:spAutoFit/>
          </a:bodyPr>
          <a:lstStyle/>
          <a:p>
            <a:r>
              <a:rPr lang="en-US" sz="1600" b="1">
                <a:solidFill>
                  <a:schemeClr val="bg1"/>
                </a:solidFill>
              </a:rPr>
              <a:t>@CW_Strategies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933" y="3234352"/>
            <a:ext cx="254203" cy="206654"/>
          </a:xfrm>
          <a:prstGeom prst="rect">
            <a:avLst/>
          </a:prstGeom>
        </p:spPr>
      </p:pic>
      <p:pic>
        <p:nvPicPr>
          <p:cNvPr id="8" name="Picture 7"/>
          <p:cNvPicPr>
            <a:picLocks noChangeAspect="1"/>
          </p:cNvPicPr>
          <p:nvPr userDrawn="1"/>
        </p:nvPicPr>
        <p:blipFill>
          <a:blip r:embed="rId4"/>
          <a:stretch>
            <a:fillRect/>
          </a:stretch>
        </p:blipFill>
        <p:spPr>
          <a:xfrm>
            <a:off x="7921417" y="4346785"/>
            <a:ext cx="987553" cy="576072"/>
          </a:xfrm>
          <a:prstGeom prst="rect">
            <a:avLst/>
          </a:prstGeom>
        </p:spPr>
      </p:pic>
      <p:sp>
        <p:nvSpPr>
          <p:cNvPr id="9" name="TextBox 8">
            <a:extLst>
              <a:ext uri="{FF2B5EF4-FFF2-40B4-BE49-F238E27FC236}">
                <a16:creationId xmlns:a16="http://schemas.microsoft.com/office/drawing/2014/main" id="{444E5B10-4021-2849-9A68-63B2B8EF23F4}"/>
              </a:ext>
            </a:extLst>
          </p:cNvPr>
          <p:cNvSpPr txBox="1"/>
          <p:nvPr userDrawn="1"/>
        </p:nvSpPr>
        <p:spPr>
          <a:xfrm>
            <a:off x="2339564" y="547797"/>
            <a:ext cx="6573659" cy="590931"/>
          </a:xfrm>
          <a:prstGeom prst="rect">
            <a:avLst/>
          </a:prstGeom>
          <a:noFill/>
        </p:spPr>
        <p:txBody>
          <a:bodyPr wrap="none" rtlCol="0">
            <a:spAutoFit/>
          </a:bodyPr>
          <a:lstStyle/>
          <a:p>
            <a:pPr>
              <a:lnSpc>
                <a:spcPct val="90000"/>
              </a:lnSpc>
            </a:pPr>
            <a:r>
              <a:rPr lang="en-US" sz="1800" b="1">
                <a:solidFill>
                  <a:schemeClr val="tx1"/>
                </a:solidFill>
              </a:rPr>
              <a:t>A Weekly Roundup of Workforce Solutions Management Headlines</a:t>
            </a:r>
            <a:br>
              <a:rPr lang="en-US" sz="2400">
                <a:solidFill>
                  <a:schemeClr val="tx1"/>
                </a:solidFill>
              </a:rPr>
            </a:br>
            <a:r>
              <a:rPr lang="en-US" sz="1800">
                <a:solidFill>
                  <a:schemeClr val="tx1"/>
                </a:solidFill>
              </a:rPr>
              <a:t>Subscribe at </a:t>
            </a:r>
            <a:r>
              <a:rPr lang="en-US" sz="1800" b="1" err="1">
                <a:solidFill>
                  <a:schemeClr val="tx1"/>
                </a:solidFill>
              </a:rPr>
              <a:t>cwstrategies.staffingindustry.com</a:t>
            </a:r>
            <a:endParaRPr lang="en-US" sz="1800" b="1">
              <a:solidFill>
                <a:schemeClr val="tx1"/>
              </a:solidFill>
            </a:endParaRPr>
          </a:p>
        </p:txBody>
      </p:sp>
    </p:spTree>
    <p:extLst>
      <p:ext uri="{BB962C8B-B14F-4D97-AF65-F5344CB8AC3E}">
        <p14:creationId xmlns:p14="http://schemas.microsoft.com/office/powerpoint/2010/main" val="396374876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77344-798A-F749-BB3D-7F4A66C2F4C8}"/>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2D8AAB0A-6F66-7B4B-B561-1EDA382A0478}"/>
              </a:ext>
            </a:extLst>
          </p:cNvPr>
          <p:cNvPicPr>
            <a:picLocks noChangeAspect="1"/>
          </p:cNvPicPr>
          <p:nvPr userDrawn="1"/>
        </p:nvPicPr>
        <p:blipFill>
          <a:blip r:embed="rId3"/>
          <a:stretch>
            <a:fillRect/>
          </a:stretch>
        </p:blipFill>
        <p:spPr>
          <a:xfrm>
            <a:off x="7959517" y="4346785"/>
            <a:ext cx="940527" cy="548640"/>
          </a:xfrm>
          <a:prstGeom prst="rect">
            <a:avLst/>
          </a:prstGeom>
        </p:spPr>
      </p:pic>
    </p:spTree>
    <p:extLst>
      <p:ext uri="{BB962C8B-B14F-4D97-AF65-F5344CB8AC3E}">
        <p14:creationId xmlns:p14="http://schemas.microsoft.com/office/powerpoint/2010/main" val="9571477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374648"/>
          </a:xfrm>
          <a:prstGeom prst="rect">
            <a:avLst/>
          </a:prstGeom>
          <a:gradFill>
            <a:gsLst>
              <a:gs pos="0">
                <a:srgbClr val="F3F4F8"/>
              </a:gs>
              <a:gs pos="100000">
                <a:srgbClr val="FCFDFC"/>
              </a:gs>
            </a:gsLst>
            <a:lin ang="16200000" scaled="0"/>
          </a:gradFill>
        </p:spPr>
      </p:pic>
      <p:sp>
        <p:nvSpPr>
          <p:cNvPr id="8" name="TextBox 7"/>
          <p:cNvSpPr txBox="1"/>
          <p:nvPr userDrawn="1"/>
        </p:nvSpPr>
        <p:spPr>
          <a:xfrm>
            <a:off x="320661" y="1568688"/>
            <a:ext cx="5676728" cy="1576849"/>
          </a:xfrm>
          <a:prstGeom prst="rect">
            <a:avLst/>
          </a:prstGeom>
          <a:noFill/>
        </p:spPr>
        <p:txBody>
          <a:bodyPr wrap="square" lIns="0" bIns="0" rtlCol="0">
            <a:noAutofit/>
          </a:bodyPr>
          <a:lstStyle/>
          <a:p>
            <a:r>
              <a:rPr lang="en-US" sz="3200" b="1">
                <a:solidFill>
                  <a:schemeClr val="accent1"/>
                </a:solidFill>
              </a:rPr>
              <a:t>Let Your Voice Be Heard.</a:t>
            </a:r>
          </a:p>
          <a:p>
            <a:r>
              <a:rPr lang="en-US" sz="2200" kern="1200">
                <a:solidFill>
                  <a:schemeClr val="tx1"/>
                </a:solidFill>
                <a:effectLst/>
                <a:latin typeface="+mn-lt"/>
                <a:ea typeface="+mn-ea"/>
                <a:cs typeface="+mn-cs"/>
              </a:rPr>
              <a:t>We invite you to contribute to </a:t>
            </a:r>
            <a:r>
              <a:rPr lang="en-US" sz="2200" b="1" kern="1200">
                <a:solidFill>
                  <a:schemeClr val="accent1"/>
                </a:solidFill>
                <a:effectLst/>
                <a:latin typeface="+mn-lt"/>
                <a:ea typeface="+mn-ea"/>
                <a:cs typeface="+mn-cs"/>
              </a:rPr>
              <a:t>The Staffing Stream, </a:t>
            </a:r>
            <a:r>
              <a:rPr lang="en-US" sz="2200" kern="1200">
                <a:solidFill>
                  <a:schemeClr val="tx1"/>
                </a:solidFill>
                <a:effectLst/>
                <a:latin typeface="+mn-lt"/>
                <a:ea typeface="+mn-ea"/>
                <a:cs typeface="+mn-cs"/>
              </a:rPr>
              <a:t>Staffing Industry Analysts’ guest </a:t>
            </a:r>
            <a:br>
              <a:rPr lang="en-US" sz="2200" kern="1200">
                <a:solidFill>
                  <a:schemeClr val="tx1"/>
                </a:solidFill>
                <a:effectLst/>
                <a:latin typeface="+mn-lt"/>
                <a:ea typeface="+mn-ea"/>
                <a:cs typeface="+mn-cs"/>
              </a:rPr>
            </a:br>
            <a:r>
              <a:rPr lang="en-US" sz="2200" kern="1200">
                <a:solidFill>
                  <a:schemeClr val="tx1"/>
                </a:solidFill>
                <a:effectLst/>
                <a:latin typeface="+mn-lt"/>
                <a:ea typeface="+mn-ea"/>
                <a:cs typeface="+mn-cs"/>
              </a:rPr>
              <a:t>blog, the acclaimed online thought leadership platform for voices in the Workforce </a:t>
            </a:r>
            <a:br>
              <a:rPr lang="en-US" sz="2200" kern="1200">
                <a:solidFill>
                  <a:schemeClr val="tx1"/>
                </a:solidFill>
                <a:effectLst/>
                <a:latin typeface="+mn-lt"/>
                <a:ea typeface="+mn-ea"/>
                <a:cs typeface="+mn-cs"/>
              </a:rPr>
            </a:br>
            <a:r>
              <a:rPr lang="en-US" sz="2200" kern="1200">
                <a:solidFill>
                  <a:schemeClr val="tx1"/>
                </a:solidFill>
                <a:effectLst/>
                <a:latin typeface="+mn-lt"/>
                <a:ea typeface="+mn-ea"/>
                <a:cs typeface="+mn-cs"/>
              </a:rPr>
              <a:t>Solutions Ecosystem.</a:t>
            </a:r>
          </a:p>
          <a:p>
            <a:br>
              <a:rPr lang="en-US" sz="1400" kern="1200">
                <a:solidFill>
                  <a:schemeClr val="tx1"/>
                </a:solidFill>
                <a:effectLst/>
                <a:latin typeface="+mn-lt"/>
                <a:ea typeface="+mn-ea"/>
                <a:cs typeface="+mn-cs"/>
              </a:rPr>
            </a:br>
            <a:br>
              <a:rPr lang="en-US" sz="1400" kern="1200">
                <a:solidFill>
                  <a:schemeClr val="tx1"/>
                </a:solidFill>
                <a:effectLst/>
                <a:latin typeface="+mn-lt"/>
                <a:ea typeface="+mn-ea"/>
                <a:cs typeface="+mn-cs"/>
              </a:rPr>
            </a:br>
            <a:r>
              <a:rPr lang="en-US" sz="2000" kern="1200">
                <a:solidFill>
                  <a:schemeClr val="accent1"/>
                </a:solidFill>
                <a:effectLst/>
                <a:latin typeface="+mn-lt"/>
                <a:ea typeface="+mn-ea"/>
                <a:cs typeface="+mn-cs"/>
              </a:rPr>
              <a:t>Join the conversation today and make a difference! </a:t>
            </a:r>
            <a:r>
              <a:rPr lang="en-US" sz="2000" b="1" kern="1200">
                <a:solidFill>
                  <a:schemeClr val="accent1"/>
                </a:solidFill>
                <a:effectLst/>
                <a:latin typeface="+mn-lt"/>
                <a:ea typeface="+mn-ea"/>
                <a:cs typeface="+mn-cs"/>
              </a:rPr>
              <a:t>www.thestaffingstream.com </a:t>
            </a:r>
            <a:endParaRPr lang="en-US" sz="2000" kern="1200">
              <a:solidFill>
                <a:schemeClr val="accent1"/>
              </a:solidFill>
              <a:effectLst/>
              <a:latin typeface="+mn-lt"/>
              <a:ea typeface="+mn-ea"/>
              <a:cs typeface="+mn-cs"/>
            </a:endParaRPr>
          </a:p>
          <a:p>
            <a:r>
              <a:rPr lang="en-US" sz="2000" kern="1200">
                <a:solidFill>
                  <a:schemeClr val="tx1"/>
                </a:solidFill>
                <a:effectLst/>
                <a:latin typeface="+mn-lt"/>
                <a:ea typeface="+mn-ea"/>
                <a:cs typeface="+mn-cs"/>
              </a:rPr>
              <a:t> </a:t>
            </a:r>
          </a:p>
        </p:txBody>
      </p:sp>
      <p:pic>
        <p:nvPicPr>
          <p:cNvPr id="5" name="Picture 4">
            <a:extLst>
              <a:ext uri="{FF2B5EF4-FFF2-40B4-BE49-F238E27FC236}">
                <a16:creationId xmlns:a16="http://schemas.microsoft.com/office/drawing/2014/main" id="{3840DD5D-DF27-BD41-ACF7-1F7D323B0732}"/>
              </a:ext>
            </a:extLst>
          </p:cNvPr>
          <p:cNvPicPr>
            <a:picLocks noChangeAspect="1"/>
          </p:cNvPicPr>
          <p:nvPr userDrawn="1"/>
        </p:nvPicPr>
        <p:blipFill>
          <a:blip r:embed="rId3"/>
          <a:stretch>
            <a:fillRect/>
          </a:stretch>
        </p:blipFill>
        <p:spPr>
          <a:xfrm>
            <a:off x="7959517" y="4346785"/>
            <a:ext cx="940527" cy="548640"/>
          </a:xfrm>
          <a:prstGeom prst="rect">
            <a:avLst/>
          </a:prstGeom>
        </p:spPr>
      </p:pic>
      <p:pic>
        <p:nvPicPr>
          <p:cNvPr id="9" name="Picture 8">
            <a:extLst>
              <a:ext uri="{FF2B5EF4-FFF2-40B4-BE49-F238E27FC236}">
                <a16:creationId xmlns:a16="http://schemas.microsoft.com/office/drawing/2014/main" id="{B085517C-65C4-6349-8F04-64ABA2C6DFE7}"/>
              </a:ext>
            </a:extLst>
          </p:cNvPr>
          <p:cNvPicPr>
            <a:picLocks noChangeAspect="1"/>
          </p:cNvPicPr>
          <p:nvPr userDrawn="1"/>
        </p:nvPicPr>
        <p:blipFill>
          <a:blip r:embed="rId4"/>
          <a:stretch>
            <a:fillRect/>
          </a:stretch>
        </p:blipFill>
        <p:spPr>
          <a:xfrm>
            <a:off x="6115456" y="1768821"/>
            <a:ext cx="2696124" cy="2268990"/>
          </a:xfrm>
          <a:prstGeom prst="rect">
            <a:avLst/>
          </a:prstGeom>
          <a:ln>
            <a:solidFill>
              <a:schemeClr val="tx1"/>
            </a:solidFill>
          </a:ln>
        </p:spPr>
      </p:pic>
    </p:spTree>
    <p:extLst>
      <p:ext uri="{BB962C8B-B14F-4D97-AF65-F5344CB8AC3E}">
        <p14:creationId xmlns:p14="http://schemas.microsoft.com/office/powerpoint/2010/main" val="299281117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C1A5B2-29E4-8540-B842-6B9C3A78D684}"/>
              </a:ext>
            </a:extLst>
          </p:cNvPr>
          <p:cNvSpPr txBox="1"/>
          <p:nvPr userDrawn="1"/>
        </p:nvSpPr>
        <p:spPr>
          <a:xfrm>
            <a:off x="0" y="566928"/>
            <a:ext cx="7639049" cy="379745"/>
          </a:xfrm>
          <a:prstGeom prst="rect">
            <a:avLst/>
          </a:prstGeom>
          <a:noFill/>
        </p:spPr>
        <p:txBody>
          <a:bodyPr wrap="square" lIns="457200" tIns="0" rIns="0" bIns="0" rtlCol="0">
            <a:noAutofit/>
          </a:bodyPr>
          <a:lstStyle/>
          <a:p>
            <a:pPr marL="0" indent="0" algn="l">
              <a:lnSpc>
                <a:spcPts val="2800"/>
              </a:lnSpc>
              <a:spcAft>
                <a:spcPts val="600"/>
              </a:spcAft>
              <a:buClr>
                <a:srgbClr val="EE2E24"/>
              </a:buClr>
              <a:buSzPct val="90000"/>
              <a:buFontTx/>
              <a:buNone/>
            </a:pPr>
            <a:r>
              <a:rPr lang="en-US" sz="3200" b="1"/>
              <a:t>SIA Resources</a:t>
            </a:r>
          </a:p>
        </p:txBody>
      </p:sp>
      <p:sp>
        <p:nvSpPr>
          <p:cNvPr id="4" name="Content Placeholder 2">
            <a:extLst>
              <a:ext uri="{FF2B5EF4-FFF2-40B4-BE49-F238E27FC236}">
                <a16:creationId xmlns:a16="http://schemas.microsoft.com/office/drawing/2014/main" id="{4129AB7A-0E23-DB48-97FF-ABC27754B50F}"/>
              </a:ext>
            </a:extLst>
          </p:cNvPr>
          <p:cNvSpPr>
            <a:spLocks noGrp="1"/>
          </p:cNvSpPr>
          <p:nvPr>
            <p:ph idx="1" hasCustomPrompt="1"/>
          </p:nvPr>
        </p:nvSpPr>
        <p:spPr>
          <a:xfrm>
            <a:off x="0" y="838200"/>
            <a:ext cx="9144000" cy="3755571"/>
          </a:xfrm>
          <a:prstGeom prst="rect">
            <a:avLst/>
          </a:prstGeom>
        </p:spPr>
        <p:txBody>
          <a:bodyPr lIns="640080" tIns="438912" rIns="457200" bIns="0"/>
          <a:lstStyle>
            <a:lvl1pPr marL="228600" indent="-228600">
              <a:lnSpc>
                <a:spcPts val="1800"/>
              </a:lnSpc>
              <a:spcBef>
                <a:spcPts val="1200"/>
              </a:spcBef>
              <a:spcAft>
                <a:spcPts val="0"/>
              </a:spcAft>
              <a:buClr>
                <a:srgbClr val="EE2E24"/>
              </a:buClr>
              <a:buSzPct val="90000"/>
              <a:buFont typeface="Wingdings" charset="2"/>
              <a:buChar char="§"/>
              <a:defRPr sz="16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Insert research source links here.</a:t>
            </a:r>
          </a:p>
        </p:txBody>
      </p:sp>
    </p:spTree>
    <p:extLst>
      <p:ext uri="{BB962C8B-B14F-4D97-AF65-F5344CB8AC3E}">
        <p14:creationId xmlns:p14="http://schemas.microsoft.com/office/powerpoint/2010/main" val="348572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3C168-213B-5A4C-9376-8BFC03DA86F4}"/>
              </a:ext>
            </a:extLst>
          </p:cNvPr>
          <p:cNvSpPr txBox="1"/>
          <p:nvPr userDrawn="1"/>
        </p:nvSpPr>
        <p:spPr>
          <a:xfrm>
            <a:off x="0" y="3448863"/>
            <a:ext cx="9144000" cy="1183428"/>
          </a:xfrm>
          <a:prstGeom prst="rect">
            <a:avLst/>
          </a:prstGeom>
          <a:noFill/>
        </p:spPr>
        <p:txBody>
          <a:bodyPr wrap="square" lIns="457200" tIns="0" rIns="457200" bIns="0" rtlCol="0">
            <a:noAutofit/>
          </a:bodyPr>
          <a:lstStyle/>
          <a:p>
            <a:pPr marL="228600" indent="-228600">
              <a:lnSpc>
                <a:spcPts val="2000"/>
              </a:lnSpc>
              <a:spcBef>
                <a:spcPts val="600"/>
              </a:spcBef>
              <a:spcAft>
                <a:spcPts val="300"/>
              </a:spcAft>
              <a:buClr>
                <a:srgbClr val="EE2E24"/>
              </a:buClr>
              <a:buSzPct val="90000"/>
              <a:buFont typeface="Wingdings" pitchFamily="2" charset="2"/>
              <a:buChar char="§"/>
            </a:pPr>
            <a:r>
              <a:rPr lang="en-US" sz="1800" b="0">
                <a:latin typeface="+mn-lt"/>
                <a:cs typeface="Calibri"/>
              </a:rPr>
              <a:t>Copies of the slides and a link to the audio recording will be distributed to all attendees within 48 hours following the webinar.</a:t>
            </a:r>
          </a:p>
          <a:p>
            <a:pPr marL="228600" indent="-228600">
              <a:lnSpc>
                <a:spcPts val="2000"/>
              </a:lnSpc>
              <a:spcBef>
                <a:spcPts val="600"/>
              </a:spcBef>
              <a:spcAft>
                <a:spcPts val="300"/>
              </a:spcAft>
              <a:buClr>
                <a:srgbClr val="EE2E24"/>
              </a:buClr>
              <a:buSzPct val="90000"/>
              <a:buFont typeface="Wingdings" pitchFamily="2" charset="2"/>
              <a:buChar char="§"/>
            </a:pPr>
            <a:r>
              <a:rPr lang="en-US" sz="1800" b="0">
                <a:latin typeface="+mn-lt"/>
                <a:cs typeface="Calibri"/>
              </a:rPr>
              <a:t>A replay of the webinar will be available for Corporate Members at </a:t>
            </a:r>
            <a:r>
              <a:rPr lang="en-US" sz="1800" b="0">
                <a:latin typeface="+mn-lt"/>
                <a:cs typeface="Calibri"/>
                <a:hlinkClick r:id="rId2"/>
              </a:rPr>
              <a:t>www.staffingindustry.com</a:t>
            </a:r>
            <a:r>
              <a:rPr lang="en-US" sz="1800" b="0">
                <a:latin typeface="+mn-lt"/>
                <a:cs typeface="Calibri"/>
              </a:rPr>
              <a:t>.</a:t>
            </a:r>
            <a:endParaRPr lang="en-US" sz="1800" b="0"/>
          </a:p>
        </p:txBody>
      </p:sp>
      <p:pic>
        <p:nvPicPr>
          <p:cNvPr id="4" name="iStockPhoto_ThankYou_161007.jpg" descr="/Users/awan/Documents/EVENTS/EFE/EFE16_London/PPTs/Images/iStockPhoto_ThankYou_161007.jpg">
            <a:extLst>
              <a:ext uri="{FF2B5EF4-FFF2-40B4-BE49-F238E27FC236}">
                <a16:creationId xmlns:a16="http://schemas.microsoft.com/office/drawing/2014/main" id="{D376C002-07D6-AC46-8BE0-84013A3D377D}"/>
              </a:ext>
            </a:extLst>
          </p:cNvPr>
          <p:cNvPicPr>
            <a:picLocks noChangeAspect="1"/>
          </p:cNvPicPr>
          <p:nvPr userDrawn="1"/>
        </p:nvPicPr>
        <p:blipFill rotWithShape="1">
          <a:blip r:embed="rId3" r:link="rId4">
            <a:extLst>
              <a:ext uri="{28A0092B-C50C-407E-A947-70E740481C1C}">
                <a14:useLocalDpi xmlns:a14="http://schemas.microsoft.com/office/drawing/2010/main" val="0"/>
              </a:ext>
            </a:extLst>
          </a:blip>
          <a:srcRect l="4700" t="6163" r="3903" b="8504"/>
          <a:stretch>
            <a:fillRect/>
          </a:stretch>
        </p:blipFill>
        <p:spPr>
          <a:xfrm>
            <a:off x="2512716" y="604164"/>
            <a:ext cx="4118568" cy="2694542"/>
          </a:xfrm>
          <a:prstGeom prst="rect">
            <a:avLst/>
          </a:prstGeom>
        </p:spPr>
      </p:pic>
    </p:spTree>
    <p:extLst>
      <p:ext uri="{BB962C8B-B14F-4D97-AF65-F5344CB8AC3E}">
        <p14:creationId xmlns:p14="http://schemas.microsoft.com/office/powerpoint/2010/main" val="34892792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1379AFE-5BB7-4148-BD71-1F4F57892A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9399" y="1"/>
            <a:ext cx="9153700" cy="2362730"/>
          </a:xfrm>
          <a:prstGeom prst="rect">
            <a:avLst/>
          </a:prstGeom>
        </p:spPr>
      </p:pic>
      <p:sp>
        <p:nvSpPr>
          <p:cNvPr id="9" name="Rectangle 8"/>
          <p:cNvSpPr/>
          <p:nvPr userDrawn="1"/>
        </p:nvSpPr>
        <p:spPr>
          <a:xfrm>
            <a:off x="0" y="3969519"/>
            <a:ext cx="9144000" cy="1224644"/>
          </a:xfrm>
          <a:prstGeom prst="rect">
            <a:avLst/>
          </a:prstGeom>
          <a:solidFill>
            <a:srgbClr val="121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Taub Sans Regular Var" pitchFamily="2" charset="77"/>
            </a:endParaRPr>
          </a:p>
        </p:txBody>
      </p:sp>
      <p:sp>
        <p:nvSpPr>
          <p:cNvPr id="23" name="Text Placeholder 14">
            <a:extLst>
              <a:ext uri="{FF2B5EF4-FFF2-40B4-BE49-F238E27FC236}">
                <a16:creationId xmlns:a16="http://schemas.microsoft.com/office/drawing/2014/main" id="{7C0483F7-8740-CC4E-9A68-2F297CEBFAA5}"/>
              </a:ext>
            </a:extLst>
          </p:cNvPr>
          <p:cNvSpPr>
            <a:spLocks noGrp="1"/>
          </p:cNvSpPr>
          <p:nvPr>
            <p:ph type="body" sz="quarter" idx="10" hasCustomPrompt="1"/>
          </p:nvPr>
        </p:nvSpPr>
        <p:spPr>
          <a:xfrm>
            <a:off x="266795" y="2637468"/>
            <a:ext cx="2227023" cy="221726"/>
          </a:xfrm>
        </p:spPr>
        <p:txBody>
          <a:bodyPr anchor="ctr">
            <a:noAutofit/>
          </a:bodyPr>
          <a:lstStyle>
            <a:lvl1pPr marL="0" indent="0" algn="l">
              <a:lnSpc>
                <a:spcPct val="100000"/>
              </a:lnSpc>
              <a:spcBef>
                <a:spcPts val="0"/>
              </a:spcBef>
              <a:buNone/>
              <a:defRPr sz="1650" b="1" i="0" baseline="0">
                <a:solidFill>
                  <a:srgbClr val="121C4C"/>
                </a:solidFill>
                <a:latin typeface="Taub Sans" pitchFamily="2" charset="0"/>
                <a:ea typeface="Taub Sans" pitchFamily="2" charset="0"/>
              </a:defRPr>
            </a:lvl1pPr>
          </a:lstStyle>
          <a:p>
            <a:pPr lvl="0"/>
            <a:r>
              <a:rPr lang="en-US" dirty="0"/>
              <a:t>Session #: &lt;FOT-#&gt;</a:t>
            </a:r>
          </a:p>
        </p:txBody>
      </p:sp>
      <p:sp>
        <p:nvSpPr>
          <p:cNvPr id="24" name="Text Placeholder 14">
            <a:extLst>
              <a:ext uri="{FF2B5EF4-FFF2-40B4-BE49-F238E27FC236}">
                <a16:creationId xmlns:a16="http://schemas.microsoft.com/office/drawing/2014/main" id="{7C0483F7-8740-CC4E-9A68-2F297CEBFAA5}"/>
              </a:ext>
            </a:extLst>
          </p:cNvPr>
          <p:cNvSpPr>
            <a:spLocks noGrp="1"/>
          </p:cNvSpPr>
          <p:nvPr>
            <p:ph type="body" sz="quarter" idx="11" hasCustomPrompt="1"/>
          </p:nvPr>
        </p:nvSpPr>
        <p:spPr>
          <a:xfrm>
            <a:off x="4937368" y="4115154"/>
            <a:ext cx="2463311" cy="459851"/>
          </a:xfrm>
        </p:spPr>
        <p:txBody>
          <a:bodyPr>
            <a:noAutofit/>
          </a:bodyPr>
          <a:lstStyle>
            <a:lvl1pPr marL="0" indent="0">
              <a:lnSpc>
                <a:spcPct val="100000"/>
              </a:lnSpc>
              <a:spcBef>
                <a:spcPts val="0"/>
              </a:spcBef>
              <a:buNone/>
              <a:defRPr sz="1350" b="0" i="0" baseline="0">
                <a:ln>
                  <a:noFill/>
                </a:ln>
                <a:solidFill>
                  <a:schemeClr val="bg1"/>
                </a:solidFill>
                <a:latin typeface="Taub Sans 070"/>
                <a:ea typeface="Taub Sans" pitchFamily="2" charset="0"/>
              </a:defRPr>
            </a:lvl1pPr>
          </a:lstStyle>
          <a:p>
            <a:pPr lvl="0"/>
            <a:r>
              <a:rPr lang="en-US" dirty="0"/>
              <a:t>Date: Month xx, 2020</a:t>
            </a:r>
          </a:p>
          <a:p>
            <a:pPr lvl="0"/>
            <a:r>
              <a:rPr lang="en-US" dirty="0"/>
              <a:t>Time: 00:00 a.m.</a:t>
            </a:r>
          </a:p>
        </p:txBody>
      </p:sp>
      <p:sp>
        <p:nvSpPr>
          <p:cNvPr id="45" name="Text Placeholder 14">
            <a:extLst>
              <a:ext uri="{FF2B5EF4-FFF2-40B4-BE49-F238E27FC236}">
                <a16:creationId xmlns:a16="http://schemas.microsoft.com/office/drawing/2014/main" id="{7C0483F7-8740-CC4E-9A68-2F297CEBFAA5}"/>
              </a:ext>
            </a:extLst>
          </p:cNvPr>
          <p:cNvSpPr>
            <a:spLocks noGrp="1"/>
          </p:cNvSpPr>
          <p:nvPr>
            <p:ph type="body" sz="quarter" idx="16" hasCustomPrompt="1"/>
          </p:nvPr>
        </p:nvSpPr>
        <p:spPr>
          <a:xfrm>
            <a:off x="266797" y="4115153"/>
            <a:ext cx="4409805" cy="318623"/>
          </a:xfrm>
        </p:spPr>
        <p:txBody>
          <a:bodyPr>
            <a:noAutofit/>
          </a:bodyPr>
          <a:lstStyle>
            <a:lvl1pPr marL="0" indent="0">
              <a:lnSpc>
                <a:spcPct val="100000"/>
              </a:lnSpc>
              <a:spcBef>
                <a:spcPts val="0"/>
              </a:spcBef>
              <a:buNone/>
              <a:defRPr sz="1650" b="0" i="0" baseline="0">
                <a:solidFill>
                  <a:schemeClr val="bg1"/>
                </a:solidFill>
                <a:latin typeface="Taub Sans 070"/>
                <a:ea typeface="Taub Sans" pitchFamily="2" charset="0"/>
              </a:defRPr>
            </a:lvl1pPr>
          </a:lstStyle>
          <a:p>
            <a:pPr lvl="0"/>
            <a:r>
              <a:rPr lang="en-US" dirty="0" err="1"/>
              <a:t>Firstname</a:t>
            </a:r>
            <a:r>
              <a:rPr lang="en-US" dirty="0"/>
              <a:t> </a:t>
            </a:r>
            <a:r>
              <a:rPr lang="en-US" dirty="0" err="1"/>
              <a:t>Lastname</a:t>
            </a:r>
            <a:r>
              <a:rPr lang="en-US" dirty="0"/>
              <a:t>, Title</a:t>
            </a:r>
          </a:p>
        </p:txBody>
      </p:sp>
      <p:sp>
        <p:nvSpPr>
          <p:cNvPr id="16" name="Text Placeholder 14">
            <a:extLst>
              <a:ext uri="{FF2B5EF4-FFF2-40B4-BE49-F238E27FC236}">
                <a16:creationId xmlns:a16="http://schemas.microsoft.com/office/drawing/2014/main" id="{7C0483F7-8740-CC4E-9A68-2F297CEBFAA5}"/>
              </a:ext>
            </a:extLst>
          </p:cNvPr>
          <p:cNvSpPr>
            <a:spLocks noGrp="1"/>
          </p:cNvSpPr>
          <p:nvPr>
            <p:ph type="body" sz="quarter" idx="15" hasCustomPrompt="1"/>
          </p:nvPr>
        </p:nvSpPr>
        <p:spPr>
          <a:xfrm>
            <a:off x="266795" y="3017484"/>
            <a:ext cx="4414583" cy="544969"/>
          </a:xfrm>
        </p:spPr>
        <p:txBody>
          <a:bodyPr anchor="t" anchorCtr="0">
            <a:noAutofit/>
          </a:bodyPr>
          <a:lstStyle>
            <a:lvl1pPr marL="0" indent="0">
              <a:spcBef>
                <a:spcPts val="0"/>
              </a:spcBef>
              <a:buNone/>
              <a:defRPr sz="3150" b="0" i="0" baseline="0">
                <a:ln>
                  <a:noFill/>
                </a:ln>
                <a:solidFill>
                  <a:schemeClr val="accent1"/>
                </a:solidFill>
                <a:latin typeface="Taub Sans 110" pitchFamily="2" charset="0"/>
                <a:ea typeface="Taub Sans 110" pitchFamily="2" charset="0"/>
              </a:defRPr>
            </a:lvl1pPr>
          </a:lstStyle>
          <a:p>
            <a:pPr lvl="0"/>
            <a:r>
              <a:rPr lang="en-US" dirty="0">
                <a:latin typeface="Taub Sans 130" pitchFamily="2" charset="0"/>
              </a:rPr>
              <a:t>&lt;Session Title&gt;</a:t>
            </a:r>
            <a:endParaRPr lang="en-US" dirty="0"/>
          </a:p>
        </p:txBody>
      </p:sp>
      <p:cxnSp>
        <p:nvCxnSpPr>
          <p:cNvPr id="25" name="Straight Connector 24">
            <a:extLst>
              <a:ext uri="{FF2B5EF4-FFF2-40B4-BE49-F238E27FC236}">
                <a16:creationId xmlns:a16="http://schemas.microsoft.com/office/drawing/2014/main" id="{5EE07A70-FFD0-C442-BE92-3142C19F8715}"/>
              </a:ext>
            </a:extLst>
          </p:cNvPr>
          <p:cNvCxnSpPr/>
          <p:nvPr userDrawn="1"/>
        </p:nvCxnSpPr>
        <p:spPr>
          <a:xfrm>
            <a:off x="-9698" y="2362731"/>
            <a:ext cx="9153698" cy="0"/>
          </a:xfrm>
          <a:prstGeom prst="line">
            <a:avLst/>
          </a:prstGeom>
          <a:ln>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7766055" y="3918857"/>
            <a:ext cx="0" cy="1275306"/>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824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B64B3EC-B9A2-E94C-AD87-DF6389ABFEC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51"/>
          <a:stretch/>
        </p:blipFill>
        <p:spPr>
          <a:xfrm>
            <a:off x="0" y="0"/>
            <a:ext cx="9153698" cy="2362730"/>
          </a:xfrm>
          <a:prstGeom prst="rect">
            <a:avLst/>
          </a:prstGeom>
        </p:spPr>
      </p:pic>
      <p:sp>
        <p:nvSpPr>
          <p:cNvPr id="9" name="Rectangle 8"/>
          <p:cNvSpPr/>
          <p:nvPr userDrawn="1"/>
        </p:nvSpPr>
        <p:spPr>
          <a:xfrm>
            <a:off x="0" y="3969519"/>
            <a:ext cx="9144000" cy="1224644"/>
          </a:xfrm>
          <a:prstGeom prst="rect">
            <a:avLst/>
          </a:prstGeom>
          <a:solidFill>
            <a:srgbClr val="121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Taub Sans Regular Var" pitchFamily="2" charset="77"/>
            </a:endParaRPr>
          </a:p>
        </p:txBody>
      </p:sp>
      <p:sp>
        <p:nvSpPr>
          <p:cNvPr id="23" name="Text Placeholder 14">
            <a:extLst>
              <a:ext uri="{FF2B5EF4-FFF2-40B4-BE49-F238E27FC236}">
                <a16:creationId xmlns:a16="http://schemas.microsoft.com/office/drawing/2014/main" id="{7C0483F7-8740-CC4E-9A68-2F297CEBFAA5}"/>
              </a:ext>
            </a:extLst>
          </p:cNvPr>
          <p:cNvSpPr>
            <a:spLocks noGrp="1"/>
          </p:cNvSpPr>
          <p:nvPr>
            <p:ph type="body" sz="quarter" idx="10" hasCustomPrompt="1"/>
          </p:nvPr>
        </p:nvSpPr>
        <p:spPr>
          <a:xfrm>
            <a:off x="266795" y="2637468"/>
            <a:ext cx="2227023" cy="221726"/>
          </a:xfrm>
        </p:spPr>
        <p:txBody>
          <a:bodyPr anchor="ctr">
            <a:noAutofit/>
          </a:bodyPr>
          <a:lstStyle>
            <a:lvl1pPr marL="0" indent="0" algn="l">
              <a:lnSpc>
                <a:spcPct val="100000"/>
              </a:lnSpc>
              <a:spcBef>
                <a:spcPts val="0"/>
              </a:spcBef>
              <a:buNone/>
              <a:defRPr sz="1650" b="1" i="0" baseline="0">
                <a:solidFill>
                  <a:srgbClr val="121C4C"/>
                </a:solidFill>
                <a:latin typeface="Taub Sans" pitchFamily="2" charset="0"/>
                <a:ea typeface="Taub Sans" pitchFamily="2" charset="0"/>
              </a:defRPr>
            </a:lvl1pPr>
          </a:lstStyle>
          <a:p>
            <a:pPr lvl="0"/>
            <a:r>
              <a:rPr lang="en-US" dirty="0"/>
              <a:t>Session #: &lt;FOT-#&gt;</a:t>
            </a:r>
          </a:p>
        </p:txBody>
      </p:sp>
      <p:sp>
        <p:nvSpPr>
          <p:cNvPr id="24" name="Text Placeholder 14">
            <a:extLst>
              <a:ext uri="{FF2B5EF4-FFF2-40B4-BE49-F238E27FC236}">
                <a16:creationId xmlns:a16="http://schemas.microsoft.com/office/drawing/2014/main" id="{7C0483F7-8740-CC4E-9A68-2F297CEBFAA5}"/>
              </a:ext>
            </a:extLst>
          </p:cNvPr>
          <p:cNvSpPr>
            <a:spLocks noGrp="1"/>
          </p:cNvSpPr>
          <p:nvPr>
            <p:ph type="body" sz="quarter" idx="11" hasCustomPrompt="1"/>
          </p:nvPr>
        </p:nvSpPr>
        <p:spPr>
          <a:xfrm>
            <a:off x="4937368" y="4115154"/>
            <a:ext cx="2463311" cy="459851"/>
          </a:xfrm>
        </p:spPr>
        <p:txBody>
          <a:bodyPr>
            <a:noAutofit/>
          </a:bodyPr>
          <a:lstStyle>
            <a:lvl1pPr marL="0" indent="0">
              <a:lnSpc>
                <a:spcPct val="100000"/>
              </a:lnSpc>
              <a:spcBef>
                <a:spcPts val="0"/>
              </a:spcBef>
              <a:buNone/>
              <a:defRPr sz="1350" b="0" i="0" baseline="0">
                <a:ln>
                  <a:noFill/>
                </a:ln>
                <a:solidFill>
                  <a:schemeClr val="bg1"/>
                </a:solidFill>
                <a:latin typeface="Taub Sans 070"/>
                <a:ea typeface="Taub Sans" pitchFamily="2" charset="0"/>
              </a:defRPr>
            </a:lvl1pPr>
          </a:lstStyle>
          <a:p>
            <a:pPr lvl="0"/>
            <a:r>
              <a:rPr lang="en-US" dirty="0"/>
              <a:t>Date: Month xx, 2020</a:t>
            </a:r>
          </a:p>
          <a:p>
            <a:pPr lvl="0"/>
            <a:r>
              <a:rPr lang="en-US" dirty="0"/>
              <a:t>Time: 00:00 a.m.</a:t>
            </a:r>
          </a:p>
        </p:txBody>
      </p:sp>
      <p:sp>
        <p:nvSpPr>
          <p:cNvPr id="45" name="Text Placeholder 14">
            <a:extLst>
              <a:ext uri="{FF2B5EF4-FFF2-40B4-BE49-F238E27FC236}">
                <a16:creationId xmlns:a16="http://schemas.microsoft.com/office/drawing/2014/main" id="{7C0483F7-8740-CC4E-9A68-2F297CEBFAA5}"/>
              </a:ext>
            </a:extLst>
          </p:cNvPr>
          <p:cNvSpPr>
            <a:spLocks noGrp="1"/>
          </p:cNvSpPr>
          <p:nvPr>
            <p:ph type="body" sz="quarter" idx="16" hasCustomPrompt="1"/>
          </p:nvPr>
        </p:nvSpPr>
        <p:spPr>
          <a:xfrm>
            <a:off x="266797" y="4115153"/>
            <a:ext cx="4409805" cy="318623"/>
          </a:xfrm>
        </p:spPr>
        <p:txBody>
          <a:bodyPr>
            <a:noAutofit/>
          </a:bodyPr>
          <a:lstStyle>
            <a:lvl1pPr marL="0" indent="0">
              <a:lnSpc>
                <a:spcPct val="100000"/>
              </a:lnSpc>
              <a:spcBef>
                <a:spcPts val="0"/>
              </a:spcBef>
              <a:buNone/>
              <a:defRPr sz="1650" b="0" i="0" baseline="0">
                <a:solidFill>
                  <a:schemeClr val="bg1"/>
                </a:solidFill>
                <a:latin typeface="Taub Sans 070"/>
                <a:ea typeface="Taub Sans" pitchFamily="2" charset="0"/>
              </a:defRPr>
            </a:lvl1pPr>
          </a:lstStyle>
          <a:p>
            <a:pPr lvl="0"/>
            <a:r>
              <a:rPr lang="en-US" dirty="0" err="1"/>
              <a:t>Firstname</a:t>
            </a:r>
            <a:r>
              <a:rPr lang="en-US" dirty="0"/>
              <a:t> </a:t>
            </a:r>
            <a:r>
              <a:rPr lang="en-US" dirty="0" err="1"/>
              <a:t>Lastname</a:t>
            </a:r>
            <a:r>
              <a:rPr lang="en-US" dirty="0"/>
              <a:t>, Title</a:t>
            </a:r>
          </a:p>
        </p:txBody>
      </p:sp>
      <p:sp>
        <p:nvSpPr>
          <p:cNvPr id="16" name="Text Placeholder 14">
            <a:extLst>
              <a:ext uri="{FF2B5EF4-FFF2-40B4-BE49-F238E27FC236}">
                <a16:creationId xmlns:a16="http://schemas.microsoft.com/office/drawing/2014/main" id="{7C0483F7-8740-CC4E-9A68-2F297CEBFAA5}"/>
              </a:ext>
            </a:extLst>
          </p:cNvPr>
          <p:cNvSpPr>
            <a:spLocks noGrp="1"/>
          </p:cNvSpPr>
          <p:nvPr>
            <p:ph type="body" sz="quarter" idx="15" hasCustomPrompt="1"/>
          </p:nvPr>
        </p:nvSpPr>
        <p:spPr>
          <a:xfrm>
            <a:off x="266795" y="3017484"/>
            <a:ext cx="4414583" cy="544969"/>
          </a:xfrm>
        </p:spPr>
        <p:txBody>
          <a:bodyPr anchor="t" anchorCtr="0">
            <a:noAutofit/>
          </a:bodyPr>
          <a:lstStyle>
            <a:lvl1pPr marL="0" indent="0">
              <a:spcBef>
                <a:spcPts val="0"/>
              </a:spcBef>
              <a:buNone/>
              <a:defRPr sz="3150" b="0" i="0" baseline="0">
                <a:ln>
                  <a:noFill/>
                </a:ln>
                <a:solidFill>
                  <a:schemeClr val="accent1"/>
                </a:solidFill>
                <a:latin typeface="Taub Sans 110" pitchFamily="2" charset="0"/>
                <a:ea typeface="Taub Sans 110" pitchFamily="2" charset="0"/>
              </a:defRPr>
            </a:lvl1pPr>
          </a:lstStyle>
          <a:p>
            <a:pPr lvl="0"/>
            <a:r>
              <a:rPr lang="en-US" dirty="0">
                <a:latin typeface="Taub Sans 130" pitchFamily="2" charset="0"/>
              </a:rPr>
              <a:t>&lt;Session Title&gt;</a:t>
            </a:r>
            <a:endParaRPr lang="en-US" dirty="0"/>
          </a:p>
        </p:txBody>
      </p:sp>
      <p:cxnSp>
        <p:nvCxnSpPr>
          <p:cNvPr id="25" name="Straight Connector 24">
            <a:extLst>
              <a:ext uri="{FF2B5EF4-FFF2-40B4-BE49-F238E27FC236}">
                <a16:creationId xmlns:a16="http://schemas.microsoft.com/office/drawing/2014/main" id="{5EE07A70-FFD0-C442-BE92-3142C19F8715}"/>
              </a:ext>
            </a:extLst>
          </p:cNvPr>
          <p:cNvCxnSpPr/>
          <p:nvPr userDrawn="1"/>
        </p:nvCxnSpPr>
        <p:spPr>
          <a:xfrm>
            <a:off x="-9698" y="2362731"/>
            <a:ext cx="9153698" cy="0"/>
          </a:xfrm>
          <a:prstGeom prst="line">
            <a:avLst/>
          </a:prstGeom>
          <a:ln>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7766055" y="3918857"/>
            <a:ext cx="0" cy="1275306"/>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918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C7BEE03-8CE1-FC49-AFE6-42967749A3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53691" cy="2373539"/>
          </a:xfrm>
          <a:prstGeom prst="rect">
            <a:avLst/>
          </a:prstGeom>
        </p:spPr>
      </p:pic>
      <p:sp>
        <p:nvSpPr>
          <p:cNvPr id="9" name="Rectangle 8"/>
          <p:cNvSpPr/>
          <p:nvPr userDrawn="1"/>
        </p:nvSpPr>
        <p:spPr>
          <a:xfrm>
            <a:off x="0" y="3969519"/>
            <a:ext cx="9144000" cy="1224644"/>
          </a:xfrm>
          <a:prstGeom prst="rect">
            <a:avLst/>
          </a:prstGeom>
          <a:solidFill>
            <a:srgbClr val="121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Taub Sans Regular Var" pitchFamily="2" charset="77"/>
            </a:endParaRPr>
          </a:p>
        </p:txBody>
      </p:sp>
      <p:sp>
        <p:nvSpPr>
          <p:cNvPr id="23" name="Text Placeholder 14">
            <a:extLst>
              <a:ext uri="{FF2B5EF4-FFF2-40B4-BE49-F238E27FC236}">
                <a16:creationId xmlns:a16="http://schemas.microsoft.com/office/drawing/2014/main" id="{7C0483F7-8740-CC4E-9A68-2F297CEBFAA5}"/>
              </a:ext>
            </a:extLst>
          </p:cNvPr>
          <p:cNvSpPr>
            <a:spLocks noGrp="1"/>
          </p:cNvSpPr>
          <p:nvPr>
            <p:ph type="body" sz="quarter" idx="10" hasCustomPrompt="1"/>
          </p:nvPr>
        </p:nvSpPr>
        <p:spPr>
          <a:xfrm>
            <a:off x="266795" y="2637468"/>
            <a:ext cx="2227023" cy="221726"/>
          </a:xfrm>
        </p:spPr>
        <p:txBody>
          <a:bodyPr anchor="ctr">
            <a:noAutofit/>
          </a:bodyPr>
          <a:lstStyle>
            <a:lvl1pPr marL="0" indent="0" algn="l">
              <a:lnSpc>
                <a:spcPct val="100000"/>
              </a:lnSpc>
              <a:spcBef>
                <a:spcPts val="0"/>
              </a:spcBef>
              <a:buNone/>
              <a:defRPr sz="1650" b="1" i="0" baseline="0">
                <a:solidFill>
                  <a:srgbClr val="121C4C"/>
                </a:solidFill>
                <a:latin typeface="Taub Sans" pitchFamily="2" charset="0"/>
                <a:ea typeface="Taub Sans" pitchFamily="2" charset="0"/>
              </a:defRPr>
            </a:lvl1pPr>
          </a:lstStyle>
          <a:p>
            <a:pPr lvl="0"/>
            <a:r>
              <a:rPr lang="en-US" dirty="0"/>
              <a:t>Session #: &lt;FOT-#&gt;</a:t>
            </a:r>
          </a:p>
        </p:txBody>
      </p:sp>
      <p:sp>
        <p:nvSpPr>
          <p:cNvPr id="24" name="Text Placeholder 14">
            <a:extLst>
              <a:ext uri="{FF2B5EF4-FFF2-40B4-BE49-F238E27FC236}">
                <a16:creationId xmlns:a16="http://schemas.microsoft.com/office/drawing/2014/main" id="{7C0483F7-8740-CC4E-9A68-2F297CEBFAA5}"/>
              </a:ext>
            </a:extLst>
          </p:cNvPr>
          <p:cNvSpPr>
            <a:spLocks noGrp="1"/>
          </p:cNvSpPr>
          <p:nvPr>
            <p:ph type="body" sz="quarter" idx="11" hasCustomPrompt="1"/>
          </p:nvPr>
        </p:nvSpPr>
        <p:spPr>
          <a:xfrm>
            <a:off x="4937368" y="4115154"/>
            <a:ext cx="2463311" cy="459851"/>
          </a:xfrm>
        </p:spPr>
        <p:txBody>
          <a:bodyPr>
            <a:noAutofit/>
          </a:bodyPr>
          <a:lstStyle>
            <a:lvl1pPr marL="0" indent="0">
              <a:lnSpc>
                <a:spcPct val="100000"/>
              </a:lnSpc>
              <a:spcBef>
                <a:spcPts val="0"/>
              </a:spcBef>
              <a:buNone/>
              <a:defRPr sz="1350" b="0" i="0" baseline="0">
                <a:ln>
                  <a:noFill/>
                </a:ln>
                <a:solidFill>
                  <a:schemeClr val="bg1"/>
                </a:solidFill>
                <a:latin typeface="Taub Sans 070"/>
                <a:ea typeface="Taub Sans" pitchFamily="2" charset="0"/>
              </a:defRPr>
            </a:lvl1pPr>
          </a:lstStyle>
          <a:p>
            <a:pPr lvl="0"/>
            <a:r>
              <a:rPr lang="en-US" dirty="0"/>
              <a:t>Date: Month xx, 2020</a:t>
            </a:r>
          </a:p>
          <a:p>
            <a:pPr lvl="0"/>
            <a:r>
              <a:rPr lang="en-US" dirty="0"/>
              <a:t>Time: 00:00 a.m.</a:t>
            </a:r>
          </a:p>
        </p:txBody>
      </p:sp>
      <p:sp>
        <p:nvSpPr>
          <p:cNvPr id="45" name="Text Placeholder 14">
            <a:extLst>
              <a:ext uri="{FF2B5EF4-FFF2-40B4-BE49-F238E27FC236}">
                <a16:creationId xmlns:a16="http://schemas.microsoft.com/office/drawing/2014/main" id="{7C0483F7-8740-CC4E-9A68-2F297CEBFAA5}"/>
              </a:ext>
            </a:extLst>
          </p:cNvPr>
          <p:cNvSpPr>
            <a:spLocks noGrp="1"/>
          </p:cNvSpPr>
          <p:nvPr>
            <p:ph type="body" sz="quarter" idx="16" hasCustomPrompt="1"/>
          </p:nvPr>
        </p:nvSpPr>
        <p:spPr>
          <a:xfrm>
            <a:off x="266797" y="4115153"/>
            <a:ext cx="4409805" cy="318623"/>
          </a:xfrm>
        </p:spPr>
        <p:txBody>
          <a:bodyPr>
            <a:noAutofit/>
          </a:bodyPr>
          <a:lstStyle>
            <a:lvl1pPr marL="0" indent="0">
              <a:lnSpc>
                <a:spcPct val="100000"/>
              </a:lnSpc>
              <a:spcBef>
                <a:spcPts val="0"/>
              </a:spcBef>
              <a:buNone/>
              <a:defRPr sz="1650" b="0" i="0" baseline="0">
                <a:solidFill>
                  <a:schemeClr val="bg1"/>
                </a:solidFill>
                <a:latin typeface="Taub Sans 070"/>
                <a:ea typeface="Taub Sans" pitchFamily="2" charset="0"/>
              </a:defRPr>
            </a:lvl1pPr>
          </a:lstStyle>
          <a:p>
            <a:pPr lvl="0"/>
            <a:r>
              <a:rPr lang="en-US" dirty="0" err="1"/>
              <a:t>Firstname</a:t>
            </a:r>
            <a:r>
              <a:rPr lang="en-US" dirty="0"/>
              <a:t> </a:t>
            </a:r>
            <a:r>
              <a:rPr lang="en-US" dirty="0" err="1"/>
              <a:t>Lastname</a:t>
            </a:r>
            <a:r>
              <a:rPr lang="en-US" dirty="0"/>
              <a:t>, Title</a:t>
            </a:r>
          </a:p>
        </p:txBody>
      </p:sp>
      <p:sp>
        <p:nvSpPr>
          <p:cNvPr id="16" name="Text Placeholder 14">
            <a:extLst>
              <a:ext uri="{FF2B5EF4-FFF2-40B4-BE49-F238E27FC236}">
                <a16:creationId xmlns:a16="http://schemas.microsoft.com/office/drawing/2014/main" id="{7C0483F7-8740-CC4E-9A68-2F297CEBFAA5}"/>
              </a:ext>
            </a:extLst>
          </p:cNvPr>
          <p:cNvSpPr>
            <a:spLocks noGrp="1"/>
          </p:cNvSpPr>
          <p:nvPr>
            <p:ph type="body" sz="quarter" idx="15" hasCustomPrompt="1"/>
          </p:nvPr>
        </p:nvSpPr>
        <p:spPr>
          <a:xfrm>
            <a:off x="266795" y="3017484"/>
            <a:ext cx="4414583" cy="544969"/>
          </a:xfrm>
        </p:spPr>
        <p:txBody>
          <a:bodyPr anchor="t" anchorCtr="0">
            <a:noAutofit/>
          </a:bodyPr>
          <a:lstStyle>
            <a:lvl1pPr marL="0" indent="0">
              <a:spcBef>
                <a:spcPts val="0"/>
              </a:spcBef>
              <a:buNone/>
              <a:defRPr sz="3150" b="0" i="0" baseline="0">
                <a:ln>
                  <a:noFill/>
                </a:ln>
                <a:solidFill>
                  <a:schemeClr val="accent1"/>
                </a:solidFill>
                <a:latin typeface="Taub Sans 110" pitchFamily="2" charset="0"/>
                <a:ea typeface="Taub Sans 110" pitchFamily="2" charset="0"/>
              </a:defRPr>
            </a:lvl1pPr>
          </a:lstStyle>
          <a:p>
            <a:pPr lvl="0"/>
            <a:r>
              <a:rPr lang="en-US" dirty="0">
                <a:latin typeface="Taub Sans 130" pitchFamily="2" charset="0"/>
              </a:rPr>
              <a:t>&lt;Session Title&gt;</a:t>
            </a:r>
            <a:endParaRPr lang="en-US" dirty="0"/>
          </a:p>
        </p:txBody>
      </p:sp>
      <p:cxnSp>
        <p:nvCxnSpPr>
          <p:cNvPr id="25" name="Straight Connector 24">
            <a:extLst>
              <a:ext uri="{FF2B5EF4-FFF2-40B4-BE49-F238E27FC236}">
                <a16:creationId xmlns:a16="http://schemas.microsoft.com/office/drawing/2014/main" id="{5EE07A70-FFD0-C442-BE92-3142C19F8715}"/>
              </a:ext>
            </a:extLst>
          </p:cNvPr>
          <p:cNvCxnSpPr/>
          <p:nvPr userDrawn="1"/>
        </p:nvCxnSpPr>
        <p:spPr>
          <a:xfrm>
            <a:off x="-9698" y="2362731"/>
            <a:ext cx="9153698" cy="0"/>
          </a:xfrm>
          <a:prstGeom prst="line">
            <a:avLst/>
          </a:prstGeom>
          <a:ln>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7766055" y="3918857"/>
            <a:ext cx="0" cy="1275306"/>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64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9152D0-C266-EE43-BEAB-3B58EE376CF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698" y="0"/>
            <a:ext cx="9124604" cy="2362725"/>
          </a:xfrm>
          <a:prstGeom prst="rect">
            <a:avLst/>
          </a:prstGeom>
        </p:spPr>
      </p:pic>
      <p:sp>
        <p:nvSpPr>
          <p:cNvPr id="9" name="Rectangle 8"/>
          <p:cNvSpPr/>
          <p:nvPr userDrawn="1"/>
        </p:nvSpPr>
        <p:spPr>
          <a:xfrm>
            <a:off x="0" y="3969519"/>
            <a:ext cx="9144000" cy="1224644"/>
          </a:xfrm>
          <a:prstGeom prst="rect">
            <a:avLst/>
          </a:prstGeom>
          <a:solidFill>
            <a:srgbClr val="121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Taub Sans Regular Var" pitchFamily="2" charset="77"/>
            </a:endParaRPr>
          </a:p>
        </p:txBody>
      </p:sp>
      <p:sp>
        <p:nvSpPr>
          <p:cNvPr id="23" name="Text Placeholder 14">
            <a:extLst>
              <a:ext uri="{FF2B5EF4-FFF2-40B4-BE49-F238E27FC236}">
                <a16:creationId xmlns:a16="http://schemas.microsoft.com/office/drawing/2014/main" id="{7C0483F7-8740-CC4E-9A68-2F297CEBFAA5}"/>
              </a:ext>
            </a:extLst>
          </p:cNvPr>
          <p:cNvSpPr>
            <a:spLocks noGrp="1"/>
          </p:cNvSpPr>
          <p:nvPr>
            <p:ph type="body" sz="quarter" idx="10" hasCustomPrompt="1"/>
          </p:nvPr>
        </p:nvSpPr>
        <p:spPr>
          <a:xfrm>
            <a:off x="266795" y="2637468"/>
            <a:ext cx="2227023" cy="221726"/>
          </a:xfrm>
        </p:spPr>
        <p:txBody>
          <a:bodyPr anchor="ctr">
            <a:noAutofit/>
          </a:bodyPr>
          <a:lstStyle>
            <a:lvl1pPr marL="0" indent="0" algn="l">
              <a:lnSpc>
                <a:spcPct val="100000"/>
              </a:lnSpc>
              <a:spcBef>
                <a:spcPts val="0"/>
              </a:spcBef>
              <a:buNone/>
              <a:defRPr sz="1650" b="1" i="0" baseline="0">
                <a:solidFill>
                  <a:schemeClr val="tx1"/>
                </a:solidFill>
                <a:latin typeface="Taub Sans" pitchFamily="2" charset="0"/>
                <a:ea typeface="Taub Sans" pitchFamily="2" charset="0"/>
              </a:defRPr>
            </a:lvl1pPr>
          </a:lstStyle>
          <a:p>
            <a:pPr lvl="0"/>
            <a:r>
              <a:rPr lang="en-US" dirty="0"/>
              <a:t>Session #: &lt;FOT-#&gt;</a:t>
            </a:r>
          </a:p>
        </p:txBody>
      </p:sp>
      <p:sp>
        <p:nvSpPr>
          <p:cNvPr id="24" name="Text Placeholder 14">
            <a:extLst>
              <a:ext uri="{FF2B5EF4-FFF2-40B4-BE49-F238E27FC236}">
                <a16:creationId xmlns:a16="http://schemas.microsoft.com/office/drawing/2014/main" id="{7C0483F7-8740-CC4E-9A68-2F297CEBFAA5}"/>
              </a:ext>
            </a:extLst>
          </p:cNvPr>
          <p:cNvSpPr>
            <a:spLocks noGrp="1"/>
          </p:cNvSpPr>
          <p:nvPr>
            <p:ph type="body" sz="quarter" idx="11" hasCustomPrompt="1"/>
          </p:nvPr>
        </p:nvSpPr>
        <p:spPr>
          <a:xfrm>
            <a:off x="4937368" y="4115154"/>
            <a:ext cx="2463311" cy="459851"/>
          </a:xfrm>
        </p:spPr>
        <p:txBody>
          <a:bodyPr>
            <a:noAutofit/>
          </a:bodyPr>
          <a:lstStyle>
            <a:lvl1pPr marL="0" indent="0">
              <a:lnSpc>
                <a:spcPct val="100000"/>
              </a:lnSpc>
              <a:spcBef>
                <a:spcPts val="0"/>
              </a:spcBef>
              <a:buNone/>
              <a:defRPr sz="1350" b="0" i="0" baseline="0">
                <a:ln>
                  <a:noFill/>
                </a:ln>
                <a:solidFill>
                  <a:schemeClr val="bg1"/>
                </a:solidFill>
                <a:latin typeface="Taub Sans 070"/>
                <a:ea typeface="Taub Sans" pitchFamily="2" charset="0"/>
              </a:defRPr>
            </a:lvl1pPr>
          </a:lstStyle>
          <a:p>
            <a:pPr lvl="0"/>
            <a:r>
              <a:rPr lang="en-US" dirty="0"/>
              <a:t>Date: Month xx, 2020</a:t>
            </a:r>
          </a:p>
          <a:p>
            <a:pPr lvl="0"/>
            <a:r>
              <a:rPr lang="en-US" dirty="0"/>
              <a:t>Time: 00:00 a.m.</a:t>
            </a:r>
          </a:p>
        </p:txBody>
      </p:sp>
      <p:sp>
        <p:nvSpPr>
          <p:cNvPr id="45" name="Text Placeholder 14">
            <a:extLst>
              <a:ext uri="{FF2B5EF4-FFF2-40B4-BE49-F238E27FC236}">
                <a16:creationId xmlns:a16="http://schemas.microsoft.com/office/drawing/2014/main" id="{7C0483F7-8740-CC4E-9A68-2F297CEBFAA5}"/>
              </a:ext>
            </a:extLst>
          </p:cNvPr>
          <p:cNvSpPr>
            <a:spLocks noGrp="1"/>
          </p:cNvSpPr>
          <p:nvPr>
            <p:ph type="body" sz="quarter" idx="16" hasCustomPrompt="1"/>
          </p:nvPr>
        </p:nvSpPr>
        <p:spPr>
          <a:xfrm>
            <a:off x="266797" y="4115153"/>
            <a:ext cx="4409805" cy="318623"/>
          </a:xfrm>
        </p:spPr>
        <p:txBody>
          <a:bodyPr>
            <a:noAutofit/>
          </a:bodyPr>
          <a:lstStyle>
            <a:lvl1pPr marL="0" indent="0">
              <a:lnSpc>
                <a:spcPct val="100000"/>
              </a:lnSpc>
              <a:spcBef>
                <a:spcPts val="0"/>
              </a:spcBef>
              <a:buNone/>
              <a:defRPr sz="1650" b="0" i="0" baseline="0">
                <a:solidFill>
                  <a:schemeClr val="bg1"/>
                </a:solidFill>
                <a:latin typeface="Taub Sans 070"/>
                <a:ea typeface="Taub Sans" pitchFamily="2" charset="0"/>
              </a:defRPr>
            </a:lvl1pPr>
          </a:lstStyle>
          <a:p>
            <a:pPr lvl="0"/>
            <a:r>
              <a:rPr lang="en-US" dirty="0" err="1"/>
              <a:t>Firstname</a:t>
            </a:r>
            <a:r>
              <a:rPr lang="en-US" dirty="0"/>
              <a:t> </a:t>
            </a:r>
            <a:r>
              <a:rPr lang="en-US" dirty="0" err="1"/>
              <a:t>Lastname</a:t>
            </a:r>
            <a:r>
              <a:rPr lang="en-US" dirty="0"/>
              <a:t>, Title</a:t>
            </a:r>
          </a:p>
        </p:txBody>
      </p:sp>
      <p:sp>
        <p:nvSpPr>
          <p:cNvPr id="16" name="Text Placeholder 14">
            <a:extLst>
              <a:ext uri="{FF2B5EF4-FFF2-40B4-BE49-F238E27FC236}">
                <a16:creationId xmlns:a16="http://schemas.microsoft.com/office/drawing/2014/main" id="{7C0483F7-8740-CC4E-9A68-2F297CEBFAA5}"/>
              </a:ext>
            </a:extLst>
          </p:cNvPr>
          <p:cNvSpPr>
            <a:spLocks noGrp="1"/>
          </p:cNvSpPr>
          <p:nvPr>
            <p:ph type="body" sz="quarter" idx="15" hasCustomPrompt="1"/>
          </p:nvPr>
        </p:nvSpPr>
        <p:spPr>
          <a:xfrm>
            <a:off x="266795" y="3017484"/>
            <a:ext cx="4414583" cy="544969"/>
          </a:xfrm>
        </p:spPr>
        <p:txBody>
          <a:bodyPr anchor="t" anchorCtr="0">
            <a:noAutofit/>
          </a:bodyPr>
          <a:lstStyle>
            <a:lvl1pPr marL="0" indent="0">
              <a:spcBef>
                <a:spcPts val="0"/>
              </a:spcBef>
              <a:buNone/>
              <a:defRPr sz="3150" b="0" i="0" baseline="0">
                <a:ln>
                  <a:noFill/>
                </a:ln>
                <a:solidFill>
                  <a:schemeClr val="accent1"/>
                </a:solidFill>
                <a:latin typeface="Taub Sans 110" pitchFamily="2" charset="0"/>
                <a:ea typeface="Taub Sans 110" pitchFamily="2" charset="0"/>
              </a:defRPr>
            </a:lvl1pPr>
          </a:lstStyle>
          <a:p>
            <a:pPr lvl="0"/>
            <a:r>
              <a:rPr lang="en-US" dirty="0">
                <a:latin typeface="Taub Sans 130" pitchFamily="2" charset="0"/>
              </a:rPr>
              <a:t>&lt;Session Title&gt;</a:t>
            </a:r>
            <a:endParaRPr lang="en-US" dirty="0"/>
          </a:p>
        </p:txBody>
      </p:sp>
      <p:cxnSp>
        <p:nvCxnSpPr>
          <p:cNvPr id="25" name="Straight Connector 24">
            <a:extLst>
              <a:ext uri="{FF2B5EF4-FFF2-40B4-BE49-F238E27FC236}">
                <a16:creationId xmlns:a16="http://schemas.microsoft.com/office/drawing/2014/main" id="{5EE07A70-FFD0-C442-BE92-3142C19F8715}"/>
              </a:ext>
            </a:extLst>
          </p:cNvPr>
          <p:cNvCxnSpPr/>
          <p:nvPr userDrawn="1"/>
        </p:nvCxnSpPr>
        <p:spPr>
          <a:xfrm>
            <a:off x="-9698" y="2362731"/>
            <a:ext cx="9153698" cy="0"/>
          </a:xfrm>
          <a:prstGeom prst="line">
            <a:avLst/>
          </a:prstGeom>
          <a:ln>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7766055" y="3918857"/>
            <a:ext cx="0" cy="1275306"/>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85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9" name="Rectangle 8"/>
          <p:cNvSpPr/>
          <p:nvPr userDrawn="1"/>
        </p:nvSpPr>
        <p:spPr>
          <a:xfrm>
            <a:off x="0" y="3969519"/>
            <a:ext cx="9144000" cy="1224644"/>
          </a:xfrm>
          <a:prstGeom prst="rect">
            <a:avLst/>
          </a:prstGeom>
          <a:solidFill>
            <a:srgbClr val="121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Taub Sans Regular Var" pitchFamily="2" charset="77"/>
            </a:endParaRPr>
          </a:p>
        </p:txBody>
      </p:sp>
      <p:sp>
        <p:nvSpPr>
          <p:cNvPr id="23" name="Text Placeholder 14">
            <a:extLst>
              <a:ext uri="{FF2B5EF4-FFF2-40B4-BE49-F238E27FC236}">
                <a16:creationId xmlns:a16="http://schemas.microsoft.com/office/drawing/2014/main" id="{7C0483F7-8740-CC4E-9A68-2F297CEBFAA5}"/>
              </a:ext>
            </a:extLst>
          </p:cNvPr>
          <p:cNvSpPr>
            <a:spLocks noGrp="1"/>
          </p:cNvSpPr>
          <p:nvPr>
            <p:ph type="body" sz="quarter" idx="10" hasCustomPrompt="1"/>
          </p:nvPr>
        </p:nvSpPr>
        <p:spPr>
          <a:xfrm>
            <a:off x="266795" y="2637468"/>
            <a:ext cx="2227023" cy="221726"/>
          </a:xfrm>
        </p:spPr>
        <p:txBody>
          <a:bodyPr anchor="ctr">
            <a:noAutofit/>
          </a:bodyPr>
          <a:lstStyle>
            <a:lvl1pPr marL="0" indent="0" algn="l">
              <a:lnSpc>
                <a:spcPct val="100000"/>
              </a:lnSpc>
              <a:spcBef>
                <a:spcPts val="0"/>
              </a:spcBef>
              <a:buNone/>
              <a:defRPr sz="1650" b="1" i="0" baseline="0">
                <a:solidFill>
                  <a:schemeClr val="tx1"/>
                </a:solidFill>
                <a:latin typeface="Taub Sans" pitchFamily="2" charset="0"/>
                <a:ea typeface="Taub Sans" pitchFamily="2" charset="0"/>
              </a:defRPr>
            </a:lvl1pPr>
          </a:lstStyle>
          <a:p>
            <a:pPr lvl="0"/>
            <a:r>
              <a:rPr lang="en-US" dirty="0"/>
              <a:t>Session #: &lt;FOT-#&gt;</a:t>
            </a:r>
          </a:p>
        </p:txBody>
      </p:sp>
      <p:sp>
        <p:nvSpPr>
          <p:cNvPr id="24" name="Text Placeholder 14">
            <a:extLst>
              <a:ext uri="{FF2B5EF4-FFF2-40B4-BE49-F238E27FC236}">
                <a16:creationId xmlns:a16="http://schemas.microsoft.com/office/drawing/2014/main" id="{7C0483F7-8740-CC4E-9A68-2F297CEBFAA5}"/>
              </a:ext>
            </a:extLst>
          </p:cNvPr>
          <p:cNvSpPr>
            <a:spLocks noGrp="1"/>
          </p:cNvSpPr>
          <p:nvPr>
            <p:ph type="body" sz="quarter" idx="11" hasCustomPrompt="1"/>
          </p:nvPr>
        </p:nvSpPr>
        <p:spPr>
          <a:xfrm>
            <a:off x="4937368" y="4115154"/>
            <a:ext cx="2463311" cy="459851"/>
          </a:xfrm>
        </p:spPr>
        <p:txBody>
          <a:bodyPr>
            <a:noAutofit/>
          </a:bodyPr>
          <a:lstStyle>
            <a:lvl1pPr marL="0" indent="0">
              <a:lnSpc>
                <a:spcPct val="100000"/>
              </a:lnSpc>
              <a:spcBef>
                <a:spcPts val="0"/>
              </a:spcBef>
              <a:buNone/>
              <a:defRPr sz="1350" b="0" i="0" baseline="0">
                <a:ln>
                  <a:noFill/>
                </a:ln>
                <a:solidFill>
                  <a:schemeClr val="bg1"/>
                </a:solidFill>
                <a:latin typeface="Taub Sans 070"/>
                <a:ea typeface="Taub Sans" pitchFamily="2" charset="0"/>
              </a:defRPr>
            </a:lvl1pPr>
          </a:lstStyle>
          <a:p>
            <a:pPr lvl="0"/>
            <a:r>
              <a:rPr lang="en-US" dirty="0"/>
              <a:t>Date: Month xx, 2020</a:t>
            </a:r>
          </a:p>
          <a:p>
            <a:pPr lvl="0"/>
            <a:r>
              <a:rPr lang="en-US" dirty="0"/>
              <a:t>Time: 00:00 a.m.</a:t>
            </a:r>
          </a:p>
        </p:txBody>
      </p:sp>
      <p:sp>
        <p:nvSpPr>
          <p:cNvPr id="45" name="Text Placeholder 14">
            <a:extLst>
              <a:ext uri="{FF2B5EF4-FFF2-40B4-BE49-F238E27FC236}">
                <a16:creationId xmlns:a16="http://schemas.microsoft.com/office/drawing/2014/main" id="{7C0483F7-8740-CC4E-9A68-2F297CEBFAA5}"/>
              </a:ext>
            </a:extLst>
          </p:cNvPr>
          <p:cNvSpPr>
            <a:spLocks noGrp="1"/>
          </p:cNvSpPr>
          <p:nvPr>
            <p:ph type="body" sz="quarter" idx="16" hasCustomPrompt="1"/>
          </p:nvPr>
        </p:nvSpPr>
        <p:spPr>
          <a:xfrm>
            <a:off x="266797" y="4115153"/>
            <a:ext cx="4409805" cy="318623"/>
          </a:xfrm>
        </p:spPr>
        <p:txBody>
          <a:bodyPr>
            <a:noAutofit/>
          </a:bodyPr>
          <a:lstStyle>
            <a:lvl1pPr marL="0" indent="0">
              <a:lnSpc>
                <a:spcPct val="100000"/>
              </a:lnSpc>
              <a:spcBef>
                <a:spcPts val="0"/>
              </a:spcBef>
              <a:buNone/>
              <a:defRPr sz="1650" b="0" i="0" baseline="0">
                <a:solidFill>
                  <a:schemeClr val="bg1"/>
                </a:solidFill>
                <a:latin typeface="Taub Sans 070"/>
                <a:ea typeface="Taub Sans" pitchFamily="2" charset="0"/>
              </a:defRPr>
            </a:lvl1pPr>
          </a:lstStyle>
          <a:p>
            <a:pPr lvl="0"/>
            <a:r>
              <a:rPr lang="en-US" dirty="0" err="1"/>
              <a:t>Firstname</a:t>
            </a:r>
            <a:r>
              <a:rPr lang="en-US" dirty="0"/>
              <a:t> </a:t>
            </a:r>
            <a:r>
              <a:rPr lang="en-US" dirty="0" err="1"/>
              <a:t>Lastname</a:t>
            </a:r>
            <a:r>
              <a:rPr lang="en-US" dirty="0"/>
              <a:t>, Title</a:t>
            </a:r>
          </a:p>
        </p:txBody>
      </p:sp>
      <p:sp>
        <p:nvSpPr>
          <p:cNvPr id="16" name="Text Placeholder 14">
            <a:extLst>
              <a:ext uri="{FF2B5EF4-FFF2-40B4-BE49-F238E27FC236}">
                <a16:creationId xmlns:a16="http://schemas.microsoft.com/office/drawing/2014/main" id="{7C0483F7-8740-CC4E-9A68-2F297CEBFAA5}"/>
              </a:ext>
            </a:extLst>
          </p:cNvPr>
          <p:cNvSpPr>
            <a:spLocks noGrp="1"/>
          </p:cNvSpPr>
          <p:nvPr>
            <p:ph type="body" sz="quarter" idx="15" hasCustomPrompt="1"/>
          </p:nvPr>
        </p:nvSpPr>
        <p:spPr>
          <a:xfrm>
            <a:off x="266795" y="3017484"/>
            <a:ext cx="4414583" cy="544969"/>
          </a:xfrm>
        </p:spPr>
        <p:txBody>
          <a:bodyPr anchor="t" anchorCtr="0">
            <a:noAutofit/>
          </a:bodyPr>
          <a:lstStyle>
            <a:lvl1pPr marL="0" indent="0">
              <a:spcBef>
                <a:spcPts val="0"/>
              </a:spcBef>
              <a:buNone/>
              <a:defRPr sz="3150" b="0" i="0" baseline="0">
                <a:ln>
                  <a:noFill/>
                </a:ln>
                <a:solidFill>
                  <a:schemeClr val="accent1"/>
                </a:solidFill>
                <a:latin typeface="Taub Sans 110" pitchFamily="2" charset="0"/>
                <a:ea typeface="Taub Sans 110" pitchFamily="2" charset="0"/>
              </a:defRPr>
            </a:lvl1pPr>
          </a:lstStyle>
          <a:p>
            <a:pPr lvl="0"/>
            <a:r>
              <a:rPr lang="en-US" dirty="0">
                <a:latin typeface="Taub Sans 130" pitchFamily="2" charset="0"/>
              </a:rPr>
              <a:t>&lt;Session Title&gt;</a:t>
            </a:r>
            <a:endParaRPr lang="en-US" dirty="0"/>
          </a:p>
        </p:txBody>
      </p:sp>
      <p:cxnSp>
        <p:nvCxnSpPr>
          <p:cNvPr id="25" name="Straight Connector 24">
            <a:extLst>
              <a:ext uri="{FF2B5EF4-FFF2-40B4-BE49-F238E27FC236}">
                <a16:creationId xmlns:a16="http://schemas.microsoft.com/office/drawing/2014/main" id="{5EE07A70-FFD0-C442-BE92-3142C19F8715}"/>
              </a:ext>
            </a:extLst>
          </p:cNvPr>
          <p:cNvCxnSpPr/>
          <p:nvPr userDrawn="1"/>
        </p:nvCxnSpPr>
        <p:spPr>
          <a:xfrm>
            <a:off x="-9698" y="2362731"/>
            <a:ext cx="9153698" cy="0"/>
          </a:xfrm>
          <a:prstGeom prst="line">
            <a:avLst/>
          </a:prstGeom>
          <a:ln>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7766055" y="3918857"/>
            <a:ext cx="0" cy="1275306"/>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987FB2F-F021-7843-B444-D9E6A2B92AB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314"/>
            <a:ext cx="9144000" cy="2427514"/>
          </a:xfrm>
          <a:prstGeom prst="rect">
            <a:avLst/>
          </a:prstGeom>
        </p:spPr>
      </p:pic>
    </p:spTree>
    <p:extLst>
      <p:ext uri="{BB962C8B-B14F-4D97-AF65-F5344CB8AC3E}">
        <p14:creationId xmlns:p14="http://schemas.microsoft.com/office/powerpoint/2010/main" val="12139892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76DFF1E-0550-BE43-824C-B13E88D4D9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698" y="0"/>
            <a:ext cx="9144000" cy="2362729"/>
          </a:xfrm>
          <a:prstGeom prst="rect">
            <a:avLst/>
          </a:prstGeom>
        </p:spPr>
      </p:pic>
      <p:sp>
        <p:nvSpPr>
          <p:cNvPr id="9" name="Rectangle 8"/>
          <p:cNvSpPr/>
          <p:nvPr userDrawn="1"/>
        </p:nvSpPr>
        <p:spPr>
          <a:xfrm>
            <a:off x="0" y="3969519"/>
            <a:ext cx="9144000" cy="1224644"/>
          </a:xfrm>
          <a:prstGeom prst="rect">
            <a:avLst/>
          </a:prstGeom>
          <a:solidFill>
            <a:srgbClr val="121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Taub Sans Regular Var" pitchFamily="2" charset="77"/>
            </a:endParaRPr>
          </a:p>
        </p:txBody>
      </p:sp>
      <p:sp>
        <p:nvSpPr>
          <p:cNvPr id="23" name="Text Placeholder 14">
            <a:extLst>
              <a:ext uri="{FF2B5EF4-FFF2-40B4-BE49-F238E27FC236}">
                <a16:creationId xmlns:a16="http://schemas.microsoft.com/office/drawing/2014/main" id="{7C0483F7-8740-CC4E-9A68-2F297CEBFAA5}"/>
              </a:ext>
            </a:extLst>
          </p:cNvPr>
          <p:cNvSpPr>
            <a:spLocks noGrp="1"/>
          </p:cNvSpPr>
          <p:nvPr>
            <p:ph type="body" sz="quarter" idx="10" hasCustomPrompt="1"/>
          </p:nvPr>
        </p:nvSpPr>
        <p:spPr>
          <a:xfrm>
            <a:off x="266795" y="2637468"/>
            <a:ext cx="2227023" cy="221726"/>
          </a:xfrm>
        </p:spPr>
        <p:txBody>
          <a:bodyPr anchor="ctr">
            <a:noAutofit/>
          </a:bodyPr>
          <a:lstStyle>
            <a:lvl1pPr marL="0" indent="0" algn="l">
              <a:lnSpc>
                <a:spcPct val="100000"/>
              </a:lnSpc>
              <a:spcBef>
                <a:spcPts val="0"/>
              </a:spcBef>
              <a:buNone/>
              <a:defRPr sz="1650" b="1" i="0" baseline="0">
                <a:solidFill>
                  <a:schemeClr val="tx1"/>
                </a:solidFill>
                <a:latin typeface="Taub Sans" pitchFamily="2" charset="0"/>
                <a:ea typeface="Taub Sans" pitchFamily="2" charset="0"/>
              </a:defRPr>
            </a:lvl1pPr>
          </a:lstStyle>
          <a:p>
            <a:pPr lvl="0"/>
            <a:r>
              <a:rPr lang="en-US" dirty="0"/>
              <a:t>Session #: &lt;FOT-#&gt;</a:t>
            </a:r>
          </a:p>
        </p:txBody>
      </p:sp>
      <p:sp>
        <p:nvSpPr>
          <p:cNvPr id="24" name="Text Placeholder 14">
            <a:extLst>
              <a:ext uri="{FF2B5EF4-FFF2-40B4-BE49-F238E27FC236}">
                <a16:creationId xmlns:a16="http://schemas.microsoft.com/office/drawing/2014/main" id="{7C0483F7-8740-CC4E-9A68-2F297CEBFAA5}"/>
              </a:ext>
            </a:extLst>
          </p:cNvPr>
          <p:cNvSpPr>
            <a:spLocks noGrp="1"/>
          </p:cNvSpPr>
          <p:nvPr>
            <p:ph type="body" sz="quarter" idx="11" hasCustomPrompt="1"/>
          </p:nvPr>
        </p:nvSpPr>
        <p:spPr>
          <a:xfrm>
            <a:off x="4937368" y="4115154"/>
            <a:ext cx="2463311" cy="459851"/>
          </a:xfrm>
        </p:spPr>
        <p:txBody>
          <a:bodyPr>
            <a:noAutofit/>
          </a:bodyPr>
          <a:lstStyle>
            <a:lvl1pPr marL="0" indent="0">
              <a:lnSpc>
                <a:spcPct val="100000"/>
              </a:lnSpc>
              <a:spcBef>
                <a:spcPts val="0"/>
              </a:spcBef>
              <a:buNone/>
              <a:defRPr sz="1350" b="0" i="0" baseline="0">
                <a:ln>
                  <a:noFill/>
                </a:ln>
                <a:solidFill>
                  <a:schemeClr val="bg1"/>
                </a:solidFill>
                <a:latin typeface="Taub Sans 070"/>
                <a:ea typeface="Taub Sans" pitchFamily="2" charset="0"/>
              </a:defRPr>
            </a:lvl1pPr>
          </a:lstStyle>
          <a:p>
            <a:pPr lvl="0"/>
            <a:r>
              <a:rPr lang="en-US" dirty="0"/>
              <a:t>Date: Month xx, 2020</a:t>
            </a:r>
          </a:p>
          <a:p>
            <a:pPr lvl="0"/>
            <a:r>
              <a:rPr lang="en-US" dirty="0"/>
              <a:t>Time: 00:00 a.m.</a:t>
            </a:r>
          </a:p>
        </p:txBody>
      </p:sp>
      <p:sp>
        <p:nvSpPr>
          <p:cNvPr id="45" name="Text Placeholder 14">
            <a:extLst>
              <a:ext uri="{FF2B5EF4-FFF2-40B4-BE49-F238E27FC236}">
                <a16:creationId xmlns:a16="http://schemas.microsoft.com/office/drawing/2014/main" id="{7C0483F7-8740-CC4E-9A68-2F297CEBFAA5}"/>
              </a:ext>
            </a:extLst>
          </p:cNvPr>
          <p:cNvSpPr>
            <a:spLocks noGrp="1"/>
          </p:cNvSpPr>
          <p:nvPr>
            <p:ph type="body" sz="quarter" idx="16" hasCustomPrompt="1"/>
          </p:nvPr>
        </p:nvSpPr>
        <p:spPr>
          <a:xfrm>
            <a:off x="266797" y="4115153"/>
            <a:ext cx="4409805" cy="318623"/>
          </a:xfrm>
        </p:spPr>
        <p:txBody>
          <a:bodyPr>
            <a:noAutofit/>
          </a:bodyPr>
          <a:lstStyle>
            <a:lvl1pPr marL="0" indent="0">
              <a:lnSpc>
                <a:spcPct val="100000"/>
              </a:lnSpc>
              <a:spcBef>
                <a:spcPts val="0"/>
              </a:spcBef>
              <a:buNone/>
              <a:defRPr sz="1650" b="0" i="0" baseline="0">
                <a:solidFill>
                  <a:schemeClr val="bg1"/>
                </a:solidFill>
                <a:latin typeface="Taub Sans 070"/>
                <a:ea typeface="Taub Sans" pitchFamily="2" charset="0"/>
              </a:defRPr>
            </a:lvl1pPr>
          </a:lstStyle>
          <a:p>
            <a:pPr lvl="0"/>
            <a:r>
              <a:rPr lang="en-US" dirty="0" err="1"/>
              <a:t>Firstname</a:t>
            </a:r>
            <a:r>
              <a:rPr lang="en-US" dirty="0"/>
              <a:t> </a:t>
            </a:r>
            <a:r>
              <a:rPr lang="en-US" dirty="0" err="1"/>
              <a:t>Lastname</a:t>
            </a:r>
            <a:r>
              <a:rPr lang="en-US" dirty="0"/>
              <a:t>, Title</a:t>
            </a:r>
          </a:p>
        </p:txBody>
      </p:sp>
      <p:sp>
        <p:nvSpPr>
          <p:cNvPr id="16" name="Text Placeholder 14">
            <a:extLst>
              <a:ext uri="{FF2B5EF4-FFF2-40B4-BE49-F238E27FC236}">
                <a16:creationId xmlns:a16="http://schemas.microsoft.com/office/drawing/2014/main" id="{7C0483F7-8740-CC4E-9A68-2F297CEBFAA5}"/>
              </a:ext>
            </a:extLst>
          </p:cNvPr>
          <p:cNvSpPr>
            <a:spLocks noGrp="1"/>
          </p:cNvSpPr>
          <p:nvPr>
            <p:ph type="body" sz="quarter" idx="15" hasCustomPrompt="1"/>
          </p:nvPr>
        </p:nvSpPr>
        <p:spPr>
          <a:xfrm>
            <a:off x="266795" y="3017484"/>
            <a:ext cx="4414583" cy="544969"/>
          </a:xfrm>
        </p:spPr>
        <p:txBody>
          <a:bodyPr anchor="t" anchorCtr="0">
            <a:noAutofit/>
          </a:bodyPr>
          <a:lstStyle>
            <a:lvl1pPr marL="0" indent="0">
              <a:spcBef>
                <a:spcPts val="0"/>
              </a:spcBef>
              <a:buNone/>
              <a:defRPr sz="3150" b="0" i="0" baseline="0">
                <a:ln>
                  <a:noFill/>
                </a:ln>
                <a:solidFill>
                  <a:schemeClr val="accent1"/>
                </a:solidFill>
                <a:latin typeface="Taub Sans 110" pitchFamily="2" charset="0"/>
                <a:ea typeface="Taub Sans 110" pitchFamily="2" charset="0"/>
              </a:defRPr>
            </a:lvl1pPr>
          </a:lstStyle>
          <a:p>
            <a:pPr lvl="0"/>
            <a:r>
              <a:rPr lang="en-US" dirty="0">
                <a:latin typeface="Taub Sans 130" pitchFamily="2" charset="0"/>
              </a:rPr>
              <a:t>&lt;Session Title&gt;</a:t>
            </a:r>
            <a:endParaRPr lang="en-US" dirty="0"/>
          </a:p>
        </p:txBody>
      </p:sp>
      <p:cxnSp>
        <p:nvCxnSpPr>
          <p:cNvPr id="25" name="Straight Connector 24">
            <a:extLst>
              <a:ext uri="{FF2B5EF4-FFF2-40B4-BE49-F238E27FC236}">
                <a16:creationId xmlns:a16="http://schemas.microsoft.com/office/drawing/2014/main" id="{5EE07A70-FFD0-C442-BE92-3142C19F8715}"/>
              </a:ext>
            </a:extLst>
          </p:cNvPr>
          <p:cNvCxnSpPr/>
          <p:nvPr userDrawn="1"/>
        </p:nvCxnSpPr>
        <p:spPr>
          <a:xfrm>
            <a:off x="-9698" y="2362731"/>
            <a:ext cx="9153698" cy="0"/>
          </a:xfrm>
          <a:prstGeom prst="line">
            <a:avLst/>
          </a:prstGeom>
          <a:ln>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7766055" y="3918857"/>
            <a:ext cx="0" cy="1275306"/>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39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Multi-page)      2 of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FF84B2-71C5-5E46-964A-D1BA3422A8B0}"/>
              </a:ext>
            </a:extLst>
          </p:cNvPr>
          <p:cNvSpPr>
            <a:spLocks noGrp="1"/>
          </p:cNvSpPr>
          <p:nvPr>
            <p:ph idx="1" hasCustomPrompt="1"/>
          </p:nvPr>
        </p:nvSpPr>
        <p:spPr>
          <a:xfrm>
            <a:off x="0" y="2337769"/>
            <a:ext cx="9144000" cy="1126669"/>
          </a:xfrm>
          <a:prstGeom prst="rect">
            <a:avLst/>
          </a:prstGeom>
        </p:spPr>
        <p:txBody>
          <a:bodyPr lIns="640080" tIns="182880" rIns="0" bIns="0"/>
          <a:lstStyle>
            <a:lvl1pPr marL="228600" marR="0" indent="-228600" algn="l" defTabSz="457200" rtl="0" eaLnBrk="1" fontAlgn="auto" latinLnBrk="0" hangingPunct="1">
              <a:lnSpc>
                <a:spcPct val="100000"/>
              </a:lnSpc>
              <a:spcBef>
                <a:spcPts val="600"/>
              </a:spcBef>
              <a:spcAft>
                <a:spcPts val="0"/>
              </a:spcAft>
              <a:buClr>
                <a:srgbClr val="EE2E24"/>
              </a:buClr>
              <a:buSzPct val="90000"/>
              <a:buFont typeface="Wingdings" pitchFamily="2" charset="2"/>
              <a:buChar char="§"/>
              <a:tabLst/>
              <a:defRPr sz="1800"/>
            </a:lvl1pPr>
            <a:lvl2pPr marL="458788" indent="-233363">
              <a:buSzPct val="85000"/>
              <a:defRPr sz="2400"/>
            </a:lvl2pPr>
          </a:lstStyle>
          <a:p>
            <a:pPr lvl="0"/>
            <a:r>
              <a:rPr lang="en-US"/>
              <a:t>Name (bold), Title, Company</a:t>
            </a:r>
          </a:p>
          <a:p>
            <a:pPr lvl="0"/>
            <a:r>
              <a:rPr lang="en-US"/>
              <a:t>Name (bold), Title, Company</a:t>
            </a:r>
          </a:p>
          <a:p>
            <a:pPr lvl="0"/>
            <a:r>
              <a:rPr lang="en-US"/>
              <a:t>Name (bold), Title, Company</a:t>
            </a:r>
          </a:p>
        </p:txBody>
      </p:sp>
      <p:sp>
        <p:nvSpPr>
          <p:cNvPr id="4" name="Text Placeholder 5">
            <a:extLst>
              <a:ext uri="{FF2B5EF4-FFF2-40B4-BE49-F238E27FC236}">
                <a16:creationId xmlns:a16="http://schemas.microsoft.com/office/drawing/2014/main" id="{BF40EDD3-6FFC-314C-AC58-C92F6E5D28E2}"/>
              </a:ext>
            </a:extLst>
          </p:cNvPr>
          <p:cNvSpPr>
            <a:spLocks noGrp="1"/>
          </p:cNvSpPr>
          <p:nvPr>
            <p:ph type="body" sz="quarter" idx="15" hasCustomPrompt="1"/>
          </p:nvPr>
        </p:nvSpPr>
        <p:spPr>
          <a:xfrm>
            <a:off x="0" y="1924492"/>
            <a:ext cx="9144000" cy="413275"/>
          </a:xfrm>
          <a:prstGeom prst="rect">
            <a:avLst/>
          </a:prstGeom>
        </p:spPr>
        <p:txBody>
          <a:bodyPr wrap="square" lIns="457200" tIns="182880" rIns="0" bIns="0"/>
          <a:lstStyle>
            <a:lvl1pPr marL="0" indent="0">
              <a:lnSpc>
                <a:spcPts val="2200"/>
              </a:lnSpc>
              <a:spcBef>
                <a:spcPts val="0"/>
              </a:spcBef>
              <a:buFontTx/>
              <a:buNone/>
              <a:defRPr sz="1800" i="1"/>
            </a:lvl1pPr>
          </a:lstStyle>
          <a:p>
            <a:pPr lvl="0"/>
            <a:r>
              <a:rPr lang="en-US"/>
              <a:t>Speakers: (18pt Calibri italic, with colon)</a:t>
            </a:r>
          </a:p>
        </p:txBody>
      </p:sp>
      <p:sp>
        <p:nvSpPr>
          <p:cNvPr id="5" name="Content Placeholder 2">
            <a:extLst>
              <a:ext uri="{FF2B5EF4-FFF2-40B4-BE49-F238E27FC236}">
                <a16:creationId xmlns:a16="http://schemas.microsoft.com/office/drawing/2014/main" id="{3EDE7FA8-6509-2B4F-96B1-3152C98388D0}"/>
              </a:ext>
            </a:extLst>
          </p:cNvPr>
          <p:cNvSpPr>
            <a:spLocks noGrp="1"/>
          </p:cNvSpPr>
          <p:nvPr>
            <p:ph idx="16" hasCustomPrompt="1"/>
          </p:nvPr>
        </p:nvSpPr>
        <p:spPr>
          <a:xfrm>
            <a:off x="0" y="3936799"/>
            <a:ext cx="9144000" cy="547930"/>
          </a:xfrm>
          <a:prstGeom prst="rect">
            <a:avLst/>
          </a:prstGeom>
        </p:spPr>
        <p:txBody>
          <a:bodyPr lIns="640080" tIns="182880" rIns="0" bIns="0"/>
          <a:lstStyle>
            <a:lvl1pPr marL="228600" marR="0" indent="-228600" algn="l" defTabSz="457200" rtl="0" eaLnBrk="1" fontAlgn="auto" latinLnBrk="0" hangingPunct="1">
              <a:lnSpc>
                <a:spcPct val="100000"/>
              </a:lnSpc>
              <a:spcBef>
                <a:spcPts val="600"/>
              </a:spcBef>
              <a:spcAft>
                <a:spcPts val="0"/>
              </a:spcAft>
              <a:buClr>
                <a:srgbClr val="EE2E24"/>
              </a:buClr>
              <a:buSzPct val="90000"/>
              <a:buFont typeface="Wingdings" pitchFamily="2" charset="2"/>
              <a:buChar char="§"/>
              <a:tabLst/>
              <a:defRPr sz="1800"/>
            </a:lvl1pPr>
            <a:lvl2pPr marL="458788" indent="-233363">
              <a:buSzPct val="85000"/>
              <a:defRPr sz="2400"/>
            </a:lvl2pPr>
          </a:lstStyle>
          <a:p>
            <a:pPr lvl="0"/>
            <a:r>
              <a:rPr lang="en-US"/>
              <a:t>Name (bold), Title, Company</a:t>
            </a:r>
          </a:p>
        </p:txBody>
      </p:sp>
      <p:sp>
        <p:nvSpPr>
          <p:cNvPr id="6" name="Text Placeholder 5">
            <a:extLst>
              <a:ext uri="{FF2B5EF4-FFF2-40B4-BE49-F238E27FC236}">
                <a16:creationId xmlns:a16="http://schemas.microsoft.com/office/drawing/2014/main" id="{E6F4D56D-DE59-BC4A-B765-B452C6F411F7}"/>
              </a:ext>
            </a:extLst>
          </p:cNvPr>
          <p:cNvSpPr>
            <a:spLocks noGrp="1"/>
          </p:cNvSpPr>
          <p:nvPr>
            <p:ph type="body" sz="quarter" idx="17" hasCustomPrompt="1"/>
          </p:nvPr>
        </p:nvSpPr>
        <p:spPr>
          <a:xfrm>
            <a:off x="0" y="3464439"/>
            <a:ext cx="9144000" cy="472360"/>
          </a:xfrm>
          <a:prstGeom prst="rect">
            <a:avLst/>
          </a:prstGeom>
        </p:spPr>
        <p:txBody>
          <a:bodyPr wrap="square" lIns="457200" tIns="228600" rIns="0" bIns="0"/>
          <a:lstStyle>
            <a:lvl1pPr marL="0" indent="0">
              <a:lnSpc>
                <a:spcPts val="2200"/>
              </a:lnSpc>
              <a:spcBef>
                <a:spcPts val="0"/>
              </a:spcBef>
              <a:buFontTx/>
              <a:buNone/>
              <a:defRPr sz="1800" i="1"/>
            </a:lvl1pPr>
          </a:lstStyle>
          <a:p>
            <a:pPr lvl="0"/>
            <a:r>
              <a:rPr lang="en-US"/>
              <a:t>Moderator: (18pt Calibri italic, with colon)</a:t>
            </a:r>
          </a:p>
        </p:txBody>
      </p:sp>
      <p:sp>
        <p:nvSpPr>
          <p:cNvPr id="7" name="Content Placeholder 3">
            <a:extLst>
              <a:ext uri="{FF2B5EF4-FFF2-40B4-BE49-F238E27FC236}">
                <a16:creationId xmlns:a16="http://schemas.microsoft.com/office/drawing/2014/main" id="{1C7BB9F3-082E-2D4A-B156-4736BF29522F}"/>
              </a:ext>
            </a:extLst>
          </p:cNvPr>
          <p:cNvSpPr>
            <a:spLocks noGrp="1"/>
          </p:cNvSpPr>
          <p:nvPr>
            <p:ph sz="quarter" idx="19" hasCustomPrompt="1"/>
          </p:nvPr>
        </p:nvSpPr>
        <p:spPr>
          <a:xfrm>
            <a:off x="4781443" y="4792158"/>
            <a:ext cx="4362558" cy="351342"/>
          </a:xfrm>
          <a:prstGeom prst="rect">
            <a:avLst/>
          </a:prstGeom>
        </p:spPr>
        <p:txBody>
          <a:bodyPr lIns="0" tIns="0" rIns="457200" bIns="182880" anchor="b" anchorCtr="0"/>
          <a:lstStyle>
            <a:lvl1pPr marL="0" indent="0" algn="r">
              <a:buFontTx/>
              <a:buNone/>
              <a:defRPr sz="1200" b="1"/>
            </a:lvl1pPr>
            <a:lvl2pPr marL="457200" indent="0">
              <a:buFontTx/>
              <a:buNone/>
              <a:defRPr sz="1200" b="1"/>
            </a:lvl2pPr>
            <a:lvl3pPr marL="914400" indent="0">
              <a:buFontTx/>
              <a:buNone/>
              <a:defRPr sz="1200" b="1"/>
            </a:lvl3pPr>
            <a:lvl4pPr marL="1371600" indent="0">
              <a:buFontTx/>
              <a:buNone/>
              <a:defRPr sz="1200" b="1"/>
            </a:lvl4pPr>
            <a:lvl5pPr marL="1828800" indent="0">
              <a:buFontTx/>
              <a:buNone/>
              <a:defRPr sz="1200" b="1"/>
            </a:lvl5pPr>
          </a:lstStyle>
          <a:p>
            <a:pPr lvl="0"/>
            <a:r>
              <a:rPr lang="en-US"/>
              <a:t>Presentation Date (Month, Day, Year) – 12pt Calibri Bold</a:t>
            </a:r>
          </a:p>
        </p:txBody>
      </p:sp>
      <p:sp>
        <p:nvSpPr>
          <p:cNvPr id="8" name="Content Placeholder 9">
            <a:extLst>
              <a:ext uri="{FF2B5EF4-FFF2-40B4-BE49-F238E27FC236}">
                <a16:creationId xmlns:a16="http://schemas.microsoft.com/office/drawing/2014/main" id="{98246936-35A7-1645-8551-B87EE91CD1DE}"/>
              </a:ext>
            </a:extLst>
          </p:cNvPr>
          <p:cNvSpPr>
            <a:spLocks noGrp="1"/>
          </p:cNvSpPr>
          <p:nvPr>
            <p:ph sz="quarter" idx="20" hasCustomPrompt="1"/>
          </p:nvPr>
        </p:nvSpPr>
        <p:spPr>
          <a:xfrm>
            <a:off x="7068312" y="4072328"/>
            <a:ext cx="990600" cy="225065"/>
          </a:xfrm>
          <a:prstGeom prst="rect">
            <a:avLst/>
          </a:prstGeom>
        </p:spPr>
        <p:txBody>
          <a:bodyPr wrap="square" lIns="0" tIns="0" rIns="0" bIns="45720"/>
          <a:lstStyle>
            <a:lvl1pPr marL="0" indent="0">
              <a:buFontTx/>
              <a:buNone/>
              <a:defRPr sz="1200" i="1"/>
            </a:lvl1pPr>
          </a:lstStyle>
          <a:p>
            <a:r>
              <a:rPr lang="en-US"/>
              <a:t>Sponsored by:</a:t>
            </a:r>
          </a:p>
        </p:txBody>
      </p:sp>
      <p:sp>
        <p:nvSpPr>
          <p:cNvPr id="9" name="Picture Placeholder 10">
            <a:extLst>
              <a:ext uri="{FF2B5EF4-FFF2-40B4-BE49-F238E27FC236}">
                <a16:creationId xmlns:a16="http://schemas.microsoft.com/office/drawing/2014/main" id="{90C6DA23-5225-0241-953D-B4BE962E46A9}"/>
              </a:ext>
            </a:extLst>
          </p:cNvPr>
          <p:cNvSpPr>
            <a:spLocks noGrp="1"/>
          </p:cNvSpPr>
          <p:nvPr>
            <p:ph type="pic" sz="quarter" idx="21" hasCustomPrompt="1"/>
          </p:nvPr>
        </p:nvSpPr>
        <p:spPr>
          <a:xfrm>
            <a:off x="7068312" y="4312553"/>
            <a:ext cx="1828800" cy="457200"/>
          </a:xfrm>
          <a:prstGeom prst="rect">
            <a:avLst/>
          </a:prstGeom>
        </p:spPr>
        <p:txBody>
          <a:bodyPr lIns="0" rIns="0"/>
          <a:lstStyle>
            <a:lvl1pPr marL="0" indent="0">
              <a:buNone/>
              <a:defRPr sz="1100"/>
            </a:lvl1pPr>
          </a:lstStyle>
          <a:p>
            <a:r>
              <a:rPr lang="en-US"/>
              <a:t>Insert sponsor logo</a:t>
            </a:r>
          </a:p>
        </p:txBody>
      </p:sp>
    </p:spTree>
    <p:extLst>
      <p:ext uri="{BB962C8B-B14F-4D97-AF65-F5344CB8AC3E}">
        <p14:creationId xmlns:p14="http://schemas.microsoft.com/office/powerpoint/2010/main" val="8670518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C29D90-1AB1-A445-9E28-6CF820E7DB1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6148"/>
            <a:ext cx="9144000" cy="2428879"/>
          </a:xfrm>
          <a:prstGeom prst="rect">
            <a:avLst/>
          </a:prstGeom>
        </p:spPr>
      </p:pic>
      <p:sp>
        <p:nvSpPr>
          <p:cNvPr id="9" name="Rectangle 8"/>
          <p:cNvSpPr/>
          <p:nvPr userDrawn="1"/>
        </p:nvSpPr>
        <p:spPr>
          <a:xfrm>
            <a:off x="0" y="3969519"/>
            <a:ext cx="9144000" cy="1224644"/>
          </a:xfrm>
          <a:prstGeom prst="rect">
            <a:avLst/>
          </a:prstGeom>
          <a:solidFill>
            <a:srgbClr val="121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Taub Sans Regular Var" pitchFamily="2" charset="77"/>
            </a:endParaRPr>
          </a:p>
        </p:txBody>
      </p:sp>
      <p:sp>
        <p:nvSpPr>
          <p:cNvPr id="23" name="Text Placeholder 14">
            <a:extLst>
              <a:ext uri="{FF2B5EF4-FFF2-40B4-BE49-F238E27FC236}">
                <a16:creationId xmlns:a16="http://schemas.microsoft.com/office/drawing/2014/main" id="{7C0483F7-8740-CC4E-9A68-2F297CEBFAA5}"/>
              </a:ext>
            </a:extLst>
          </p:cNvPr>
          <p:cNvSpPr>
            <a:spLocks noGrp="1"/>
          </p:cNvSpPr>
          <p:nvPr>
            <p:ph type="body" sz="quarter" idx="10" hasCustomPrompt="1"/>
          </p:nvPr>
        </p:nvSpPr>
        <p:spPr>
          <a:xfrm>
            <a:off x="266795" y="2637468"/>
            <a:ext cx="2227023" cy="221726"/>
          </a:xfrm>
        </p:spPr>
        <p:txBody>
          <a:bodyPr anchor="ctr">
            <a:noAutofit/>
          </a:bodyPr>
          <a:lstStyle>
            <a:lvl1pPr marL="0" indent="0" algn="l">
              <a:lnSpc>
                <a:spcPct val="100000"/>
              </a:lnSpc>
              <a:spcBef>
                <a:spcPts val="0"/>
              </a:spcBef>
              <a:buNone/>
              <a:defRPr sz="1650" b="1" i="0" baseline="0">
                <a:solidFill>
                  <a:schemeClr val="tx1"/>
                </a:solidFill>
                <a:latin typeface="Taub Sans" pitchFamily="2" charset="0"/>
                <a:ea typeface="Taub Sans" pitchFamily="2" charset="0"/>
              </a:defRPr>
            </a:lvl1pPr>
          </a:lstStyle>
          <a:p>
            <a:pPr lvl="0"/>
            <a:r>
              <a:rPr lang="en-US" dirty="0"/>
              <a:t>Session #: &lt;FOT-#&gt;</a:t>
            </a:r>
          </a:p>
        </p:txBody>
      </p:sp>
      <p:sp>
        <p:nvSpPr>
          <p:cNvPr id="24" name="Text Placeholder 14">
            <a:extLst>
              <a:ext uri="{FF2B5EF4-FFF2-40B4-BE49-F238E27FC236}">
                <a16:creationId xmlns:a16="http://schemas.microsoft.com/office/drawing/2014/main" id="{7C0483F7-8740-CC4E-9A68-2F297CEBFAA5}"/>
              </a:ext>
            </a:extLst>
          </p:cNvPr>
          <p:cNvSpPr>
            <a:spLocks noGrp="1"/>
          </p:cNvSpPr>
          <p:nvPr>
            <p:ph type="body" sz="quarter" idx="11" hasCustomPrompt="1"/>
          </p:nvPr>
        </p:nvSpPr>
        <p:spPr>
          <a:xfrm>
            <a:off x="4937368" y="4115154"/>
            <a:ext cx="2463311" cy="459851"/>
          </a:xfrm>
        </p:spPr>
        <p:txBody>
          <a:bodyPr>
            <a:noAutofit/>
          </a:bodyPr>
          <a:lstStyle>
            <a:lvl1pPr marL="0" indent="0">
              <a:lnSpc>
                <a:spcPct val="100000"/>
              </a:lnSpc>
              <a:spcBef>
                <a:spcPts val="0"/>
              </a:spcBef>
              <a:buNone/>
              <a:defRPr sz="1350" b="0" i="0" baseline="0">
                <a:ln>
                  <a:noFill/>
                </a:ln>
                <a:solidFill>
                  <a:schemeClr val="bg1"/>
                </a:solidFill>
                <a:latin typeface="Taub Sans 070"/>
                <a:ea typeface="Taub Sans" pitchFamily="2" charset="0"/>
              </a:defRPr>
            </a:lvl1pPr>
          </a:lstStyle>
          <a:p>
            <a:pPr lvl="0"/>
            <a:r>
              <a:rPr lang="en-US" dirty="0"/>
              <a:t>Date: Month xx, 2020</a:t>
            </a:r>
          </a:p>
          <a:p>
            <a:pPr lvl="0"/>
            <a:r>
              <a:rPr lang="en-US" dirty="0"/>
              <a:t>Time: 00:00 a.m.</a:t>
            </a:r>
          </a:p>
        </p:txBody>
      </p:sp>
      <p:sp>
        <p:nvSpPr>
          <p:cNvPr id="45" name="Text Placeholder 14">
            <a:extLst>
              <a:ext uri="{FF2B5EF4-FFF2-40B4-BE49-F238E27FC236}">
                <a16:creationId xmlns:a16="http://schemas.microsoft.com/office/drawing/2014/main" id="{7C0483F7-8740-CC4E-9A68-2F297CEBFAA5}"/>
              </a:ext>
            </a:extLst>
          </p:cNvPr>
          <p:cNvSpPr>
            <a:spLocks noGrp="1"/>
          </p:cNvSpPr>
          <p:nvPr>
            <p:ph type="body" sz="quarter" idx="16" hasCustomPrompt="1"/>
          </p:nvPr>
        </p:nvSpPr>
        <p:spPr>
          <a:xfrm>
            <a:off x="266797" y="4115153"/>
            <a:ext cx="4409805" cy="318623"/>
          </a:xfrm>
        </p:spPr>
        <p:txBody>
          <a:bodyPr>
            <a:noAutofit/>
          </a:bodyPr>
          <a:lstStyle>
            <a:lvl1pPr marL="0" indent="0">
              <a:lnSpc>
                <a:spcPct val="100000"/>
              </a:lnSpc>
              <a:spcBef>
                <a:spcPts val="0"/>
              </a:spcBef>
              <a:buNone/>
              <a:defRPr sz="1650" b="0" i="0" baseline="0">
                <a:solidFill>
                  <a:schemeClr val="bg1"/>
                </a:solidFill>
                <a:latin typeface="Taub Sans 070"/>
                <a:ea typeface="Taub Sans" pitchFamily="2" charset="0"/>
              </a:defRPr>
            </a:lvl1pPr>
          </a:lstStyle>
          <a:p>
            <a:pPr lvl="0"/>
            <a:r>
              <a:rPr lang="en-US" dirty="0" err="1"/>
              <a:t>Firstname</a:t>
            </a:r>
            <a:r>
              <a:rPr lang="en-US" dirty="0"/>
              <a:t> </a:t>
            </a:r>
            <a:r>
              <a:rPr lang="en-US" dirty="0" err="1"/>
              <a:t>Lastname</a:t>
            </a:r>
            <a:r>
              <a:rPr lang="en-US" dirty="0"/>
              <a:t>, Title</a:t>
            </a:r>
          </a:p>
        </p:txBody>
      </p:sp>
      <p:sp>
        <p:nvSpPr>
          <p:cNvPr id="16" name="Text Placeholder 14">
            <a:extLst>
              <a:ext uri="{FF2B5EF4-FFF2-40B4-BE49-F238E27FC236}">
                <a16:creationId xmlns:a16="http://schemas.microsoft.com/office/drawing/2014/main" id="{7C0483F7-8740-CC4E-9A68-2F297CEBFAA5}"/>
              </a:ext>
            </a:extLst>
          </p:cNvPr>
          <p:cNvSpPr>
            <a:spLocks noGrp="1"/>
          </p:cNvSpPr>
          <p:nvPr>
            <p:ph type="body" sz="quarter" idx="15" hasCustomPrompt="1"/>
          </p:nvPr>
        </p:nvSpPr>
        <p:spPr>
          <a:xfrm>
            <a:off x="266795" y="3017484"/>
            <a:ext cx="4414583" cy="544969"/>
          </a:xfrm>
        </p:spPr>
        <p:txBody>
          <a:bodyPr anchor="t" anchorCtr="0">
            <a:noAutofit/>
          </a:bodyPr>
          <a:lstStyle>
            <a:lvl1pPr marL="0" indent="0">
              <a:spcBef>
                <a:spcPts val="0"/>
              </a:spcBef>
              <a:buNone/>
              <a:defRPr sz="3150" b="0" i="0" baseline="0">
                <a:ln>
                  <a:noFill/>
                </a:ln>
                <a:solidFill>
                  <a:schemeClr val="accent1"/>
                </a:solidFill>
                <a:latin typeface="Taub Sans 110" pitchFamily="2" charset="0"/>
                <a:ea typeface="Taub Sans 110" pitchFamily="2" charset="0"/>
              </a:defRPr>
            </a:lvl1pPr>
          </a:lstStyle>
          <a:p>
            <a:pPr lvl="0"/>
            <a:r>
              <a:rPr lang="en-US" dirty="0">
                <a:latin typeface="Taub Sans 130" pitchFamily="2" charset="0"/>
              </a:rPr>
              <a:t>&lt;Session Title&gt;</a:t>
            </a:r>
            <a:endParaRPr lang="en-US" dirty="0"/>
          </a:p>
        </p:txBody>
      </p:sp>
      <p:cxnSp>
        <p:nvCxnSpPr>
          <p:cNvPr id="25" name="Straight Connector 24">
            <a:extLst>
              <a:ext uri="{FF2B5EF4-FFF2-40B4-BE49-F238E27FC236}">
                <a16:creationId xmlns:a16="http://schemas.microsoft.com/office/drawing/2014/main" id="{5EE07A70-FFD0-C442-BE92-3142C19F8715}"/>
              </a:ext>
            </a:extLst>
          </p:cNvPr>
          <p:cNvCxnSpPr/>
          <p:nvPr userDrawn="1"/>
        </p:nvCxnSpPr>
        <p:spPr>
          <a:xfrm>
            <a:off x="-9698" y="2362731"/>
            <a:ext cx="9153698" cy="0"/>
          </a:xfrm>
          <a:prstGeom prst="line">
            <a:avLst/>
          </a:prstGeom>
          <a:ln>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flipV="1">
            <a:off x="7766055" y="3918857"/>
            <a:ext cx="0" cy="1275306"/>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6EFA4C3-0B98-9548-8012-03099E231F8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698" y="-66148"/>
            <a:ext cx="9144000" cy="2428877"/>
          </a:xfrm>
          <a:prstGeom prst="rect">
            <a:avLst/>
          </a:prstGeom>
        </p:spPr>
      </p:pic>
    </p:spTree>
    <p:extLst>
      <p:ext uri="{BB962C8B-B14F-4D97-AF65-F5344CB8AC3E}">
        <p14:creationId xmlns:p14="http://schemas.microsoft.com/office/powerpoint/2010/main" val="18885995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C2D83-7C63-314E-898C-5B9E7E90E5E2}"/>
              </a:ext>
            </a:extLst>
          </p:cNvPr>
          <p:cNvSpPr/>
          <p:nvPr userDrawn="1"/>
        </p:nvSpPr>
        <p:spPr>
          <a:xfrm>
            <a:off x="0" y="0"/>
            <a:ext cx="9144000" cy="4928461"/>
          </a:xfrm>
          <a:prstGeom prst="rect">
            <a:avLst/>
          </a:prstGeom>
          <a:solidFill>
            <a:srgbClr val="121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Taub Sans Regular Var" pitchFamily="2" charset="77"/>
            </a:endParaRPr>
          </a:p>
        </p:txBody>
      </p:sp>
      <p:sp>
        <p:nvSpPr>
          <p:cNvPr id="11" name="Rectangle 10">
            <a:extLst>
              <a:ext uri="{FF2B5EF4-FFF2-40B4-BE49-F238E27FC236}">
                <a16:creationId xmlns:a16="http://schemas.microsoft.com/office/drawing/2014/main" id="{10204A0B-A93A-D248-8ABB-BFCFB1934717}"/>
              </a:ext>
            </a:extLst>
          </p:cNvPr>
          <p:cNvSpPr/>
          <p:nvPr userDrawn="1"/>
        </p:nvSpPr>
        <p:spPr>
          <a:xfrm>
            <a:off x="6973952" y="4954950"/>
            <a:ext cx="2170049" cy="188551"/>
          </a:xfrm>
          <a:prstGeom prst="rect">
            <a:avLst/>
          </a:prstGeom>
          <a:solidFill>
            <a:srgbClr val="121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Taub Sans Regular Var" pitchFamily="2" charset="77"/>
            </a:endParaRPr>
          </a:p>
        </p:txBody>
      </p:sp>
      <p:cxnSp>
        <p:nvCxnSpPr>
          <p:cNvPr id="4" name="Straight Connector 3">
            <a:extLst>
              <a:ext uri="{FF2B5EF4-FFF2-40B4-BE49-F238E27FC236}">
                <a16:creationId xmlns:a16="http://schemas.microsoft.com/office/drawing/2014/main" id="{F2A9556A-E342-BF48-BFE8-9E91646B2EAC}"/>
              </a:ext>
            </a:extLst>
          </p:cNvPr>
          <p:cNvCxnSpPr>
            <a:cxnSpLocks/>
          </p:cNvCxnSpPr>
          <p:nvPr userDrawn="1"/>
        </p:nvCxnSpPr>
        <p:spPr>
          <a:xfrm>
            <a:off x="6660397" y="0"/>
            <a:ext cx="0" cy="5253926"/>
          </a:xfrm>
          <a:prstGeom prst="line">
            <a:avLst/>
          </a:prstGeom>
          <a:ln w="254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E8877-F626-0346-BD51-8242C59CFE65}"/>
              </a:ext>
            </a:extLst>
          </p:cNvPr>
          <p:cNvCxnSpPr>
            <a:cxnSpLocks/>
          </p:cNvCxnSpPr>
          <p:nvPr userDrawn="1"/>
        </p:nvCxnSpPr>
        <p:spPr>
          <a:xfrm>
            <a:off x="0" y="1183683"/>
            <a:ext cx="9144000" cy="0"/>
          </a:xfrm>
          <a:prstGeom prst="line">
            <a:avLst/>
          </a:prstGeom>
          <a:ln w="254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E13474-3F90-8F42-88CC-C69AC903C513}"/>
              </a:ext>
            </a:extLst>
          </p:cNvPr>
          <p:cNvCxnSpPr>
            <a:cxnSpLocks/>
          </p:cNvCxnSpPr>
          <p:nvPr userDrawn="1"/>
        </p:nvCxnSpPr>
        <p:spPr>
          <a:xfrm>
            <a:off x="0" y="4878092"/>
            <a:ext cx="9144000" cy="0"/>
          </a:xfrm>
          <a:prstGeom prst="line">
            <a:avLst/>
          </a:prstGeom>
          <a:ln w="254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AB55001B-69A8-9247-9AB8-4688E6D494EC}"/>
              </a:ext>
            </a:extLst>
          </p:cNvPr>
          <p:cNvSpPr/>
          <p:nvPr userDrawn="1"/>
        </p:nvSpPr>
        <p:spPr>
          <a:xfrm>
            <a:off x="7187523" y="180409"/>
            <a:ext cx="2068414" cy="3655628"/>
          </a:xfrm>
          <a:custGeom>
            <a:avLst/>
            <a:gdLst>
              <a:gd name="connsiteX0" fmla="*/ 470410 w 584633"/>
              <a:gd name="connsiteY0" fmla="*/ 863607 h 998975"/>
              <a:gd name="connsiteX1" fmla="*/ 343410 w 584633"/>
              <a:gd name="connsiteY1" fmla="*/ 968382 h 998975"/>
              <a:gd name="connsiteX2" fmla="*/ 222760 w 584633"/>
              <a:gd name="connsiteY2" fmla="*/ 996957 h 998975"/>
              <a:gd name="connsiteX3" fmla="*/ 92585 w 584633"/>
              <a:gd name="connsiteY3" fmla="*/ 923932 h 998975"/>
              <a:gd name="connsiteX4" fmla="*/ 6860 w 584633"/>
              <a:gd name="connsiteY4" fmla="*/ 679457 h 998975"/>
              <a:gd name="connsiteX5" fmla="*/ 10035 w 584633"/>
              <a:gd name="connsiteY5" fmla="*/ 419107 h 998975"/>
              <a:gd name="connsiteX6" fmla="*/ 48135 w 584633"/>
              <a:gd name="connsiteY6" fmla="*/ 193682 h 998975"/>
              <a:gd name="connsiteX7" fmla="*/ 98935 w 584633"/>
              <a:gd name="connsiteY7" fmla="*/ 57157 h 998975"/>
              <a:gd name="connsiteX8" fmla="*/ 241810 w 584633"/>
              <a:gd name="connsiteY8" fmla="*/ 3182 h 998975"/>
              <a:gd name="connsiteX9" fmla="*/ 435485 w 584633"/>
              <a:gd name="connsiteY9" fmla="*/ 19057 h 998975"/>
              <a:gd name="connsiteX10" fmla="*/ 540260 w 584633"/>
              <a:gd name="connsiteY10" fmla="*/ 123832 h 998975"/>
              <a:gd name="connsiteX11" fmla="*/ 581535 w 584633"/>
              <a:gd name="connsiteY11" fmla="*/ 333382 h 998975"/>
              <a:gd name="connsiteX12" fmla="*/ 568835 w 584633"/>
              <a:gd name="connsiteY12" fmla="*/ 479432 h 998975"/>
              <a:gd name="connsiteX13" fmla="*/ 470410 w 584633"/>
              <a:gd name="connsiteY13" fmla="*/ 863607 h 99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4633" h="998975">
                <a:moveTo>
                  <a:pt x="470410" y="863607"/>
                </a:moveTo>
                <a:cubicBezTo>
                  <a:pt x="432839" y="945099"/>
                  <a:pt x="384685" y="946157"/>
                  <a:pt x="343410" y="968382"/>
                </a:cubicBezTo>
                <a:cubicBezTo>
                  <a:pt x="302135" y="990607"/>
                  <a:pt x="264564" y="1004365"/>
                  <a:pt x="222760" y="996957"/>
                </a:cubicBezTo>
                <a:cubicBezTo>
                  <a:pt x="180956" y="989549"/>
                  <a:pt x="128568" y="976849"/>
                  <a:pt x="92585" y="923932"/>
                </a:cubicBezTo>
                <a:cubicBezTo>
                  <a:pt x="56602" y="871015"/>
                  <a:pt x="20618" y="763594"/>
                  <a:pt x="6860" y="679457"/>
                </a:cubicBezTo>
                <a:cubicBezTo>
                  <a:pt x="-6898" y="595320"/>
                  <a:pt x="3156" y="500069"/>
                  <a:pt x="10035" y="419107"/>
                </a:cubicBezTo>
                <a:cubicBezTo>
                  <a:pt x="16914" y="338145"/>
                  <a:pt x="33318" y="254007"/>
                  <a:pt x="48135" y="193682"/>
                </a:cubicBezTo>
                <a:cubicBezTo>
                  <a:pt x="62952" y="133357"/>
                  <a:pt x="66656" y="88907"/>
                  <a:pt x="98935" y="57157"/>
                </a:cubicBezTo>
                <a:cubicBezTo>
                  <a:pt x="131214" y="25407"/>
                  <a:pt x="185718" y="9532"/>
                  <a:pt x="241810" y="3182"/>
                </a:cubicBezTo>
                <a:cubicBezTo>
                  <a:pt x="297902" y="-3168"/>
                  <a:pt x="385743" y="-1051"/>
                  <a:pt x="435485" y="19057"/>
                </a:cubicBezTo>
                <a:cubicBezTo>
                  <a:pt x="485227" y="39165"/>
                  <a:pt x="515918" y="71445"/>
                  <a:pt x="540260" y="123832"/>
                </a:cubicBezTo>
                <a:cubicBezTo>
                  <a:pt x="564602" y="176219"/>
                  <a:pt x="576773" y="274115"/>
                  <a:pt x="581535" y="333382"/>
                </a:cubicBezTo>
                <a:cubicBezTo>
                  <a:pt x="586298" y="392649"/>
                  <a:pt x="587885" y="390003"/>
                  <a:pt x="568835" y="479432"/>
                </a:cubicBezTo>
                <a:cubicBezTo>
                  <a:pt x="549785" y="568861"/>
                  <a:pt x="507981" y="782115"/>
                  <a:pt x="470410" y="863607"/>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0" i="0" dirty="0">
              <a:solidFill>
                <a:srgbClr val="1F2125"/>
              </a:solidFill>
              <a:latin typeface="Taub Sans Regular Var" pitchFamily="2" charset="77"/>
            </a:endParaRPr>
          </a:p>
        </p:txBody>
      </p:sp>
      <p:sp>
        <p:nvSpPr>
          <p:cNvPr id="10" name="Freeform 9">
            <a:extLst>
              <a:ext uri="{FF2B5EF4-FFF2-40B4-BE49-F238E27FC236}">
                <a16:creationId xmlns:a16="http://schemas.microsoft.com/office/drawing/2014/main" id="{8D3D4815-A44A-094F-8D0B-C5FC144456B7}"/>
              </a:ext>
            </a:extLst>
          </p:cNvPr>
          <p:cNvSpPr/>
          <p:nvPr userDrawn="1"/>
        </p:nvSpPr>
        <p:spPr>
          <a:xfrm>
            <a:off x="5568178" y="515355"/>
            <a:ext cx="3110714" cy="3267536"/>
          </a:xfrm>
          <a:custGeom>
            <a:avLst/>
            <a:gdLst>
              <a:gd name="connsiteX0" fmla="*/ 390971 w 911680"/>
              <a:gd name="connsiteY0" fmla="*/ 956463 h 957641"/>
              <a:gd name="connsiteX1" fmla="*/ 660846 w 911680"/>
              <a:gd name="connsiteY1" fmla="*/ 915188 h 957641"/>
              <a:gd name="connsiteX2" fmla="*/ 851346 w 911680"/>
              <a:gd name="connsiteY2" fmla="*/ 791363 h 957641"/>
              <a:gd name="connsiteX3" fmla="*/ 911671 w 911680"/>
              <a:gd name="connsiteY3" fmla="*/ 572288 h 957641"/>
              <a:gd name="connsiteX4" fmla="*/ 854521 w 911680"/>
              <a:gd name="connsiteY4" fmla="*/ 223038 h 957641"/>
              <a:gd name="connsiteX5" fmla="*/ 695771 w 911680"/>
              <a:gd name="connsiteY5" fmla="*/ 48413 h 957641"/>
              <a:gd name="connsiteX6" fmla="*/ 492571 w 911680"/>
              <a:gd name="connsiteY6" fmla="*/ 3963 h 957641"/>
              <a:gd name="connsiteX7" fmla="*/ 203646 w 911680"/>
              <a:gd name="connsiteY7" fmla="*/ 127788 h 957641"/>
              <a:gd name="connsiteX8" fmla="*/ 35371 w 911680"/>
              <a:gd name="connsiteY8" fmla="*/ 330988 h 957641"/>
              <a:gd name="connsiteX9" fmla="*/ 6796 w 911680"/>
              <a:gd name="connsiteY9" fmla="*/ 616738 h 957641"/>
              <a:gd name="connsiteX10" fmla="*/ 127446 w 911680"/>
              <a:gd name="connsiteY10" fmla="*/ 877088 h 957641"/>
              <a:gd name="connsiteX11" fmla="*/ 390971 w 911680"/>
              <a:gd name="connsiteY11" fmla="*/ 956463 h 95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1680" h="957641">
                <a:moveTo>
                  <a:pt x="390971" y="956463"/>
                </a:moveTo>
                <a:cubicBezTo>
                  <a:pt x="479871" y="962813"/>
                  <a:pt x="584117" y="942705"/>
                  <a:pt x="660846" y="915188"/>
                </a:cubicBezTo>
                <a:cubicBezTo>
                  <a:pt x="737575" y="887671"/>
                  <a:pt x="809542" y="848513"/>
                  <a:pt x="851346" y="791363"/>
                </a:cubicBezTo>
                <a:cubicBezTo>
                  <a:pt x="893150" y="734213"/>
                  <a:pt x="911142" y="667009"/>
                  <a:pt x="911671" y="572288"/>
                </a:cubicBezTo>
                <a:cubicBezTo>
                  <a:pt x="912200" y="477567"/>
                  <a:pt x="890504" y="310350"/>
                  <a:pt x="854521" y="223038"/>
                </a:cubicBezTo>
                <a:cubicBezTo>
                  <a:pt x="818538" y="135725"/>
                  <a:pt x="756096" y="84925"/>
                  <a:pt x="695771" y="48413"/>
                </a:cubicBezTo>
                <a:cubicBezTo>
                  <a:pt x="635446" y="11901"/>
                  <a:pt x="574592" y="-9266"/>
                  <a:pt x="492571" y="3963"/>
                </a:cubicBezTo>
                <a:cubicBezTo>
                  <a:pt x="410550" y="17192"/>
                  <a:pt x="279846" y="73284"/>
                  <a:pt x="203646" y="127788"/>
                </a:cubicBezTo>
                <a:cubicBezTo>
                  <a:pt x="127446" y="182292"/>
                  <a:pt x="68179" y="249496"/>
                  <a:pt x="35371" y="330988"/>
                </a:cubicBezTo>
                <a:cubicBezTo>
                  <a:pt x="2563" y="412480"/>
                  <a:pt x="-8550" y="525721"/>
                  <a:pt x="6796" y="616738"/>
                </a:cubicBezTo>
                <a:cubicBezTo>
                  <a:pt x="22142" y="707755"/>
                  <a:pt x="62888" y="819938"/>
                  <a:pt x="127446" y="877088"/>
                </a:cubicBezTo>
                <a:cubicBezTo>
                  <a:pt x="192004" y="934238"/>
                  <a:pt x="302071" y="950113"/>
                  <a:pt x="390971" y="956463"/>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0" i="0" dirty="0">
              <a:solidFill>
                <a:srgbClr val="1F2125"/>
              </a:solidFill>
              <a:latin typeface="Taub Sans Regular Var" pitchFamily="2" charset="77"/>
            </a:endParaRPr>
          </a:p>
        </p:txBody>
      </p:sp>
      <p:sp>
        <p:nvSpPr>
          <p:cNvPr id="15" name="Title 14">
            <a:extLst>
              <a:ext uri="{FF2B5EF4-FFF2-40B4-BE49-F238E27FC236}">
                <a16:creationId xmlns:a16="http://schemas.microsoft.com/office/drawing/2014/main" id="{9740A044-86F7-9C4B-B66D-7CF9A854DE5C}"/>
              </a:ext>
            </a:extLst>
          </p:cNvPr>
          <p:cNvSpPr>
            <a:spLocks noGrp="1"/>
          </p:cNvSpPr>
          <p:nvPr>
            <p:ph type="title"/>
          </p:nvPr>
        </p:nvSpPr>
        <p:spPr>
          <a:xfrm>
            <a:off x="602882" y="2069502"/>
            <a:ext cx="3369330" cy="1688876"/>
          </a:xfrm>
          <a:prstGeom prst="rect">
            <a:avLst/>
          </a:prstGeom>
        </p:spPr>
        <p:txBody>
          <a:bodyPr/>
          <a:lstStyle>
            <a:lvl1pPr>
              <a:defRPr>
                <a:solidFill>
                  <a:schemeClr val="bg1"/>
                </a:solidFill>
              </a:defRPr>
            </a:lvl1pPr>
          </a:lstStyle>
          <a:p>
            <a:r>
              <a:rPr lang="en-US" dirty="0"/>
              <a:t>Click to edit Master title style</a:t>
            </a:r>
          </a:p>
        </p:txBody>
      </p:sp>
      <p:pic>
        <p:nvPicPr>
          <p:cNvPr id="14" name="Picture 13">
            <a:extLst>
              <a:ext uri="{FF2B5EF4-FFF2-40B4-BE49-F238E27FC236}">
                <a16:creationId xmlns:a16="http://schemas.microsoft.com/office/drawing/2014/main" id="{8E8F7217-095F-8D43-8805-D48B75D6603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70146" y="1568296"/>
            <a:ext cx="1891908" cy="1237324"/>
          </a:xfrm>
          <a:prstGeom prst="rect">
            <a:avLst/>
          </a:prstGeom>
        </p:spPr>
      </p:pic>
    </p:spTree>
    <p:extLst>
      <p:ext uri="{BB962C8B-B14F-4D97-AF65-F5344CB8AC3E}">
        <p14:creationId xmlns:p14="http://schemas.microsoft.com/office/powerpoint/2010/main" val="30821028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darkblue_section_Photo">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AC158F5-C050-B24B-84BE-6CBF751C34F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07484" y="5"/>
            <a:ext cx="3036518" cy="4354218"/>
          </a:xfrm>
          <a:prstGeom prst="rect">
            <a:avLst/>
          </a:prstGeom>
        </p:spPr>
      </p:pic>
      <p:cxnSp>
        <p:nvCxnSpPr>
          <p:cNvPr id="17" name="Straight Connector 16"/>
          <p:cNvCxnSpPr/>
          <p:nvPr userDrawn="1"/>
        </p:nvCxnSpPr>
        <p:spPr>
          <a:xfrm flipH="1">
            <a:off x="0" y="4354222"/>
            <a:ext cx="9144000" cy="0"/>
          </a:xfrm>
          <a:prstGeom prst="line">
            <a:avLst/>
          </a:prstGeom>
          <a:ln w="127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56AA0DA-3213-0240-A07A-073C611C6DBE}"/>
              </a:ext>
            </a:extLst>
          </p:cNvPr>
          <p:cNvSpPr>
            <a:spLocks noGrp="1"/>
          </p:cNvSpPr>
          <p:nvPr>
            <p:ph type="title"/>
          </p:nvPr>
        </p:nvSpPr>
        <p:spPr>
          <a:xfrm>
            <a:off x="359709" y="1527073"/>
            <a:ext cx="5690027" cy="1421122"/>
          </a:xfrm>
          <a:prstGeom prst="rect">
            <a:avLst/>
          </a:prstGeom>
        </p:spPr>
        <p:txBody>
          <a:bodyPr>
            <a:normAutofit/>
          </a:bodyPr>
          <a:lstStyle>
            <a:lvl1pPr>
              <a:defRPr sz="3300" b="0" i="0">
                <a:solidFill>
                  <a:schemeClr val="accent1"/>
                </a:solidFill>
                <a:latin typeface="Taub Sans 070" pitchFamily="2" charset="0"/>
                <a:ea typeface="Taub Sans 070" pitchFamily="2" charset="0"/>
              </a:defRPr>
            </a:lvl1pPr>
          </a:lstStyle>
          <a:p>
            <a:r>
              <a:rPr lang="en-US" dirty="0"/>
              <a:t>Click to edit Master title style</a:t>
            </a:r>
          </a:p>
        </p:txBody>
      </p:sp>
      <p:cxnSp>
        <p:nvCxnSpPr>
          <p:cNvPr id="7" name="Straight Connector 6">
            <a:extLst>
              <a:ext uri="{FF2B5EF4-FFF2-40B4-BE49-F238E27FC236}">
                <a16:creationId xmlns:a16="http://schemas.microsoft.com/office/drawing/2014/main" id="{9F0DE0D1-CF51-144F-BD25-4CCD66C2AB3F}"/>
              </a:ext>
            </a:extLst>
          </p:cNvPr>
          <p:cNvCxnSpPr>
            <a:cxnSpLocks/>
          </p:cNvCxnSpPr>
          <p:nvPr userDrawn="1"/>
        </p:nvCxnSpPr>
        <p:spPr>
          <a:xfrm flipV="1">
            <a:off x="6107483" y="-36094"/>
            <a:ext cx="0" cy="4645569"/>
          </a:xfrm>
          <a:prstGeom prst="line">
            <a:avLst/>
          </a:prstGeom>
          <a:ln w="127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300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darkblue_section_Photo">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D83F85C-DD11-2746-A1DC-96F0022ABB5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31465" y="-10716"/>
            <a:ext cx="3061919" cy="4364936"/>
          </a:xfrm>
          <a:prstGeom prst="rect">
            <a:avLst/>
          </a:prstGeom>
        </p:spPr>
      </p:pic>
      <p:cxnSp>
        <p:nvCxnSpPr>
          <p:cNvPr id="17" name="Straight Connector 16"/>
          <p:cNvCxnSpPr/>
          <p:nvPr userDrawn="1"/>
        </p:nvCxnSpPr>
        <p:spPr>
          <a:xfrm flipH="1">
            <a:off x="0" y="4354222"/>
            <a:ext cx="9144000" cy="0"/>
          </a:xfrm>
          <a:prstGeom prst="line">
            <a:avLst/>
          </a:prstGeom>
          <a:ln w="127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56AA0DA-3213-0240-A07A-073C611C6DBE}"/>
              </a:ext>
            </a:extLst>
          </p:cNvPr>
          <p:cNvSpPr>
            <a:spLocks noGrp="1"/>
          </p:cNvSpPr>
          <p:nvPr>
            <p:ph type="title"/>
          </p:nvPr>
        </p:nvSpPr>
        <p:spPr>
          <a:xfrm>
            <a:off x="359709" y="1527073"/>
            <a:ext cx="5690027" cy="1421122"/>
          </a:xfrm>
          <a:prstGeom prst="rect">
            <a:avLst/>
          </a:prstGeom>
        </p:spPr>
        <p:txBody>
          <a:bodyPr>
            <a:normAutofit/>
          </a:bodyPr>
          <a:lstStyle>
            <a:lvl1pPr>
              <a:defRPr sz="3300" b="0" i="0">
                <a:solidFill>
                  <a:schemeClr val="accent1"/>
                </a:solidFill>
                <a:latin typeface="Taub Sans 070" pitchFamily="2" charset="0"/>
                <a:ea typeface="Taub Sans 070" pitchFamily="2" charset="0"/>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5E62677B-4268-BD46-97AA-92ECDBEBA5CA}"/>
              </a:ext>
            </a:extLst>
          </p:cNvPr>
          <p:cNvCxnSpPr>
            <a:cxnSpLocks/>
          </p:cNvCxnSpPr>
          <p:nvPr userDrawn="1"/>
        </p:nvCxnSpPr>
        <p:spPr>
          <a:xfrm flipV="1">
            <a:off x="6107483" y="-36094"/>
            <a:ext cx="0" cy="4645569"/>
          </a:xfrm>
          <a:prstGeom prst="line">
            <a:avLst/>
          </a:prstGeom>
          <a:ln w="127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97320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darkblue_section_Photo">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43BEB1-92E2-FF40-8236-78AAD08829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099319" y="0"/>
            <a:ext cx="3044681" cy="4354220"/>
          </a:xfrm>
          <a:prstGeom prst="rect">
            <a:avLst/>
          </a:prstGeom>
        </p:spPr>
      </p:pic>
      <p:sp>
        <p:nvSpPr>
          <p:cNvPr id="10" name="Title 1">
            <a:extLst>
              <a:ext uri="{FF2B5EF4-FFF2-40B4-BE49-F238E27FC236}">
                <a16:creationId xmlns:a16="http://schemas.microsoft.com/office/drawing/2014/main" id="{956AA0DA-3213-0240-A07A-073C611C6DBE}"/>
              </a:ext>
            </a:extLst>
          </p:cNvPr>
          <p:cNvSpPr>
            <a:spLocks noGrp="1"/>
          </p:cNvSpPr>
          <p:nvPr>
            <p:ph type="title"/>
          </p:nvPr>
        </p:nvSpPr>
        <p:spPr>
          <a:xfrm>
            <a:off x="359709" y="1527073"/>
            <a:ext cx="5690027" cy="1421122"/>
          </a:xfrm>
          <a:prstGeom prst="rect">
            <a:avLst/>
          </a:prstGeom>
        </p:spPr>
        <p:txBody>
          <a:bodyPr>
            <a:normAutofit/>
          </a:bodyPr>
          <a:lstStyle>
            <a:lvl1pPr>
              <a:defRPr sz="3300" b="0" i="0">
                <a:solidFill>
                  <a:schemeClr val="accent1"/>
                </a:solidFill>
                <a:latin typeface="Taub Sans 070" pitchFamily="2" charset="0"/>
                <a:ea typeface="Taub Sans 070" pitchFamily="2" charset="0"/>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25CFCC5F-16FD-704D-9671-5E36DA94A7F4}"/>
              </a:ext>
            </a:extLst>
          </p:cNvPr>
          <p:cNvCxnSpPr/>
          <p:nvPr userDrawn="1"/>
        </p:nvCxnSpPr>
        <p:spPr>
          <a:xfrm flipH="1">
            <a:off x="0" y="4354222"/>
            <a:ext cx="9144000" cy="0"/>
          </a:xfrm>
          <a:prstGeom prst="line">
            <a:avLst/>
          </a:prstGeom>
          <a:ln w="127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CCBF853-D58C-5041-996E-DF2A23042674}"/>
              </a:ext>
            </a:extLst>
          </p:cNvPr>
          <p:cNvCxnSpPr>
            <a:cxnSpLocks/>
          </p:cNvCxnSpPr>
          <p:nvPr userDrawn="1"/>
        </p:nvCxnSpPr>
        <p:spPr>
          <a:xfrm flipV="1">
            <a:off x="6107483" y="-36094"/>
            <a:ext cx="0" cy="4623084"/>
          </a:xfrm>
          <a:prstGeom prst="line">
            <a:avLst/>
          </a:prstGeom>
          <a:ln w="127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59085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darkblue_section_Photo">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A87D429-9D02-A446-BB37-C515524135D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07484" y="2262"/>
            <a:ext cx="3036517" cy="4351959"/>
          </a:xfrm>
          <a:prstGeom prst="rect">
            <a:avLst/>
          </a:prstGeom>
        </p:spPr>
      </p:pic>
      <p:sp>
        <p:nvSpPr>
          <p:cNvPr id="10" name="Title 1">
            <a:extLst>
              <a:ext uri="{FF2B5EF4-FFF2-40B4-BE49-F238E27FC236}">
                <a16:creationId xmlns:a16="http://schemas.microsoft.com/office/drawing/2014/main" id="{956AA0DA-3213-0240-A07A-073C611C6DBE}"/>
              </a:ext>
            </a:extLst>
          </p:cNvPr>
          <p:cNvSpPr>
            <a:spLocks noGrp="1"/>
          </p:cNvSpPr>
          <p:nvPr>
            <p:ph type="title"/>
          </p:nvPr>
        </p:nvSpPr>
        <p:spPr>
          <a:xfrm>
            <a:off x="359709" y="1527073"/>
            <a:ext cx="5690027" cy="1421122"/>
          </a:xfrm>
          <a:prstGeom prst="rect">
            <a:avLst/>
          </a:prstGeom>
        </p:spPr>
        <p:txBody>
          <a:bodyPr>
            <a:normAutofit/>
          </a:bodyPr>
          <a:lstStyle>
            <a:lvl1pPr>
              <a:defRPr sz="3300" b="0" i="0">
                <a:solidFill>
                  <a:schemeClr val="accent1"/>
                </a:solidFill>
                <a:latin typeface="Taub Sans 070" pitchFamily="2" charset="0"/>
                <a:ea typeface="Taub Sans 070" pitchFamily="2" charset="0"/>
              </a:defRPr>
            </a:lvl1pPr>
          </a:lstStyle>
          <a:p>
            <a:r>
              <a:rPr lang="en-US" dirty="0"/>
              <a:t>Click to edit Master title style</a:t>
            </a:r>
          </a:p>
        </p:txBody>
      </p:sp>
      <p:cxnSp>
        <p:nvCxnSpPr>
          <p:cNvPr id="9" name="Straight Connector 8">
            <a:extLst>
              <a:ext uri="{FF2B5EF4-FFF2-40B4-BE49-F238E27FC236}">
                <a16:creationId xmlns:a16="http://schemas.microsoft.com/office/drawing/2014/main" id="{EE692261-12E1-C448-98BA-53CDCA27CF0E}"/>
              </a:ext>
            </a:extLst>
          </p:cNvPr>
          <p:cNvCxnSpPr/>
          <p:nvPr userDrawn="1"/>
        </p:nvCxnSpPr>
        <p:spPr>
          <a:xfrm flipH="1">
            <a:off x="0" y="4354222"/>
            <a:ext cx="9144000" cy="0"/>
          </a:xfrm>
          <a:prstGeom prst="line">
            <a:avLst/>
          </a:prstGeom>
          <a:ln w="127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7304A82-CEB4-DE45-A8E7-3AD0889F51FA}"/>
              </a:ext>
            </a:extLst>
          </p:cNvPr>
          <p:cNvCxnSpPr>
            <a:cxnSpLocks/>
          </p:cNvCxnSpPr>
          <p:nvPr userDrawn="1"/>
        </p:nvCxnSpPr>
        <p:spPr>
          <a:xfrm flipV="1">
            <a:off x="6107483" y="-36094"/>
            <a:ext cx="0" cy="4645569"/>
          </a:xfrm>
          <a:prstGeom prst="line">
            <a:avLst/>
          </a:prstGeom>
          <a:ln w="127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927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5_blue_Section">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l="10858" r="7960"/>
          <a:stretch/>
        </p:blipFill>
        <p:spPr>
          <a:xfrm>
            <a:off x="6868391" y="274632"/>
            <a:ext cx="2267297" cy="3209251"/>
          </a:xfrm>
          <a:prstGeom prst="rect">
            <a:avLst/>
          </a:prstGeom>
        </p:spPr>
      </p:pic>
      <p:sp>
        <p:nvSpPr>
          <p:cNvPr id="21" name="Title 1">
            <a:extLst>
              <a:ext uri="{FF2B5EF4-FFF2-40B4-BE49-F238E27FC236}">
                <a16:creationId xmlns:a16="http://schemas.microsoft.com/office/drawing/2014/main" id="{956AA0DA-3213-0240-A07A-073C611C6DBE}"/>
              </a:ext>
            </a:extLst>
          </p:cNvPr>
          <p:cNvSpPr>
            <a:spLocks noGrp="1"/>
          </p:cNvSpPr>
          <p:nvPr>
            <p:ph type="title"/>
          </p:nvPr>
        </p:nvSpPr>
        <p:spPr>
          <a:xfrm>
            <a:off x="359708" y="1527073"/>
            <a:ext cx="5900673" cy="1421122"/>
          </a:xfrm>
          <a:prstGeom prst="rect">
            <a:avLst/>
          </a:prstGeom>
        </p:spPr>
        <p:txBody>
          <a:bodyPr>
            <a:normAutofit/>
          </a:bodyPr>
          <a:lstStyle>
            <a:lvl1pPr>
              <a:defRPr sz="3300" b="0" i="0">
                <a:solidFill>
                  <a:schemeClr val="accent1"/>
                </a:solidFill>
                <a:latin typeface="Taub Sans 070" pitchFamily="2" charset="0"/>
                <a:ea typeface="Taub Sans 070" pitchFamily="2" charset="0"/>
              </a:defRPr>
            </a:lvl1pPr>
          </a:lstStyle>
          <a:p>
            <a:r>
              <a:rPr lang="en-US" dirty="0"/>
              <a:t>Click to edit Master title style</a:t>
            </a:r>
          </a:p>
        </p:txBody>
      </p:sp>
      <p:cxnSp>
        <p:nvCxnSpPr>
          <p:cNvPr id="18" name="Straight Connector 17"/>
          <p:cNvCxnSpPr>
            <a:cxnSpLocks/>
          </p:cNvCxnSpPr>
          <p:nvPr userDrawn="1"/>
        </p:nvCxnSpPr>
        <p:spPr>
          <a:xfrm flipV="1">
            <a:off x="6868391" y="-10447"/>
            <a:ext cx="0" cy="4608680"/>
          </a:xfrm>
          <a:prstGeom prst="line">
            <a:avLst/>
          </a:prstGeom>
          <a:ln w="12700">
            <a:solidFill>
              <a:schemeClr val="accent6">
                <a:alpha val="5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0" y="4124325"/>
            <a:ext cx="9144000" cy="0"/>
          </a:xfrm>
          <a:prstGeom prst="line">
            <a:avLst/>
          </a:prstGeom>
          <a:ln>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082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Objectives_blue">
    <p:bg>
      <p:bgPr>
        <a:solidFill>
          <a:schemeClr val="bg1"/>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EC1BC8AB-25CB-D84B-8E40-8C1F8A81BC8E}"/>
              </a:ext>
            </a:extLst>
          </p:cNvPr>
          <p:cNvSpPr>
            <a:spLocks noGrp="1"/>
          </p:cNvSpPr>
          <p:nvPr userDrawn="1">
            <p:ph type="title" hasCustomPrompt="1"/>
          </p:nvPr>
        </p:nvSpPr>
        <p:spPr>
          <a:xfrm>
            <a:off x="425197" y="631629"/>
            <a:ext cx="6209633" cy="1633052"/>
          </a:xfrm>
          <a:prstGeom prst="rect">
            <a:avLst/>
          </a:prstGeom>
        </p:spPr>
        <p:txBody>
          <a:bodyPr anchor="ctr" anchorCtr="0">
            <a:normAutofit/>
          </a:bodyPr>
          <a:lstStyle>
            <a:lvl1pPr>
              <a:lnSpc>
                <a:spcPct val="90000"/>
              </a:lnSpc>
              <a:defRPr sz="3150" b="0" i="0">
                <a:solidFill>
                  <a:schemeClr val="accent1"/>
                </a:solidFill>
                <a:latin typeface="Taub Sans 090" pitchFamily="2" charset="0"/>
                <a:ea typeface="Taub Sans 090" pitchFamily="2" charset="0"/>
              </a:defRPr>
            </a:lvl1pPr>
          </a:lstStyle>
          <a:p>
            <a:r>
              <a:rPr lang="en-US" dirty="0"/>
              <a:t>Key Takeaways</a:t>
            </a:r>
          </a:p>
        </p:txBody>
      </p:sp>
      <p:cxnSp>
        <p:nvCxnSpPr>
          <p:cNvPr id="33" name="Straight Connector 32">
            <a:extLst>
              <a:ext uri="{FF2B5EF4-FFF2-40B4-BE49-F238E27FC236}">
                <a16:creationId xmlns:a16="http://schemas.microsoft.com/office/drawing/2014/main" id="{EF3502C9-14D5-1242-BFC9-B23BE43E1F6A}"/>
              </a:ext>
            </a:extLst>
          </p:cNvPr>
          <p:cNvCxnSpPr>
            <a:cxnSpLocks/>
          </p:cNvCxnSpPr>
          <p:nvPr userDrawn="1"/>
        </p:nvCxnSpPr>
        <p:spPr>
          <a:xfrm flipV="1">
            <a:off x="213020" y="-12319"/>
            <a:ext cx="0" cy="4621795"/>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FE323E-42CA-9043-BA6B-A8CF4767E77D}"/>
              </a:ext>
            </a:extLst>
          </p:cNvPr>
          <p:cNvCxnSpPr/>
          <p:nvPr userDrawn="1"/>
        </p:nvCxnSpPr>
        <p:spPr>
          <a:xfrm flipH="1">
            <a:off x="-10391" y="2435682"/>
            <a:ext cx="9144000" cy="0"/>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639EF4A-E027-5F41-92A2-75B069BAFB46}"/>
              </a:ext>
            </a:extLst>
          </p:cNvPr>
          <p:cNvCxnSpPr>
            <a:cxnSpLocks/>
          </p:cNvCxnSpPr>
          <p:nvPr userDrawn="1"/>
        </p:nvCxnSpPr>
        <p:spPr>
          <a:xfrm flipH="1" flipV="1">
            <a:off x="8872606" y="-13872"/>
            <a:ext cx="58374" cy="4623347"/>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5DF858A-8585-CC47-8665-7614836614E6}"/>
              </a:ext>
            </a:extLst>
          </p:cNvPr>
          <p:cNvCxnSpPr/>
          <p:nvPr userDrawn="1"/>
        </p:nvCxnSpPr>
        <p:spPr>
          <a:xfrm flipV="1">
            <a:off x="7354389" y="-12243"/>
            <a:ext cx="0" cy="2447925"/>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8A5BF237-F61A-004E-A1EB-9EA0B4AA37CB}"/>
              </a:ext>
            </a:extLst>
          </p:cNvPr>
          <p:cNvSpPr>
            <a:spLocks noGrp="1"/>
          </p:cNvSpPr>
          <p:nvPr userDrawn="1">
            <p:ph idx="1" hasCustomPrompt="1"/>
          </p:nvPr>
        </p:nvSpPr>
        <p:spPr>
          <a:xfrm>
            <a:off x="425197" y="2618367"/>
            <a:ext cx="6209633" cy="2105406"/>
          </a:xfrm>
        </p:spPr>
        <p:txBody>
          <a:bodyPr>
            <a:normAutofit/>
          </a:bodyPr>
          <a:lstStyle>
            <a:lvl1pPr marL="257175" indent="-257175">
              <a:buClr>
                <a:schemeClr val="accent1"/>
              </a:buClr>
              <a:buFont typeface="Arial" panose="020B0604020202020204" pitchFamily="34" charset="0"/>
              <a:buChar char="•"/>
              <a:defRPr sz="1425" b="0" i="0">
                <a:solidFill>
                  <a:schemeClr val="tx1"/>
                </a:solidFill>
                <a:latin typeface="Taub Sans" pitchFamily="2" charset="0"/>
                <a:ea typeface="Taub Sans" pitchFamily="2" charset="0"/>
              </a:defRPr>
            </a:lvl1pPr>
            <a:lvl2pPr>
              <a:buClr>
                <a:srgbClr val="F35F20"/>
              </a:buClr>
              <a:defRPr/>
            </a:lvl2pPr>
            <a:lvl3pPr>
              <a:buClr>
                <a:srgbClr val="F35F20"/>
              </a:buClr>
              <a:defRPr/>
            </a:lvl3pPr>
            <a:lvl4pPr>
              <a:buClr>
                <a:srgbClr val="F35F20"/>
              </a:buClr>
              <a:defRPr/>
            </a:lvl4pPr>
            <a:lvl5pPr>
              <a:buClr>
                <a:srgbClr val="F35F20"/>
              </a:buClr>
              <a:defRPr/>
            </a:lvl5pPr>
          </a:lstStyle>
          <a:p>
            <a:pPr lvl="0"/>
            <a:r>
              <a:rPr lang="en-US" dirty="0"/>
              <a:t>Click to edit text</a:t>
            </a:r>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l="20396" r="3288"/>
          <a:stretch/>
        </p:blipFill>
        <p:spPr>
          <a:xfrm>
            <a:off x="7357161" y="97285"/>
            <a:ext cx="1515445" cy="2281775"/>
          </a:xfrm>
          <a:prstGeom prst="rect">
            <a:avLst/>
          </a:prstGeom>
        </p:spPr>
      </p:pic>
    </p:spTree>
    <p:extLst>
      <p:ext uri="{BB962C8B-B14F-4D97-AF65-F5344CB8AC3E}">
        <p14:creationId xmlns:p14="http://schemas.microsoft.com/office/powerpoint/2010/main" val="3515104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05476-594C-5E4F-A262-2EB9DA05600F}"/>
              </a:ext>
            </a:extLst>
          </p:cNvPr>
          <p:cNvSpPr>
            <a:spLocks noGrp="1"/>
          </p:cNvSpPr>
          <p:nvPr>
            <p:ph idx="1"/>
          </p:nvPr>
        </p:nvSpPr>
        <p:spPr>
          <a:xfrm>
            <a:off x="469232" y="1431758"/>
            <a:ext cx="7339537" cy="3166286"/>
          </a:xfrm>
        </p:spPr>
        <p:txBody>
          <a:bodyPr/>
          <a:lstStyle>
            <a:lvl1pPr marL="171450" indent="-171450">
              <a:buClr>
                <a:schemeClr val="accent1"/>
              </a:buClr>
              <a:buFont typeface="Arial" panose="020B0604020202020204" pitchFamily="34" charset="0"/>
              <a:buChar char="•"/>
              <a:defRPr>
                <a:solidFill>
                  <a:srgbClr val="121C4C"/>
                </a:solidFill>
              </a:defRPr>
            </a:lvl1pPr>
            <a:lvl2pPr marL="514350" indent="-171450">
              <a:buClr>
                <a:schemeClr val="accent1"/>
              </a:buClr>
              <a:buFont typeface="Arial" panose="020B0604020202020204" pitchFamily="34" charset="0"/>
              <a:buChar char="•"/>
              <a:defRPr>
                <a:solidFill>
                  <a:srgbClr val="121C4C"/>
                </a:solidFill>
              </a:defRPr>
            </a:lvl2pPr>
            <a:lvl3pPr marL="857250" indent="-171450">
              <a:buClr>
                <a:schemeClr val="accent1"/>
              </a:buClr>
              <a:buFont typeface="Arial" panose="020B0604020202020204" pitchFamily="34" charset="0"/>
              <a:buChar char="•"/>
              <a:defRPr>
                <a:solidFill>
                  <a:srgbClr val="121C4C"/>
                </a:solidFill>
              </a:defRPr>
            </a:lvl3pPr>
            <a:lvl4pPr marL="1200150" indent="-171450">
              <a:buClr>
                <a:schemeClr val="accent1"/>
              </a:buClr>
              <a:buFont typeface="Arial" panose="020B0604020202020204" pitchFamily="34" charset="0"/>
              <a:buChar char="•"/>
              <a:defRPr>
                <a:solidFill>
                  <a:srgbClr val="121C4C"/>
                </a:solidFill>
              </a:defRPr>
            </a:lvl4pPr>
            <a:lvl5pPr marL="1543050" indent="-171450">
              <a:buClr>
                <a:schemeClr val="accent1"/>
              </a:buClr>
              <a:buFont typeface="Arial" panose="020B0604020202020204" pitchFamily="34" charset="0"/>
              <a:buChar char="•"/>
              <a:defRPr>
                <a:solidFill>
                  <a:srgbClr val="121C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6" name="Straight Connector 25">
            <a:extLst>
              <a:ext uri="{FF2B5EF4-FFF2-40B4-BE49-F238E27FC236}">
                <a16:creationId xmlns:a16="http://schemas.microsoft.com/office/drawing/2014/main" id="{7B1E6FDA-6AC4-4A4D-AB2E-70E4D56BF46F}"/>
              </a:ext>
            </a:extLst>
          </p:cNvPr>
          <p:cNvCxnSpPr>
            <a:cxnSpLocks/>
          </p:cNvCxnSpPr>
          <p:nvPr userDrawn="1"/>
        </p:nvCxnSpPr>
        <p:spPr>
          <a:xfrm>
            <a:off x="0" y="1227221"/>
            <a:ext cx="8886047"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DFB3092-5223-8540-B82C-77CADCBC6B6D}"/>
              </a:ext>
            </a:extLst>
          </p:cNvPr>
          <p:cNvCxnSpPr/>
          <p:nvPr userDrawn="1"/>
        </p:nvCxnSpPr>
        <p:spPr>
          <a:xfrm flipV="1">
            <a:off x="7364780" y="-6120"/>
            <a:ext cx="0" cy="1234440"/>
          </a:xfrm>
          <a:prstGeom prst="line">
            <a:avLst/>
          </a:prstGeom>
          <a:ln w="1270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4BE42B70-7045-8749-BB29-5D7EAFCD4364}"/>
              </a:ext>
            </a:extLst>
          </p:cNvPr>
          <p:cNvSpPr>
            <a:spLocks noGrp="1"/>
          </p:cNvSpPr>
          <p:nvPr>
            <p:ph type="title"/>
          </p:nvPr>
        </p:nvSpPr>
        <p:spPr>
          <a:xfrm>
            <a:off x="469233" y="287292"/>
            <a:ext cx="6782260" cy="783519"/>
          </a:xfrm>
          <a:prstGeom prst="rect">
            <a:avLst/>
          </a:prstGeom>
        </p:spPr>
        <p:txBody>
          <a:bodyPr anchor="ctr">
            <a:normAutofit/>
          </a:bodyPr>
          <a:lstStyle>
            <a:lvl1pPr>
              <a:defRPr sz="3150" b="0" i="0">
                <a:solidFill>
                  <a:schemeClr val="accent1"/>
                </a:solidFill>
                <a:latin typeface="Taub Sans 070" pitchFamily="2" charset="0"/>
              </a:defRPr>
            </a:lvl1pPr>
          </a:lstStyle>
          <a:p>
            <a:r>
              <a:rPr lang="en-US" dirty="0"/>
              <a:t>Click to edit Master title style</a:t>
            </a:r>
          </a:p>
        </p:txBody>
      </p:sp>
      <p:sp>
        <p:nvSpPr>
          <p:cNvPr id="24" name="TextBox 23" hidden="1">
            <a:extLst>
              <a:ext uri="{FF2B5EF4-FFF2-40B4-BE49-F238E27FC236}">
                <a16:creationId xmlns:a16="http://schemas.microsoft.com/office/drawing/2014/main" id="{3F81D4E3-6829-DC42-83C5-A90D7F5F88BC}"/>
              </a:ext>
            </a:extLst>
          </p:cNvPr>
          <p:cNvSpPr txBox="1"/>
          <p:nvPr userDrawn="1"/>
        </p:nvSpPr>
        <p:spPr>
          <a:xfrm>
            <a:off x="0" y="4898083"/>
            <a:ext cx="9144000" cy="174431"/>
          </a:xfrm>
          <a:prstGeom prst="rect">
            <a:avLst/>
          </a:prstGeom>
          <a:noFill/>
        </p:spPr>
        <p:txBody>
          <a:bodyPr wrap="square" lIns="58444" tIns="29222" rIns="58444" bIns="29222" rtlCol="0">
            <a:spAutoFit/>
          </a:bodyPr>
          <a:lstStyle/>
          <a:p>
            <a:pPr algn="ctr"/>
            <a:fld id="{D79FCBA7-D3FA-41C7-8C44-48835D5471AF}" type="slidenum">
              <a:rPr lang="en-US" sz="750" b="0" i="0" smtClean="0">
                <a:solidFill>
                  <a:schemeClr val="bg1"/>
                </a:solidFill>
                <a:latin typeface="Taub Sans 110" pitchFamily="2" charset="0"/>
              </a:rPr>
              <a:pPr algn="ctr"/>
              <a:t>‹#›</a:t>
            </a:fld>
            <a:endParaRPr lang="en-US" sz="750" b="0" i="0" dirty="0">
              <a:solidFill>
                <a:schemeClr val="bg1"/>
              </a:solidFill>
              <a:latin typeface="Taub Sans 110" pitchFamily="2" charset="0"/>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l="10591" t="28108" r="-11356"/>
          <a:stretch/>
        </p:blipFill>
        <p:spPr>
          <a:xfrm>
            <a:off x="7604521" y="1"/>
            <a:ext cx="1444475" cy="1184210"/>
          </a:xfrm>
          <a:prstGeom prst="rect">
            <a:avLst/>
          </a:prstGeom>
        </p:spPr>
      </p:pic>
      <p:cxnSp>
        <p:nvCxnSpPr>
          <p:cNvPr id="11" name="Straight Connector 10">
            <a:extLst>
              <a:ext uri="{FF2B5EF4-FFF2-40B4-BE49-F238E27FC236}">
                <a16:creationId xmlns:a16="http://schemas.microsoft.com/office/drawing/2014/main" id="{1ADF9BE4-7DDF-4E4C-8E4C-AD52F6354A02}"/>
              </a:ext>
            </a:extLst>
          </p:cNvPr>
          <p:cNvCxnSpPr>
            <a:cxnSpLocks/>
          </p:cNvCxnSpPr>
          <p:nvPr userDrawn="1"/>
        </p:nvCxnSpPr>
        <p:spPr>
          <a:xfrm flipV="1">
            <a:off x="213020" y="-12319"/>
            <a:ext cx="0" cy="4621795"/>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C043B3-B1B5-BB49-8139-EF8EB13C51B4}"/>
              </a:ext>
            </a:extLst>
          </p:cNvPr>
          <p:cNvCxnSpPr>
            <a:cxnSpLocks/>
          </p:cNvCxnSpPr>
          <p:nvPr userDrawn="1"/>
        </p:nvCxnSpPr>
        <p:spPr>
          <a:xfrm flipH="1" flipV="1">
            <a:off x="8872606" y="-13872"/>
            <a:ext cx="58374" cy="4623347"/>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4671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3F4E8607-3038-A142-938E-54791978BD76}"/>
              </a:ext>
            </a:extLst>
          </p:cNvPr>
          <p:cNvSpPr>
            <a:spLocks noGrp="1"/>
          </p:cNvSpPr>
          <p:nvPr>
            <p:ph type="title"/>
          </p:nvPr>
        </p:nvSpPr>
        <p:spPr>
          <a:xfrm>
            <a:off x="469233" y="287292"/>
            <a:ext cx="6782260" cy="783519"/>
          </a:xfrm>
          <a:prstGeom prst="rect">
            <a:avLst/>
          </a:prstGeom>
        </p:spPr>
        <p:txBody>
          <a:bodyPr anchor="ctr">
            <a:normAutofit/>
          </a:bodyPr>
          <a:lstStyle>
            <a:lvl1pPr>
              <a:defRPr sz="3150" b="0" i="0">
                <a:solidFill>
                  <a:srgbClr val="D0271D"/>
                </a:solidFill>
                <a:latin typeface="Taub Sans 070" pitchFamily="2" charset="0"/>
              </a:defRPr>
            </a:lvl1pPr>
          </a:lstStyle>
          <a:p>
            <a:r>
              <a:rPr lang="en-US" dirty="0"/>
              <a:t>Click to edit Master title style</a:t>
            </a:r>
          </a:p>
        </p:txBody>
      </p:sp>
      <p:cxnSp>
        <p:nvCxnSpPr>
          <p:cNvPr id="26" name="Straight Connector 25">
            <a:extLst>
              <a:ext uri="{FF2B5EF4-FFF2-40B4-BE49-F238E27FC236}">
                <a16:creationId xmlns:a16="http://schemas.microsoft.com/office/drawing/2014/main" id="{CE882B86-6FB2-7D4A-A5C4-6BE94C67C759}"/>
              </a:ext>
            </a:extLst>
          </p:cNvPr>
          <p:cNvCxnSpPr>
            <a:cxnSpLocks/>
          </p:cNvCxnSpPr>
          <p:nvPr userDrawn="1"/>
        </p:nvCxnSpPr>
        <p:spPr>
          <a:xfrm>
            <a:off x="240631" y="1227221"/>
            <a:ext cx="0" cy="3370823"/>
          </a:xfrm>
          <a:prstGeom prst="line">
            <a:avLst/>
          </a:prstGeom>
          <a:ln>
            <a:solidFill>
              <a:srgbClr val="D0271D">
                <a:alpha val="50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A7DE010-3F5A-7C41-869E-6A2F63582F77}"/>
              </a:ext>
            </a:extLst>
          </p:cNvPr>
          <p:cNvCxnSpPr>
            <a:cxnSpLocks/>
          </p:cNvCxnSpPr>
          <p:nvPr userDrawn="1"/>
        </p:nvCxnSpPr>
        <p:spPr>
          <a:xfrm>
            <a:off x="0" y="1227221"/>
            <a:ext cx="8886047"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4949D5B-2FE0-B044-94ED-E17639CB7356}"/>
              </a:ext>
            </a:extLst>
          </p:cNvPr>
          <p:cNvCxnSpPr>
            <a:cxnSpLocks/>
          </p:cNvCxnSpPr>
          <p:nvPr userDrawn="1"/>
        </p:nvCxnSpPr>
        <p:spPr>
          <a:xfrm flipH="1" flipV="1">
            <a:off x="8882998" y="-8844"/>
            <a:ext cx="20372" cy="4606888"/>
          </a:xfrm>
          <a:prstGeom prst="line">
            <a:avLst/>
          </a:prstGeom>
          <a:ln w="1270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23CF9514-92A8-5641-B3C2-0FECAA34FE50}"/>
              </a:ext>
            </a:extLst>
          </p:cNvPr>
          <p:cNvSpPr>
            <a:spLocks noGrp="1"/>
          </p:cNvSpPr>
          <p:nvPr>
            <p:ph idx="1"/>
          </p:nvPr>
        </p:nvSpPr>
        <p:spPr>
          <a:xfrm>
            <a:off x="469232" y="1431758"/>
            <a:ext cx="3817109" cy="3166286"/>
          </a:xfrm>
        </p:spPr>
        <p:txBody>
          <a:bodyPr/>
          <a:lstStyle>
            <a:lvl1pPr marL="171450" indent="-171450">
              <a:buClr>
                <a:schemeClr val="accent1"/>
              </a:buClr>
              <a:buFont typeface="Arial" panose="020B0604020202020204" pitchFamily="34" charset="0"/>
              <a:buChar char="•"/>
              <a:defRPr>
                <a:solidFill>
                  <a:srgbClr val="121C4C"/>
                </a:solidFill>
              </a:defRPr>
            </a:lvl1pPr>
            <a:lvl2pPr marL="514350" indent="-171450">
              <a:buClr>
                <a:schemeClr val="accent1"/>
              </a:buClr>
              <a:buFont typeface="Arial" panose="020B0604020202020204" pitchFamily="34" charset="0"/>
              <a:buChar char="•"/>
              <a:defRPr>
                <a:solidFill>
                  <a:srgbClr val="121C4C"/>
                </a:solidFill>
              </a:defRPr>
            </a:lvl2pPr>
            <a:lvl3pPr marL="857250" indent="-171450">
              <a:buClr>
                <a:schemeClr val="accent1"/>
              </a:buClr>
              <a:buFont typeface="Arial" panose="020B0604020202020204" pitchFamily="34" charset="0"/>
              <a:buChar char="•"/>
              <a:defRPr>
                <a:solidFill>
                  <a:srgbClr val="121C4C"/>
                </a:solidFill>
              </a:defRPr>
            </a:lvl3pPr>
            <a:lvl4pPr marL="1200150" indent="-171450">
              <a:buClr>
                <a:schemeClr val="accent1"/>
              </a:buClr>
              <a:buFont typeface="Arial" panose="020B0604020202020204" pitchFamily="34" charset="0"/>
              <a:buChar char="•"/>
              <a:defRPr>
                <a:solidFill>
                  <a:srgbClr val="121C4C"/>
                </a:solidFill>
              </a:defRPr>
            </a:lvl4pPr>
            <a:lvl5pPr marL="1543050" indent="-171450">
              <a:buClr>
                <a:schemeClr val="accent1"/>
              </a:buClr>
              <a:buFont typeface="Arial" panose="020B0604020202020204" pitchFamily="34" charset="0"/>
              <a:buChar char="•"/>
              <a:defRPr>
                <a:solidFill>
                  <a:srgbClr val="121C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Content Placeholder 2">
            <a:extLst>
              <a:ext uri="{FF2B5EF4-FFF2-40B4-BE49-F238E27FC236}">
                <a16:creationId xmlns:a16="http://schemas.microsoft.com/office/drawing/2014/main" id="{F5202905-40C3-5B40-8398-4DA716BDD5B7}"/>
              </a:ext>
            </a:extLst>
          </p:cNvPr>
          <p:cNvSpPr>
            <a:spLocks noGrp="1"/>
          </p:cNvSpPr>
          <p:nvPr>
            <p:ph idx="10"/>
          </p:nvPr>
        </p:nvSpPr>
        <p:spPr>
          <a:xfrm>
            <a:off x="4787974" y="1431758"/>
            <a:ext cx="3834021" cy="3166286"/>
          </a:xfrm>
        </p:spPr>
        <p:txBody>
          <a:bodyPr/>
          <a:lstStyle>
            <a:lvl1pPr marL="171450" indent="-171450">
              <a:buClr>
                <a:schemeClr val="accent1"/>
              </a:buClr>
              <a:buFont typeface="Arial" panose="020B0604020202020204" pitchFamily="34" charset="0"/>
              <a:buChar char="•"/>
              <a:defRPr>
                <a:solidFill>
                  <a:srgbClr val="121C4C"/>
                </a:solidFill>
              </a:defRPr>
            </a:lvl1pPr>
            <a:lvl2pPr marL="514350" indent="-171450">
              <a:buClr>
                <a:schemeClr val="accent1"/>
              </a:buClr>
              <a:buFont typeface="Arial" panose="020B0604020202020204" pitchFamily="34" charset="0"/>
              <a:buChar char="•"/>
              <a:defRPr>
                <a:solidFill>
                  <a:srgbClr val="121C4C"/>
                </a:solidFill>
              </a:defRPr>
            </a:lvl2pPr>
            <a:lvl3pPr marL="857250" indent="-171450">
              <a:buClr>
                <a:schemeClr val="accent1"/>
              </a:buClr>
              <a:buFont typeface="Arial" panose="020B0604020202020204" pitchFamily="34" charset="0"/>
              <a:buChar char="•"/>
              <a:defRPr>
                <a:solidFill>
                  <a:srgbClr val="121C4C"/>
                </a:solidFill>
              </a:defRPr>
            </a:lvl3pPr>
            <a:lvl4pPr marL="1200150" indent="-171450">
              <a:buClr>
                <a:schemeClr val="accent1"/>
              </a:buClr>
              <a:buFont typeface="Arial" panose="020B0604020202020204" pitchFamily="34" charset="0"/>
              <a:buChar char="•"/>
              <a:defRPr>
                <a:solidFill>
                  <a:srgbClr val="121C4C"/>
                </a:solidFill>
              </a:defRPr>
            </a:lvl4pPr>
            <a:lvl5pPr marL="1543050" indent="-171450">
              <a:buClr>
                <a:schemeClr val="accent1"/>
              </a:buClr>
              <a:buFont typeface="Arial" panose="020B0604020202020204" pitchFamily="34" charset="0"/>
              <a:buChar char="•"/>
              <a:defRPr>
                <a:solidFill>
                  <a:srgbClr val="121C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6" name="Straight Connector 35">
            <a:extLst>
              <a:ext uri="{FF2B5EF4-FFF2-40B4-BE49-F238E27FC236}">
                <a16:creationId xmlns:a16="http://schemas.microsoft.com/office/drawing/2014/main" id="{2A08D51D-D26D-0C4D-B8C0-7B83A2434BD1}"/>
              </a:ext>
            </a:extLst>
          </p:cNvPr>
          <p:cNvCxnSpPr>
            <a:cxnSpLocks/>
          </p:cNvCxnSpPr>
          <p:nvPr userDrawn="1"/>
        </p:nvCxnSpPr>
        <p:spPr>
          <a:xfrm>
            <a:off x="4559589" y="1227222"/>
            <a:ext cx="0" cy="3710539"/>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a:ext>
            </a:extLst>
          </a:blip>
          <a:srcRect l="10591" t="28108" r="-11356"/>
          <a:stretch/>
        </p:blipFill>
        <p:spPr>
          <a:xfrm>
            <a:off x="7604521" y="1"/>
            <a:ext cx="1444475" cy="1184210"/>
          </a:xfrm>
          <a:prstGeom prst="rect">
            <a:avLst/>
          </a:prstGeom>
        </p:spPr>
      </p:pic>
      <p:cxnSp>
        <p:nvCxnSpPr>
          <p:cNvPr id="16" name="Straight Connector 15">
            <a:extLst>
              <a:ext uri="{FF2B5EF4-FFF2-40B4-BE49-F238E27FC236}">
                <a16:creationId xmlns:a16="http://schemas.microsoft.com/office/drawing/2014/main" id="{6AF6BE77-8E9C-6343-AEC3-BF4BFA420A3A}"/>
              </a:ext>
            </a:extLst>
          </p:cNvPr>
          <p:cNvCxnSpPr/>
          <p:nvPr userDrawn="1"/>
        </p:nvCxnSpPr>
        <p:spPr>
          <a:xfrm flipV="1">
            <a:off x="7364780" y="-8670"/>
            <a:ext cx="0" cy="1239464"/>
          </a:xfrm>
          <a:prstGeom prst="line">
            <a:avLst/>
          </a:prstGeom>
          <a:ln w="1270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220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line Title, Bullets  (1-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4E0435-06B2-3944-ABB1-7F1F56279D4D}"/>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5" name="Content Placeholder 2">
            <a:extLst>
              <a:ext uri="{FF2B5EF4-FFF2-40B4-BE49-F238E27FC236}">
                <a16:creationId xmlns:a16="http://schemas.microsoft.com/office/drawing/2014/main" id="{09E1FB77-6439-3640-853E-868536A08593}"/>
              </a:ext>
            </a:extLst>
          </p:cNvPr>
          <p:cNvSpPr>
            <a:spLocks noGrp="1"/>
          </p:cNvSpPr>
          <p:nvPr>
            <p:ph idx="1" hasCustomPrompt="1"/>
          </p:nvPr>
        </p:nvSpPr>
        <p:spPr>
          <a:xfrm>
            <a:off x="0" y="932688"/>
            <a:ext cx="9144000" cy="3657600"/>
          </a:xfrm>
          <a:prstGeom prst="rect">
            <a:avLst/>
          </a:prstGeom>
        </p:spPr>
        <p:txBody>
          <a:bodyPr lIns="640080" tIns="274320" rIns="4572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2669934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542AD4CA-E7E0-BB4F-88BB-DBDD461F65E6}"/>
              </a:ext>
            </a:extLst>
          </p:cNvPr>
          <p:cNvSpPr>
            <a:spLocks noGrp="1"/>
          </p:cNvSpPr>
          <p:nvPr userDrawn="1">
            <p:ph type="title"/>
          </p:nvPr>
        </p:nvSpPr>
        <p:spPr>
          <a:xfrm>
            <a:off x="469233" y="287292"/>
            <a:ext cx="6782260" cy="783519"/>
          </a:xfrm>
          <a:prstGeom prst="rect">
            <a:avLst/>
          </a:prstGeom>
        </p:spPr>
        <p:txBody>
          <a:bodyPr anchor="ctr">
            <a:normAutofit/>
          </a:bodyPr>
          <a:lstStyle>
            <a:lvl1pPr>
              <a:defRPr sz="3150" b="0" i="0">
                <a:solidFill>
                  <a:srgbClr val="D0271D"/>
                </a:solidFill>
                <a:latin typeface="Taub Sans 070" pitchFamily="2" charset="0"/>
              </a:defRPr>
            </a:lvl1pPr>
          </a:lstStyle>
          <a:p>
            <a:r>
              <a:rPr lang="en-US" dirty="0"/>
              <a:t>Click to edit Master title style</a:t>
            </a:r>
          </a:p>
        </p:txBody>
      </p:sp>
      <p:sp>
        <p:nvSpPr>
          <p:cNvPr id="29" name="Content Placeholder 2">
            <a:extLst>
              <a:ext uri="{FF2B5EF4-FFF2-40B4-BE49-F238E27FC236}">
                <a16:creationId xmlns:a16="http://schemas.microsoft.com/office/drawing/2014/main" id="{5E2D9532-6EC8-CF49-8E33-07CBFA4DCE42}"/>
              </a:ext>
            </a:extLst>
          </p:cNvPr>
          <p:cNvSpPr>
            <a:spLocks noGrp="1"/>
          </p:cNvSpPr>
          <p:nvPr userDrawn="1">
            <p:ph idx="1"/>
          </p:nvPr>
        </p:nvSpPr>
        <p:spPr>
          <a:xfrm>
            <a:off x="469232" y="1431758"/>
            <a:ext cx="2431365" cy="3166286"/>
          </a:xfrm>
        </p:spPr>
        <p:txBody>
          <a:bodyPr/>
          <a:lstStyle>
            <a:lvl1pPr marL="171450" indent="-171450">
              <a:buClr>
                <a:schemeClr val="accent1"/>
              </a:buClr>
              <a:buFont typeface="Arial" panose="020B0604020202020204" pitchFamily="34" charset="0"/>
              <a:buChar char="•"/>
              <a:defRPr>
                <a:solidFill>
                  <a:srgbClr val="121C4C"/>
                </a:solidFill>
              </a:defRPr>
            </a:lvl1pPr>
            <a:lvl2pPr marL="514350" indent="-171450">
              <a:buClr>
                <a:schemeClr val="accent1"/>
              </a:buClr>
              <a:buFont typeface="Arial" panose="020B0604020202020204" pitchFamily="34" charset="0"/>
              <a:buChar char="•"/>
              <a:defRPr>
                <a:solidFill>
                  <a:srgbClr val="121C4C"/>
                </a:solidFill>
              </a:defRPr>
            </a:lvl2pPr>
            <a:lvl3pPr marL="857250" indent="-171450">
              <a:buClr>
                <a:schemeClr val="accent1"/>
              </a:buClr>
              <a:buFont typeface="Arial" panose="020B0604020202020204" pitchFamily="34" charset="0"/>
              <a:buChar char="•"/>
              <a:defRPr>
                <a:solidFill>
                  <a:srgbClr val="121C4C"/>
                </a:solidFill>
              </a:defRPr>
            </a:lvl3pPr>
            <a:lvl4pPr marL="1200150" indent="-171450">
              <a:buClr>
                <a:schemeClr val="accent1"/>
              </a:buClr>
              <a:buFont typeface="Arial" panose="020B0604020202020204" pitchFamily="34" charset="0"/>
              <a:buChar char="•"/>
              <a:defRPr>
                <a:solidFill>
                  <a:srgbClr val="121C4C"/>
                </a:solidFill>
              </a:defRPr>
            </a:lvl4pPr>
            <a:lvl5pPr marL="1543050" indent="-171450">
              <a:buClr>
                <a:schemeClr val="accent1"/>
              </a:buClr>
              <a:buFont typeface="Arial" panose="020B0604020202020204" pitchFamily="34" charset="0"/>
              <a:buChar char="•"/>
              <a:defRPr>
                <a:solidFill>
                  <a:srgbClr val="121C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2">
            <a:extLst>
              <a:ext uri="{FF2B5EF4-FFF2-40B4-BE49-F238E27FC236}">
                <a16:creationId xmlns:a16="http://schemas.microsoft.com/office/drawing/2014/main" id="{32CECE40-74B8-854A-942D-48DBAB7EFFDA}"/>
              </a:ext>
            </a:extLst>
          </p:cNvPr>
          <p:cNvSpPr>
            <a:spLocks noGrp="1"/>
          </p:cNvSpPr>
          <p:nvPr userDrawn="1">
            <p:ph idx="10"/>
          </p:nvPr>
        </p:nvSpPr>
        <p:spPr>
          <a:xfrm>
            <a:off x="3257991" y="1431758"/>
            <a:ext cx="2644386" cy="3166286"/>
          </a:xfrm>
        </p:spPr>
        <p:txBody>
          <a:bodyPr/>
          <a:lstStyle>
            <a:lvl1pPr marL="171450" indent="-171450">
              <a:buClr>
                <a:schemeClr val="accent1"/>
              </a:buClr>
              <a:buFont typeface="Arial" panose="020B0604020202020204" pitchFamily="34" charset="0"/>
              <a:buChar char="•"/>
              <a:defRPr>
                <a:solidFill>
                  <a:srgbClr val="121C4C"/>
                </a:solidFill>
              </a:defRPr>
            </a:lvl1pPr>
            <a:lvl2pPr marL="514350" indent="-171450">
              <a:buClr>
                <a:schemeClr val="accent1"/>
              </a:buClr>
              <a:buFont typeface="Arial" panose="020B0604020202020204" pitchFamily="34" charset="0"/>
              <a:buChar char="•"/>
              <a:defRPr>
                <a:solidFill>
                  <a:srgbClr val="121C4C"/>
                </a:solidFill>
              </a:defRPr>
            </a:lvl2pPr>
            <a:lvl3pPr marL="857250" indent="-171450">
              <a:buClr>
                <a:schemeClr val="accent1"/>
              </a:buClr>
              <a:buFont typeface="Arial" panose="020B0604020202020204" pitchFamily="34" charset="0"/>
              <a:buChar char="•"/>
              <a:defRPr>
                <a:solidFill>
                  <a:srgbClr val="121C4C"/>
                </a:solidFill>
              </a:defRPr>
            </a:lvl3pPr>
            <a:lvl4pPr marL="1200150" indent="-171450">
              <a:buClr>
                <a:schemeClr val="accent1"/>
              </a:buClr>
              <a:buFont typeface="Arial" panose="020B0604020202020204" pitchFamily="34" charset="0"/>
              <a:buChar char="•"/>
              <a:defRPr>
                <a:solidFill>
                  <a:srgbClr val="121C4C"/>
                </a:solidFill>
              </a:defRPr>
            </a:lvl4pPr>
            <a:lvl5pPr marL="1543050" indent="-171450">
              <a:buClr>
                <a:schemeClr val="accent1"/>
              </a:buClr>
              <a:buFont typeface="Arial" panose="020B0604020202020204" pitchFamily="34" charset="0"/>
              <a:buChar char="•"/>
              <a:defRPr>
                <a:solidFill>
                  <a:srgbClr val="121C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Content Placeholder 2">
            <a:extLst>
              <a:ext uri="{FF2B5EF4-FFF2-40B4-BE49-F238E27FC236}">
                <a16:creationId xmlns:a16="http://schemas.microsoft.com/office/drawing/2014/main" id="{7DDDC676-53BC-7547-8881-ED5189E669B7}"/>
              </a:ext>
            </a:extLst>
          </p:cNvPr>
          <p:cNvSpPr>
            <a:spLocks noGrp="1"/>
          </p:cNvSpPr>
          <p:nvPr userDrawn="1">
            <p:ph idx="11"/>
          </p:nvPr>
        </p:nvSpPr>
        <p:spPr>
          <a:xfrm>
            <a:off x="6251103" y="1431758"/>
            <a:ext cx="2563114" cy="3166286"/>
          </a:xfrm>
        </p:spPr>
        <p:txBody>
          <a:bodyPr/>
          <a:lstStyle>
            <a:lvl1pPr marL="171450" indent="-171450">
              <a:buClr>
                <a:schemeClr val="accent1"/>
              </a:buClr>
              <a:buFont typeface="Arial" panose="020B0604020202020204" pitchFamily="34" charset="0"/>
              <a:buChar char="•"/>
              <a:defRPr>
                <a:solidFill>
                  <a:srgbClr val="121C4C"/>
                </a:solidFill>
              </a:defRPr>
            </a:lvl1pPr>
            <a:lvl2pPr marL="514350" indent="-171450">
              <a:buClr>
                <a:schemeClr val="accent1"/>
              </a:buClr>
              <a:buFont typeface="Arial" panose="020B0604020202020204" pitchFamily="34" charset="0"/>
              <a:buChar char="•"/>
              <a:defRPr>
                <a:solidFill>
                  <a:srgbClr val="121C4C"/>
                </a:solidFill>
              </a:defRPr>
            </a:lvl2pPr>
            <a:lvl3pPr marL="857250" indent="-171450">
              <a:buClr>
                <a:schemeClr val="accent1"/>
              </a:buClr>
              <a:buFont typeface="Arial" panose="020B0604020202020204" pitchFamily="34" charset="0"/>
              <a:buChar char="•"/>
              <a:defRPr>
                <a:solidFill>
                  <a:srgbClr val="121C4C"/>
                </a:solidFill>
              </a:defRPr>
            </a:lvl3pPr>
            <a:lvl4pPr marL="1200150" indent="-171450">
              <a:buClr>
                <a:schemeClr val="accent1"/>
              </a:buClr>
              <a:buFont typeface="Arial" panose="020B0604020202020204" pitchFamily="34" charset="0"/>
              <a:buChar char="•"/>
              <a:defRPr>
                <a:solidFill>
                  <a:srgbClr val="121C4C"/>
                </a:solidFill>
              </a:defRPr>
            </a:lvl4pPr>
            <a:lvl5pPr marL="1543050" indent="-171450">
              <a:buClr>
                <a:schemeClr val="accent1"/>
              </a:buClr>
              <a:buFont typeface="Arial" panose="020B0604020202020204" pitchFamily="34" charset="0"/>
              <a:buChar char="•"/>
              <a:defRPr>
                <a:solidFill>
                  <a:srgbClr val="121C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9" name="Straight Connector 38">
            <a:extLst>
              <a:ext uri="{FF2B5EF4-FFF2-40B4-BE49-F238E27FC236}">
                <a16:creationId xmlns:a16="http://schemas.microsoft.com/office/drawing/2014/main" id="{1980D60A-C760-5A4F-B4EA-8DA08B8E91A6}"/>
              </a:ext>
            </a:extLst>
          </p:cNvPr>
          <p:cNvCxnSpPr/>
          <p:nvPr userDrawn="1"/>
        </p:nvCxnSpPr>
        <p:spPr>
          <a:xfrm>
            <a:off x="3086100" y="1227221"/>
            <a:ext cx="0" cy="370332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21F98B1-6CD2-5A4C-BE0D-F09F3A2E477B}"/>
              </a:ext>
            </a:extLst>
          </p:cNvPr>
          <p:cNvCxnSpPr/>
          <p:nvPr userDrawn="1"/>
        </p:nvCxnSpPr>
        <p:spPr>
          <a:xfrm>
            <a:off x="6057900" y="1227221"/>
            <a:ext cx="0" cy="3703320"/>
          </a:xfrm>
          <a:prstGeom prst="line">
            <a:avLst/>
          </a:prstGeom>
          <a:ln>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CCF42F7-4638-194C-AB25-9F1129DC2625}"/>
              </a:ext>
            </a:extLst>
          </p:cNvPr>
          <p:cNvCxnSpPr>
            <a:cxnSpLocks/>
          </p:cNvCxnSpPr>
          <p:nvPr userDrawn="1"/>
        </p:nvCxnSpPr>
        <p:spPr>
          <a:xfrm>
            <a:off x="0" y="1227221"/>
            <a:ext cx="8886047" cy="0"/>
          </a:xfrm>
          <a:prstGeom prst="line">
            <a:avLst/>
          </a:prstGeom>
          <a:ln w="6350">
            <a:solidFill>
              <a:srgbClr val="D0271D">
                <a:alpha val="50000"/>
              </a:srgbClr>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a:ext>
            </a:extLst>
          </a:blip>
          <a:srcRect l="10591" t="28108" r="-11356"/>
          <a:stretch/>
        </p:blipFill>
        <p:spPr>
          <a:xfrm>
            <a:off x="7604521" y="1"/>
            <a:ext cx="1444475" cy="1184210"/>
          </a:xfrm>
          <a:prstGeom prst="rect">
            <a:avLst/>
          </a:prstGeom>
        </p:spPr>
      </p:pic>
      <p:cxnSp>
        <p:nvCxnSpPr>
          <p:cNvPr id="17" name="Straight Connector 16">
            <a:extLst>
              <a:ext uri="{FF2B5EF4-FFF2-40B4-BE49-F238E27FC236}">
                <a16:creationId xmlns:a16="http://schemas.microsoft.com/office/drawing/2014/main" id="{6AF6BE77-8E9C-6343-AEC3-BF4BFA420A3A}"/>
              </a:ext>
            </a:extLst>
          </p:cNvPr>
          <p:cNvCxnSpPr/>
          <p:nvPr userDrawn="1"/>
        </p:nvCxnSpPr>
        <p:spPr>
          <a:xfrm flipV="1">
            <a:off x="7364780" y="-8670"/>
            <a:ext cx="0" cy="1239464"/>
          </a:xfrm>
          <a:prstGeom prst="line">
            <a:avLst/>
          </a:prstGeom>
          <a:ln w="12700">
            <a:solidFill>
              <a:srgbClr val="D0271D">
                <a:alpha val="5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F93F8E1-FC80-EF4B-B658-398E56611E05}"/>
              </a:ext>
            </a:extLst>
          </p:cNvPr>
          <p:cNvCxnSpPr>
            <a:cxnSpLocks/>
          </p:cNvCxnSpPr>
          <p:nvPr userDrawn="1"/>
        </p:nvCxnSpPr>
        <p:spPr>
          <a:xfrm>
            <a:off x="240631" y="1227221"/>
            <a:ext cx="0" cy="3370823"/>
          </a:xfrm>
          <a:prstGeom prst="line">
            <a:avLst/>
          </a:prstGeom>
          <a:ln>
            <a:solidFill>
              <a:srgbClr val="D0271D">
                <a:alpha val="5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4AC15C9-B3DC-EE4B-9A27-1C088A8545F8}"/>
              </a:ext>
            </a:extLst>
          </p:cNvPr>
          <p:cNvCxnSpPr>
            <a:cxnSpLocks/>
          </p:cNvCxnSpPr>
          <p:nvPr userDrawn="1"/>
        </p:nvCxnSpPr>
        <p:spPr>
          <a:xfrm flipH="1" flipV="1">
            <a:off x="8882998" y="-8844"/>
            <a:ext cx="20372" cy="4606888"/>
          </a:xfrm>
          <a:prstGeom prst="line">
            <a:avLst/>
          </a:prstGeom>
          <a:ln w="1270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11697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9AB1-8D01-924F-8F9B-6C39A67241D5}"/>
              </a:ext>
            </a:extLst>
          </p:cNvPr>
          <p:cNvSpPr>
            <a:spLocks noGrp="1"/>
          </p:cNvSpPr>
          <p:nvPr>
            <p:ph type="title" hasCustomPrompt="1"/>
          </p:nvPr>
        </p:nvSpPr>
        <p:spPr>
          <a:xfrm>
            <a:off x="469232" y="171795"/>
            <a:ext cx="7339537" cy="342900"/>
          </a:xfrm>
          <a:prstGeom prst="rect">
            <a:avLst/>
          </a:prstGeom>
        </p:spPr>
        <p:txBody>
          <a:bodyPr anchor="ctr">
            <a:normAutofit/>
          </a:bodyPr>
          <a:lstStyle>
            <a:lvl1pPr>
              <a:defRPr sz="1650">
                <a:solidFill>
                  <a:srgbClr val="D0271D"/>
                </a:solidFill>
              </a:defRPr>
            </a:lvl1pPr>
          </a:lstStyle>
          <a:p>
            <a:r>
              <a:rPr lang="en-US" dirty="0"/>
              <a:t>FOR SCREENSHOTS ONLY: Title Here, 22pt</a:t>
            </a:r>
          </a:p>
        </p:txBody>
      </p:sp>
      <p:cxnSp>
        <p:nvCxnSpPr>
          <p:cNvPr id="22" name="Straight Connector 21">
            <a:extLst>
              <a:ext uri="{FF2B5EF4-FFF2-40B4-BE49-F238E27FC236}">
                <a16:creationId xmlns:a16="http://schemas.microsoft.com/office/drawing/2014/main" id="{AC1491EA-2411-B141-838C-5B13CB635B4E}"/>
              </a:ext>
            </a:extLst>
          </p:cNvPr>
          <p:cNvCxnSpPr>
            <a:cxnSpLocks/>
          </p:cNvCxnSpPr>
          <p:nvPr userDrawn="1"/>
        </p:nvCxnSpPr>
        <p:spPr>
          <a:xfrm>
            <a:off x="0" y="575712"/>
            <a:ext cx="9140993" cy="7370"/>
          </a:xfrm>
          <a:prstGeom prst="line">
            <a:avLst/>
          </a:prstGeom>
          <a:ln>
            <a:solidFill>
              <a:srgbClr val="D0271D">
                <a:alpha val="50000"/>
              </a:srgb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l="20352" t="32929" r="-19904" b="-1"/>
          <a:stretch/>
        </p:blipFill>
        <p:spPr>
          <a:xfrm>
            <a:off x="8307886" y="-5847"/>
            <a:ext cx="733766" cy="568070"/>
          </a:xfrm>
          <a:prstGeom prst="rect">
            <a:avLst/>
          </a:prstGeom>
        </p:spPr>
      </p:pic>
      <p:cxnSp>
        <p:nvCxnSpPr>
          <p:cNvPr id="7" name="Straight Connector 6">
            <a:extLst>
              <a:ext uri="{FF2B5EF4-FFF2-40B4-BE49-F238E27FC236}">
                <a16:creationId xmlns:a16="http://schemas.microsoft.com/office/drawing/2014/main" id="{431F5EB6-98A5-FE47-92D1-2C584833E38E}"/>
              </a:ext>
            </a:extLst>
          </p:cNvPr>
          <p:cNvCxnSpPr>
            <a:cxnSpLocks/>
          </p:cNvCxnSpPr>
          <p:nvPr userDrawn="1"/>
        </p:nvCxnSpPr>
        <p:spPr>
          <a:xfrm>
            <a:off x="240631" y="1227221"/>
            <a:ext cx="0" cy="3370823"/>
          </a:xfrm>
          <a:prstGeom prst="line">
            <a:avLst/>
          </a:prstGeom>
          <a:ln>
            <a:solidFill>
              <a:srgbClr val="D0271D">
                <a:alpha val="5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B28BB3E-6171-9644-A277-B46097105F94}"/>
              </a:ext>
            </a:extLst>
          </p:cNvPr>
          <p:cNvCxnSpPr>
            <a:cxnSpLocks/>
          </p:cNvCxnSpPr>
          <p:nvPr userDrawn="1"/>
        </p:nvCxnSpPr>
        <p:spPr>
          <a:xfrm flipH="1" flipV="1">
            <a:off x="8882998" y="-8844"/>
            <a:ext cx="20372" cy="4606888"/>
          </a:xfrm>
          <a:prstGeom prst="line">
            <a:avLst/>
          </a:prstGeom>
          <a:ln w="1270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929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9AB1-8D01-924F-8F9B-6C39A67241D5}"/>
              </a:ext>
            </a:extLst>
          </p:cNvPr>
          <p:cNvSpPr>
            <a:spLocks noGrp="1"/>
          </p:cNvSpPr>
          <p:nvPr>
            <p:ph type="title" hasCustomPrompt="1"/>
          </p:nvPr>
        </p:nvSpPr>
        <p:spPr>
          <a:xfrm>
            <a:off x="469232" y="171795"/>
            <a:ext cx="7339537" cy="342900"/>
          </a:xfrm>
          <a:prstGeom prst="rect">
            <a:avLst/>
          </a:prstGeom>
        </p:spPr>
        <p:txBody>
          <a:bodyPr anchor="ctr">
            <a:normAutofit/>
          </a:bodyPr>
          <a:lstStyle>
            <a:lvl1pPr>
              <a:defRPr sz="1650">
                <a:solidFill>
                  <a:srgbClr val="D0271D"/>
                </a:solidFill>
              </a:defRPr>
            </a:lvl1pPr>
          </a:lstStyle>
          <a:p>
            <a:r>
              <a:rPr lang="en-US" dirty="0"/>
              <a:t>FOR SCREENSHOTS ONLY: Title Here, 22pt</a:t>
            </a:r>
          </a:p>
        </p:txBody>
      </p:sp>
      <p:cxnSp>
        <p:nvCxnSpPr>
          <p:cNvPr id="22" name="Straight Connector 21">
            <a:extLst>
              <a:ext uri="{FF2B5EF4-FFF2-40B4-BE49-F238E27FC236}">
                <a16:creationId xmlns:a16="http://schemas.microsoft.com/office/drawing/2014/main" id="{AC1491EA-2411-B141-838C-5B13CB635B4E}"/>
              </a:ext>
            </a:extLst>
          </p:cNvPr>
          <p:cNvCxnSpPr>
            <a:cxnSpLocks/>
          </p:cNvCxnSpPr>
          <p:nvPr userDrawn="1"/>
        </p:nvCxnSpPr>
        <p:spPr>
          <a:xfrm>
            <a:off x="0" y="575712"/>
            <a:ext cx="9140993" cy="7370"/>
          </a:xfrm>
          <a:prstGeom prst="line">
            <a:avLst/>
          </a:prstGeom>
          <a:ln>
            <a:solidFill>
              <a:srgbClr val="D0271D">
                <a:alpha val="50000"/>
              </a:srgbClr>
            </a:solidFill>
          </a:ln>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8724941C-5874-CF47-8053-B8466C5C2E17}"/>
              </a:ext>
            </a:extLst>
          </p:cNvPr>
          <p:cNvSpPr/>
          <p:nvPr userDrawn="1"/>
        </p:nvSpPr>
        <p:spPr>
          <a:xfrm>
            <a:off x="7874574" y="205740"/>
            <a:ext cx="1200246" cy="2121264"/>
          </a:xfrm>
          <a:custGeom>
            <a:avLst/>
            <a:gdLst>
              <a:gd name="connsiteX0" fmla="*/ 470410 w 584633"/>
              <a:gd name="connsiteY0" fmla="*/ 863607 h 998975"/>
              <a:gd name="connsiteX1" fmla="*/ 343410 w 584633"/>
              <a:gd name="connsiteY1" fmla="*/ 968382 h 998975"/>
              <a:gd name="connsiteX2" fmla="*/ 222760 w 584633"/>
              <a:gd name="connsiteY2" fmla="*/ 996957 h 998975"/>
              <a:gd name="connsiteX3" fmla="*/ 92585 w 584633"/>
              <a:gd name="connsiteY3" fmla="*/ 923932 h 998975"/>
              <a:gd name="connsiteX4" fmla="*/ 6860 w 584633"/>
              <a:gd name="connsiteY4" fmla="*/ 679457 h 998975"/>
              <a:gd name="connsiteX5" fmla="*/ 10035 w 584633"/>
              <a:gd name="connsiteY5" fmla="*/ 419107 h 998975"/>
              <a:gd name="connsiteX6" fmla="*/ 48135 w 584633"/>
              <a:gd name="connsiteY6" fmla="*/ 193682 h 998975"/>
              <a:gd name="connsiteX7" fmla="*/ 98935 w 584633"/>
              <a:gd name="connsiteY7" fmla="*/ 57157 h 998975"/>
              <a:gd name="connsiteX8" fmla="*/ 241810 w 584633"/>
              <a:gd name="connsiteY8" fmla="*/ 3182 h 998975"/>
              <a:gd name="connsiteX9" fmla="*/ 435485 w 584633"/>
              <a:gd name="connsiteY9" fmla="*/ 19057 h 998975"/>
              <a:gd name="connsiteX10" fmla="*/ 540260 w 584633"/>
              <a:gd name="connsiteY10" fmla="*/ 123832 h 998975"/>
              <a:gd name="connsiteX11" fmla="*/ 581535 w 584633"/>
              <a:gd name="connsiteY11" fmla="*/ 333382 h 998975"/>
              <a:gd name="connsiteX12" fmla="*/ 568835 w 584633"/>
              <a:gd name="connsiteY12" fmla="*/ 479432 h 998975"/>
              <a:gd name="connsiteX13" fmla="*/ 470410 w 584633"/>
              <a:gd name="connsiteY13" fmla="*/ 863607 h 99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4633" h="998975">
                <a:moveTo>
                  <a:pt x="470410" y="863607"/>
                </a:moveTo>
                <a:cubicBezTo>
                  <a:pt x="432839" y="945099"/>
                  <a:pt x="384685" y="946157"/>
                  <a:pt x="343410" y="968382"/>
                </a:cubicBezTo>
                <a:cubicBezTo>
                  <a:pt x="302135" y="990607"/>
                  <a:pt x="264564" y="1004365"/>
                  <a:pt x="222760" y="996957"/>
                </a:cubicBezTo>
                <a:cubicBezTo>
                  <a:pt x="180956" y="989549"/>
                  <a:pt x="128568" y="976849"/>
                  <a:pt x="92585" y="923932"/>
                </a:cubicBezTo>
                <a:cubicBezTo>
                  <a:pt x="56602" y="871015"/>
                  <a:pt x="20618" y="763594"/>
                  <a:pt x="6860" y="679457"/>
                </a:cubicBezTo>
                <a:cubicBezTo>
                  <a:pt x="-6898" y="595320"/>
                  <a:pt x="3156" y="500069"/>
                  <a:pt x="10035" y="419107"/>
                </a:cubicBezTo>
                <a:cubicBezTo>
                  <a:pt x="16914" y="338145"/>
                  <a:pt x="33318" y="254007"/>
                  <a:pt x="48135" y="193682"/>
                </a:cubicBezTo>
                <a:cubicBezTo>
                  <a:pt x="62952" y="133357"/>
                  <a:pt x="66656" y="88907"/>
                  <a:pt x="98935" y="57157"/>
                </a:cubicBezTo>
                <a:cubicBezTo>
                  <a:pt x="131214" y="25407"/>
                  <a:pt x="185718" y="9532"/>
                  <a:pt x="241810" y="3182"/>
                </a:cubicBezTo>
                <a:cubicBezTo>
                  <a:pt x="297902" y="-3168"/>
                  <a:pt x="385743" y="-1051"/>
                  <a:pt x="435485" y="19057"/>
                </a:cubicBezTo>
                <a:cubicBezTo>
                  <a:pt x="485227" y="39165"/>
                  <a:pt x="515918" y="71445"/>
                  <a:pt x="540260" y="123832"/>
                </a:cubicBezTo>
                <a:cubicBezTo>
                  <a:pt x="564602" y="176219"/>
                  <a:pt x="576773" y="274115"/>
                  <a:pt x="581535" y="333382"/>
                </a:cubicBezTo>
                <a:cubicBezTo>
                  <a:pt x="586298" y="392649"/>
                  <a:pt x="587885" y="390003"/>
                  <a:pt x="568835" y="479432"/>
                </a:cubicBezTo>
                <a:cubicBezTo>
                  <a:pt x="549785" y="568861"/>
                  <a:pt x="507981" y="782115"/>
                  <a:pt x="470410" y="863607"/>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0" i="0" dirty="0">
              <a:solidFill>
                <a:srgbClr val="1F2125"/>
              </a:solidFill>
              <a:latin typeface="Taub Sans Regular Var" pitchFamily="2" charset="77"/>
            </a:endParaRPr>
          </a:p>
        </p:txBody>
      </p:sp>
      <p:sp>
        <p:nvSpPr>
          <p:cNvPr id="7" name="Freeform 6">
            <a:extLst>
              <a:ext uri="{FF2B5EF4-FFF2-40B4-BE49-F238E27FC236}">
                <a16:creationId xmlns:a16="http://schemas.microsoft.com/office/drawing/2014/main" id="{494CC7A4-B116-7B45-849F-D1E572B24158}"/>
              </a:ext>
            </a:extLst>
          </p:cNvPr>
          <p:cNvSpPr/>
          <p:nvPr userDrawn="1"/>
        </p:nvSpPr>
        <p:spPr>
          <a:xfrm>
            <a:off x="6905869" y="343245"/>
            <a:ext cx="1805065" cy="1896065"/>
          </a:xfrm>
          <a:custGeom>
            <a:avLst/>
            <a:gdLst>
              <a:gd name="connsiteX0" fmla="*/ 390971 w 911680"/>
              <a:gd name="connsiteY0" fmla="*/ 956463 h 957641"/>
              <a:gd name="connsiteX1" fmla="*/ 660846 w 911680"/>
              <a:gd name="connsiteY1" fmla="*/ 915188 h 957641"/>
              <a:gd name="connsiteX2" fmla="*/ 851346 w 911680"/>
              <a:gd name="connsiteY2" fmla="*/ 791363 h 957641"/>
              <a:gd name="connsiteX3" fmla="*/ 911671 w 911680"/>
              <a:gd name="connsiteY3" fmla="*/ 572288 h 957641"/>
              <a:gd name="connsiteX4" fmla="*/ 854521 w 911680"/>
              <a:gd name="connsiteY4" fmla="*/ 223038 h 957641"/>
              <a:gd name="connsiteX5" fmla="*/ 695771 w 911680"/>
              <a:gd name="connsiteY5" fmla="*/ 48413 h 957641"/>
              <a:gd name="connsiteX6" fmla="*/ 492571 w 911680"/>
              <a:gd name="connsiteY6" fmla="*/ 3963 h 957641"/>
              <a:gd name="connsiteX7" fmla="*/ 203646 w 911680"/>
              <a:gd name="connsiteY7" fmla="*/ 127788 h 957641"/>
              <a:gd name="connsiteX8" fmla="*/ 35371 w 911680"/>
              <a:gd name="connsiteY8" fmla="*/ 330988 h 957641"/>
              <a:gd name="connsiteX9" fmla="*/ 6796 w 911680"/>
              <a:gd name="connsiteY9" fmla="*/ 616738 h 957641"/>
              <a:gd name="connsiteX10" fmla="*/ 127446 w 911680"/>
              <a:gd name="connsiteY10" fmla="*/ 877088 h 957641"/>
              <a:gd name="connsiteX11" fmla="*/ 390971 w 911680"/>
              <a:gd name="connsiteY11" fmla="*/ 956463 h 95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1680" h="957641">
                <a:moveTo>
                  <a:pt x="390971" y="956463"/>
                </a:moveTo>
                <a:cubicBezTo>
                  <a:pt x="479871" y="962813"/>
                  <a:pt x="584117" y="942705"/>
                  <a:pt x="660846" y="915188"/>
                </a:cubicBezTo>
                <a:cubicBezTo>
                  <a:pt x="737575" y="887671"/>
                  <a:pt x="809542" y="848513"/>
                  <a:pt x="851346" y="791363"/>
                </a:cubicBezTo>
                <a:cubicBezTo>
                  <a:pt x="893150" y="734213"/>
                  <a:pt x="911142" y="667009"/>
                  <a:pt x="911671" y="572288"/>
                </a:cubicBezTo>
                <a:cubicBezTo>
                  <a:pt x="912200" y="477567"/>
                  <a:pt x="890504" y="310350"/>
                  <a:pt x="854521" y="223038"/>
                </a:cubicBezTo>
                <a:cubicBezTo>
                  <a:pt x="818538" y="135725"/>
                  <a:pt x="756096" y="84925"/>
                  <a:pt x="695771" y="48413"/>
                </a:cubicBezTo>
                <a:cubicBezTo>
                  <a:pt x="635446" y="11901"/>
                  <a:pt x="574592" y="-9266"/>
                  <a:pt x="492571" y="3963"/>
                </a:cubicBezTo>
                <a:cubicBezTo>
                  <a:pt x="410550" y="17192"/>
                  <a:pt x="279846" y="73284"/>
                  <a:pt x="203646" y="127788"/>
                </a:cubicBezTo>
                <a:cubicBezTo>
                  <a:pt x="127446" y="182292"/>
                  <a:pt x="68179" y="249496"/>
                  <a:pt x="35371" y="330988"/>
                </a:cubicBezTo>
                <a:cubicBezTo>
                  <a:pt x="2563" y="412480"/>
                  <a:pt x="-8550" y="525721"/>
                  <a:pt x="6796" y="616738"/>
                </a:cubicBezTo>
                <a:cubicBezTo>
                  <a:pt x="22142" y="707755"/>
                  <a:pt x="62888" y="819938"/>
                  <a:pt x="127446" y="877088"/>
                </a:cubicBezTo>
                <a:cubicBezTo>
                  <a:pt x="192004" y="934238"/>
                  <a:pt x="302071" y="950113"/>
                  <a:pt x="390971" y="956463"/>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0" i="0" dirty="0">
              <a:solidFill>
                <a:srgbClr val="1F2125"/>
              </a:solidFill>
              <a:latin typeface="Taub Sans Regular Var" pitchFamily="2" charset="77"/>
            </a:endParaRPr>
          </a:p>
        </p:txBody>
      </p:sp>
      <p:cxnSp>
        <p:nvCxnSpPr>
          <p:cNvPr id="8" name="Straight Connector 7">
            <a:extLst>
              <a:ext uri="{FF2B5EF4-FFF2-40B4-BE49-F238E27FC236}">
                <a16:creationId xmlns:a16="http://schemas.microsoft.com/office/drawing/2014/main" id="{A2B572A7-DF29-9E45-85E2-937CE3036022}"/>
              </a:ext>
            </a:extLst>
          </p:cNvPr>
          <p:cNvCxnSpPr>
            <a:cxnSpLocks/>
          </p:cNvCxnSpPr>
          <p:nvPr userDrawn="1"/>
        </p:nvCxnSpPr>
        <p:spPr>
          <a:xfrm>
            <a:off x="240631" y="1227221"/>
            <a:ext cx="0" cy="3370823"/>
          </a:xfrm>
          <a:prstGeom prst="line">
            <a:avLst/>
          </a:prstGeom>
          <a:ln>
            <a:solidFill>
              <a:srgbClr val="D0271D">
                <a:alpha val="50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602E88A-2570-EA40-818F-E5C8D02117A1}"/>
              </a:ext>
            </a:extLst>
          </p:cNvPr>
          <p:cNvCxnSpPr>
            <a:cxnSpLocks/>
          </p:cNvCxnSpPr>
          <p:nvPr userDrawn="1"/>
        </p:nvCxnSpPr>
        <p:spPr>
          <a:xfrm flipH="1" flipV="1">
            <a:off x="8882998" y="-8844"/>
            <a:ext cx="20372" cy="4606888"/>
          </a:xfrm>
          <a:prstGeom prst="line">
            <a:avLst/>
          </a:prstGeom>
          <a:ln w="1270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8105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9AB1-8D01-924F-8F9B-6C39A67241D5}"/>
              </a:ext>
            </a:extLst>
          </p:cNvPr>
          <p:cNvSpPr>
            <a:spLocks noGrp="1"/>
          </p:cNvSpPr>
          <p:nvPr>
            <p:ph type="title" hasCustomPrompt="1"/>
          </p:nvPr>
        </p:nvSpPr>
        <p:spPr>
          <a:xfrm>
            <a:off x="469232" y="171795"/>
            <a:ext cx="7339537" cy="342900"/>
          </a:xfrm>
          <a:prstGeom prst="rect">
            <a:avLst/>
          </a:prstGeom>
        </p:spPr>
        <p:txBody>
          <a:bodyPr anchor="ctr">
            <a:normAutofit/>
          </a:bodyPr>
          <a:lstStyle>
            <a:lvl1pPr>
              <a:defRPr sz="1650">
                <a:solidFill>
                  <a:srgbClr val="D0271D"/>
                </a:solidFill>
              </a:defRPr>
            </a:lvl1pPr>
          </a:lstStyle>
          <a:p>
            <a:r>
              <a:rPr lang="en-US" dirty="0"/>
              <a:t>FOR SCREENSHOTS ONLY: Title Here, 22pt</a:t>
            </a:r>
          </a:p>
        </p:txBody>
      </p:sp>
      <p:cxnSp>
        <p:nvCxnSpPr>
          <p:cNvPr id="22" name="Straight Connector 21">
            <a:extLst>
              <a:ext uri="{FF2B5EF4-FFF2-40B4-BE49-F238E27FC236}">
                <a16:creationId xmlns:a16="http://schemas.microsoft.com/office/drawing/2014/main" id="{AC1491EA-2411-B141-838C-5B13CB635B4E}"/>
              </a:ext>
            </a:extLst>
          </p:cNvPr>
          <p:cNvCxnSpPr>
            <a:cxnSpLocks/>
          </p:cNvCxnSpPr>
          <p:nvPr userDrawn="1"/>
        </p:nvCxnSpPr>
        <p:spPr>
          <a:xfrm>
            <a:off x="0" y="575712"/>
            <a:ext cx="9140993" cy="7370"/>
          </a:xfrm>
          <a:prstGeom prst="line">
            <a:avLst/>
          </a:prstGeom>
          <a:ln>
            <a:solidFill>
              <a:srgbClr val="D0271D">
                <a:alpha val="50000"/>
              </a:srgb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l="20352" t="32929" r="-19904" b="-1"/>
          <a:stretch/>
        </p:blipFill>
        <p:spPr>
          <a:xfrm>
            <a:off x="8307886" y="1"/>
            <a:ext cx="733766" cy="568070"/>
          </a:xfrm>
          <a:prstGeom prst="rect">
            <a:avLst/>
          </a:prstGeom>
        </p:spPr>
      </p:pic>
      <p:pic>
        <p:nvPicPr>
          <p:cNvPr id="5" name="Picture 4" descr="shutterstock_1019606215 [Converted].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9509" y="709999"/>
            <a:ext cx="6541807" cy="3773185"/>
          </a:xfrm>
          <a:prstGeom prst="rect">
            <a:avLst/>
          </a:prstGeom>
        </p:spPr>
      </p:pic>
      <p:sp>
        <p:nvSpPr>
          <p:cNvPr id="7" name="Picture Placeholder 6"/>
          <p:cNvSpPr>
            <a:spLocks noGrp="1"/>
          </p:cNvSpPr>
          <p:nvPr>
            <p:ph type="pic" sz="quarter" idx="10"/>
          </p:nvPr>
        </p:nvSpPr>
        <p:spPr>
          <a:xfrm>
            <a:off x="1765698" y="977022"/>
            <a:ext cx="4979876" cy="3104051"/>
          </a:xfrm>
        </p:spPr>
        <p:txBody>
          <a:bodyPr/>
          <a:lstStyle>
            <a:lvl1pPr>
              <a:defRPr>
                <a:solidFill>
                  <a:srgbClr val="121C4C"/>
                </a:solidFill>
              </a:defRPr>
            </a:lvl1pPr>
          </a:lstStyle>
          <a:p>
            <a:endParaRPr lang="en-US" dirty="0"/>
          </a:p>
        </p:txBody>
      </p:sp>
      <p:cxnSp>
        <p:nvCxnSpPr>
          <p:cNvPr id="9" name="Straight Connector 8">
            <a:extLst>
              <a:ext uri="{FF2B5EF4-FFF2-40B4-BE49-F238E27FC236}">
                <a16:creationId xmlns:a16="http://schemas.microsoft.com/office/drawing/2014/main" id="{7FAE31A2-6F32-AC45-ABA0-092C37C2A008}"/>
              </a:ext>
            </a:extLst>
          </p:cNvPr>
          <p:cNvCxnSpPr>
            <a:cxnSpLocks/>
          </p:cNvCxnSpPr>
          <p:nvPr userDrawn="1"/>
        </p:nvCxnSpPr>
        <p:spPr>
          <a:xfrm>
            <a:off x="240631" y="583082"/>
            <a:ext cx="0" cy="4014962"/>
          </a:xfrm>
          <a:prstGeom prst="line">
            <a:avLst/>
          </a:prstGeom>
          <a:ln>
            <a:solidFill>
              <a:srgbClr val="D0271D">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1F96C6-4B74-A44C-99BB-914CB7FCF130}"/>
              </a:ext>
            </a:extLst>
          </p:cNvPr>
          <p:cNvCxnSpPr>
            <a:cxnSpLocks/>
          </p:cNvCxnSpPr>
          <p:nvPr userDrawn="1"/>
        </p:nvCxnSpPr>
        <p:spPr>
          <a:xfrm flipH="1" flipV="1">
            <a:off x="8882998" y="-8844"/>
            <a:ext cx="20372" cy="4606888"/>
          </a:xfrm>
          <a:prstGeom prst="line">
            <a:avLst/>
          </a:prstGeom>
          <a:ln w="1270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167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9AB1-8D01-924F-8F9B-6C39A67241D5}"/>
              </a:ext>
            </a:extLst>
          </p:cNvPr>
          <p:cNvSpPr>
            <a:spLocks noGrp="1"/>
          </p:cNvSpPr>
          <p:nvPr>
            <p:ph type="title" hasCustomPrompt="1"/>
          </p:nvPr>
        </p:nvSpPr>
        <p:spPr>
          <a:xfrm>
            <a:off x="469232" y="171795"/>
            <a:ext cx="7339537" cy="342900"/>
          </a:xfrm>
          <a:prstGeom prst="rect">
            <a:avLst/>
          </a:prstGeom>
        </p:spPr>
        <p:txBody>
          <a:bodyPr anchor="ctr">
            <a:normAutofit/>
          </a:bodyPr>
          <a:lstStyle>
            <a:lvl1pPr>
              <a:defRPr sz="1650">
                <a:solidFill>
                  <a:srgbClr val="D0271D"/>
                </a:solidFill>
              </a:defRPr>
            </a:lvl1pPr>
          </a:lstStyle>
          <a:p>
            <a:r>
              <a:rPr lang="en-US" dirty="0"/>
              <a:t>FOR SCREENSHOTS ONLY: Title Here, 22pt</a:t>
            </a:r>
          </a:p>
        </p:txBody>
      </p:sp>
      <p:cxnSp>
        <p:nvCxnSpPr>
          <p:cNvPr id="22" name="Straight Connector 21">
            <a:extLst>
              <a:ext uri="{FF2B5EF4-FFF2-40B4-BE49-F238E27FC236}">
                <a16:creationId xmlns:a16="http://schemas.microsoft.com/office/drawing/2014/main" id="{AC1491EA-2411-B141-838C-5B13CB635B4E}"/>
              </a:ext>
            </a:extLst>
          </p:cNvPr>
          <p:cNvCxnSpPr>
            <a:cxnSpLocks/>
          </p:cNvCxnSpPr>
          <p:nvPr userDrawn="1"/>
        </p:nvCxnSpPr>
        <p:spPr>
          <a:xfrm>
            <a:off x="0" y="575712"/>
            <a:ext cx="9140993" cy="7370"/>
          </a:xfrm>
          <a:prstGeom prst="line">
            <a:avLst/>
          </a:prstGeom>
          <a:ln>
            <a:solidFill>
              <a:srgbClr val="D0271D">
                <a:alpha val="50000"/>
              </a:srgb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894A53-B9A7-6C42-9452-57A76A8DFD21}"/>
              </a:ext>
            </a:extLst>
          </p:cNvPr>
          <p:cNvCxnSpPr/>
          <p:nvPr userDrawn="1"/>
        </p:nvCxnSpPr>
        <p:spPr>
          <a:xfrm>
            <a:off x="240631" y="575712"/>
            <a:ext cx="0" cy="4362049"/>
          </a:xfrm>
          <a:prstGeom prst="line">
            <a:avLst/>
          </a:prstGeom>
          <a:ln>
            <a:solidFill>
              <a:srgbClr val="D0271D">
                <a:alpha val="50000"/>
              </a:srgb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11914D0-8236-DA47-BAC6-15CE01B5D670}"/>
              </a:ext>
            </a:extLst>
          </p:cNvPr>
          <p:cNvCxnSpPr/>
          <p:nvPr userDrawn="1"/>
        </p:nvCxnSpPr>
        <p:spPr>
          <a:xfrm flipV="1">
            <a:off x="8882997" y="-19337"/>
            <a:ext cx="0" cy="4957097"/>
          </a:xfrm>
          <a:prstGeom prst="line">
            <a:avLst/>
          </a:prstGeom>
          <a:ln w="12700">
            <a:solidFill>
              <a:srgbClr val="D0271D">
                <a:alpha val="50000"/>
              </a:srgbClr>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l="20352" t="32929" r="-19904" b="-1"/>
          <a:stretch/>
        </p:blipFill>
        <p:spPr>
          <a:xfrm>
            <a:off x="8309849" y="1763"/>
            <a:ext cx="733766" cy="568070"/>
          </a:xfrm>
          <a:prstGeom prst="rect">
            <a:avLst/>
          </a:prstGeom>
        </p:spPr>
      </p:pic>
      <p:pic>
        <p:nvPicPr>
          <p:cNvPr id="3" name="Picture 2" descr="Iphone.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2488" y="723900"/>
            <a:ext cx="2044536" cy="4000500"/>
          </a:xfrm>
          <a:prstGeom prst="rect">
            <a:avLst/>
          </a:prstGeom>
        </p:spPr>
      </p:pic>
      <p:sp>
        <p:nvSpPr>
          <p:cNvPr id="5" name="Picture Placeholder 4"/>
          <p:cNvSpPr>
            <a:spLocks noGrp="1"/>
          </p:cNvSpPr>
          <p:nvPr>
            <p:ph type="pic" sz="quarter" idx="10"/>
          </p:nvPr>
        </p:nvSpPr>
        <p:spPr>
          <a:xfrm>
            <a:off x="3390901" y="1320403"/>
            <a:ext cx="1575197" cy="2794397"/>
          </a:xfr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465953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Thank you_Purple">
    <p:bg>
      <p:bgPr>
        <a:solidFill>
          <a:schemeClr val="bg1"/>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EC1BC8AB-25CB-D84B-8E40-8C1F8A81BC8E}"/>
              </a:ext>
            </a:extLst>
          </p:cNvPr>
          <p:cNvSpPr>
            <a:spLocks noGrp="1"/>
          </p:cNvSpPr>
          <p:nvPr userDrawn="1">
            <p:ph type="title" hasCustomPrompt="1"/>
          </p:nvPr>
        </p:nvSpPr>
        <p:spPr>
          <a:xfrm>
            <a:off x="384048" y="631629"/>
            <a:ext cx="6002465" cy="1633052"/>
          </a:xfrm>
          <a:prstGeom prst="rect">
            <a:avLst/>
          </a:prstGeom>
        </p:spPr>
        <p:txBody>
          <a:bodyPr anchor="ctr" anchorCtr="0">
            <a:normAutofit/>
          </a:bodyPr>
          <a:lstStyle>
            <a:lvl1pPr>
              <a:lnSpc>
                <a:spcPct val="90000"/>
              </a:lnSpc>
              <a:defRPr sz="3150" b="0" i="0">
                <a:solidFill>
                  <a:schemeClr val="accent1"/>
                </a:solidFill>
                <a:latin typeface="Taub Sans 090" pitchFamily="2" charset="0"/>
                <a:ea typeface="Taub Sans 090" pitchFamily="2" charset="0"/>
              </a:defRPr>
            </a:lvl1pPr>
          </a:lstStyle>
          <a:p>
            <a:r>
              <a:rPr lang="en-US" dirty="0"/>
              <a:t>Title</a:t>
            </a:r>
          </a:p>
        </p:txBody>
      </p:sp>
      <p:cxnSp>
        <p:nvCxnSpPr>
          <p:cNvPr id="33" name="Straight Connector 32">
            <a:extLst>
              <a:ext uri="{FF2B5EF4-FFF2-40B4-BE49-F238E27FC236}">
                <a16:creationId xmlns:a16="http://schemas.microsoft.com/office/drawing/2014/main" id="{EF3502C9-14D5-1242-BFC9-B23BE43E1F6A}"/>
              </a:ext>
            </a:extLst>
          </p:cNvPr>
          <p:cNvCxnSpPr>
            <a:cxnSpLocks/>
          </p:cNvCxnSpPr>
          <p:nvPr userDrawn="1"/>
        </p:nvCxnSpPr>
        <p:spPr>
          <a:xfrm flipV="1">
            <a:off x="213020" y="-5101"/>
            <a:ext cx="0" cy="4603334"/>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FE323E-42CA-9043-BA6B-A8CF4767E77D}"/>
              </a:ext>
            </a:extLst>
          </p:cNvPr>
          <p:cNvCxnSpPr/>
          <p:nvPr userDrawn="1"/>
        </p:nvCxnSpPr>
        <p:spPr>
          <a:xfrm flipH="1">
            <a:off x="-10391" y="2435682"/>
            <a:ext cx="9144000" cy="0"/>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639EF4A-E027-5F41-92A2-75B069BAFB46}"/>
              </a:ext>
            </a:extLst>
          </p:cNvPr>
          <p:cNvCxnSpPr>
            <a:cxnSpLocks/>
          </p:cNvCxnSpPr>
          <p:nvPr userDrawn="1"/>
        </p:nvCxnSpPr>
        <p:spPr>
          <a:xfrm flipV="1">
            <a:off x="8872606" y="-21091"/>
            <a:ext cx="0" cy="4619324"/>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8A5BF237-F61A-004E-A1EB-9EA0B4AA37CB}"/>
              </a:ext>
            </a:extLst>
          </p:cNvPr>
          <p:cNvSpPr>
            <a:spLocks noGrp="1"/>
          </p:cNvSpPr>
          <p:nvPr userDrawn="1">
            <p:ph idx="1" hasCustomPrompt="1"/>
          </p:nvPr>
        </p:nvSpPr>
        <p:spPr>
          <a:xfrm>
            <a:off x="384048" y="2618368"/>
            <a:ext cx="6002465" cy="2063852"/>
          </a:xfrm>
        </p:spPr>
        <p:txBody>
          <a:bodyPr>
            <a:normAutofit/>
          </a:bodyPr>
          <a:lstStyle>
            <a:lvl1pPr marL="257175" indent="-257175">
              <a:buClr>
                <a:schemeClr val="accent1"/>
              </a:buClr>
              <a:buFont typeface="Arial" panose="020B0604020202020204" pitchFamily="34" charset="0"/>
              <a:buChar char="•"/>
              <a:defRPr sz="1425" b="0" i="0">
                <a:solidFill>
                  <a:srgbClr val="121C4C"/>
                </a:solidFill>
                <a:latin typeface="Taub Sans 050" pitchFamily="2" charset="0"/>
              </a:defRPr>
            </a:lvl1pPr>
            <a:lvl2pPr>
              <a:buClr>
                <a:srgbClr val="F35F20"/>
              </a:buClr>
              <a:defRPr/>
            </a:lvl2pPr>
            <a:lvl3pPr>
              <a:buClr>
                <a:srgbClr val="F35F20"/>
              </a:buClr>
              <a:defRPr/>
            </a:lvl3pPr>
            <a:lvl4pPr>
              <a:buClr>
                <a:srgbClr val="F35F20"/>
              </a:buClr>
              <a:defRPr/>
            </a:lvl4pPr>
            <a:lvl5pPr>
              <a:buClr>
                <a:srgbClr val="F35F20"/>
              </a:buClr>
              <a:defRPr/>
            </a:lvl5pPr>
          </a:lstStyle>
          <a:p>
            <a:pPr lvl="0"/>
            <a:r>
              <a:rPr lang="en-US" dirty="0"/>
              <a:t>Click to edit text</a:t>
            </a:r>
          </a:p>
        </p:txBody>
      </p:sp>
      <p:cxnSp>
        <p:nvCxnSpPr>
          <p:cNvPr id="15" name="Straight Connector 14">
            <a:extLst>
              <a:ext uri="{FF2B5EF4-FFF2-40B4-BE49-F238E27FC236}">
                <a16:creationId xmlns:a16="http://schemas.microsoft.com/office/drawing/2014/main" id="{15DF858A-8585-CC47-8665-7614836614E6}"/>
              </a:ext>
            </a:extLst>
          </p:cNvPr>
          <p:cNvCxnSpPr>
            <a:cxnSpLocks/>
          </p:cNvCxnSpPr>
          <p:nvPr userDrawn="1"/>
        </p:nvCxnSpPr>
        <p:spPr>
          <a:xfrm flipH="1" flipV="1">
            <a:off x="7354390" y="-6119"/>
            <a:ext cx="2771" cy="4604352"/>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l="20396" r="3288"/>
          <a:stretch/>
        </p:blipFill>
        <p:spPr>
          <a:xfrm>
            <a:off x="7357160" y="97285"/>
            <a:ext cx="1515443" cy="2281775"/>
          </a:xfrm>
          <a:prstGeom prst="rect">
            <a:avLst/>
          </a:prstGeom>
        </p:spPr>
      </p:pic>
    </p:spTree>
    <p:extLst>
      <p:ext uri="{BB962C8B-B14F-4D97-AF65-F5344CB8AC3E}">
        <p14:creationId xmlns:p14="http://schemas.microsoft.com/office/powerpoint/2010/main" val="38141919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Last_Thank you_Purple">
    <p:bg>
      <p:bgPr>
        <a:solidFill>
          <a:schemeClr val="bg1"/>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EC1BC8AB-25CB-D84B-8E40-8C1F8A81BC8E}"/>
              </a:ext>
            </a:extLst>
          </p:cNvPr>
          <p:cNvSpPr>
            <a:spLocks noGrp="1"/>
          </p:cNvSpPr>
          <p:nvPr>
            <p:ph type="title" hasCustomPrompt="1"/>
          </p:nvPr>
        </p:nvSpPr>
        <p:spPr>
          <a:xfrm>
            <a:off x="384048" y="631629"/>
            <a:ext cx="6002465" cy="640219"/>
          </a:xfrm>
          <a:prstGeom prst="rect">
            <a:avLst/>
          </a:prstGeom>
        </p:spPr>
        <p:txBody>
          <a:bodyPr anchor="ctr" anchorCtr="0">
            <a:normAutofit/>
          </a:bodyPr>
          <a:lstStyle>
            <a:lvl1pPr>
              <a:lnSpc>
                <a:spcPct val="90000"/>
              </a:lnSpc>
              <a:defRPr sz="3150" b="0" i="0">
                <a:solidFill>
                  <a:schemeClr val="accent1"/>
                </a:solidFill>
                <a:latin typeface="Taub Sans 090" pitchFamily="2" charset="0"/>
                <a:ea typeface="Taub Sans 090" pitchFamily="2" charset="0"/>
              </a:defRPr>
            </a:lvl1pPr>
          </a:lstStyle>
          <a:p>
            <a:r>
              <a:rPr lang="en-US" dirty="0"/>
              <a:t>Thank You!</a:t>
            </a:r>
          </a:p>
        </p:txBody>
      </p:sp>
      <p:cxnSp>
        <p:nvCxnSpPr>
          <p:cNvPr id="33" name="Straight Connector 32">
            <a:extLst>
              <a:ext uri="{FF2B5EF4-FFF2-40B4-BE49-F238E27FC236}">
                <a16:creationId xmlns:a16="http://schemas.microsoft.com/office/drawing/2014/main" id="{EF3502C9-14D5-1242-BFC9-B23BE43E1F6A}"/>
              </a:ext>
            </a:extLst>
          </p:cNvPr>
          <p:cNvCxnSpPr>
            <a:cxnSpLocks/>
          </p:cNvCxnSpPr>
          <p:nvPr userDrawn="1"/>
        </p:nvCxnSpPr>
        <p:spPr>
          <a:xfrm flipV="1">
            <a:off x="213020" y="-5101"/>
            <a:ext cx="0" cy="4935642"/>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FE323E-42CA-9043-BA6B-A8CF4767E77D}"/>
              </a:ext>
            </a:extLst>
          </p:cNvPr>
          <p:cNvCxnSpPr/>
          <p:nvPr userDrawn="1"/>
        </p:nvCxnSpPr>
        <p:spPr>
          <a:xfrm flipH="1">
            <a:off x="-10391" y="2435682"/>
            <a:ext cx="9144000" cy="0"/>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639EF4A-E027-5F41-92A2-75B069BAFB46}"/>
              </a:ext>
            </a:extLst>
          </p:cNvPr>
          <p:cNvCxnSpPr/>
          <p:nvPr userDrawn="1"/>
        </p:nvCxnSpPr>
        <p:spPr>
          <a:xfrm flipV="1">
            <a:off x="8872606" y="-21091"/>
            <a:ext cx="0" cy="4951632"/>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8A5BF237-F61A-004E-A1EB-9EA0B4AA37CB}"/>
              </a:ext>
            </a:extLst>
          </p:cNvPr>
          <p:cNvSpPr>
            <a:spLocks noGrp="1"/>
          </p:cNvSpPr>
          <p:nvPr>
            <p:ph idx="1" hasCustomPrompt="1"/>
          </p:nvPr>
        </p:nvSpPr>
        <p:spPr>
          <a:xfrm>
            <a:off x="384048" y="2618368"/>
            <a:ext cx="6002465" cy="2063852"/>
          </a:xfrm>
        </p:spPr>
        <p:txBody>
          <a:bodyPr>
            <a:normAutofit/>
          </a:bodyPr>
          <a:lstStyle>
            <a:lvl1pPr marL="0" indent="0">
              <a:buClr>
                <a:schemeClr val="accent1"/>
              </a:buClr>
              <a:buFontTx/>
              <a:buNone/>
              <a:defRPr sz="1425" b="0" i="0">
                <a:solidFill>
                  <a:srgbClr val="121C4C"/>
                </a:solidFill>
                <a:latin typeface="Taub Sans 050" pitchFamily="2" charset="0"/>
              </a:defRPr>
            </a:lvl1pPr>
            <a:lvl2pPr>
              <a:buClr>
                <a:srgbClr val="F35F20"/>
              </a:buClr>
              <a:defRPr/>
            </a:lvl2pPr>
            <a:lvl3pPr>
              <a:buClr>
                <a:srgbClr val="F35F20"/>
              </a:buClr>
              <a:defRPr/>
            </a:lvl3pPr>
            <a:lvl4pPr>
              <a:buClr>
                <a:srgbClr val="F35F20"/>
              </a:buClr>
              <a:defRPr/>
            </a:lvl4pPr>
            <a:lvl5pPr>
              <a:buClr>
                <a:srgbClr val="F35F20"/>
              </a:buClr>
              <a:defRPr/>
            </a:lvl5pPr>
          </a:lstStyle>
          <a:p>
            <a:pPr lvl="0"/>
            <a:r>
              <a:rPr lang="en-US" dirty="0"/>
              <a:t>Session #: XXX</a:t>
            </a:r>
          </a:p>
          <a:p>
            <a:pPr lvl="0"/>
            <a:r>
              <a:rPr lang="en-US" dirty="0"/>
              <a:t>Title: XXXX</a:t>
            </a:r>
          </a:p>
          <a:p>
            <a:pPr lvl="0"/>
            <a:r>
              <a:rPr lang="en-US" dirty="0" err="1"/>
              <a:t>Firstname</a:t>
            </a:r>
            <a:r>
              <a:rPr lang="en-US" dirty="0"/>
              <a:t> </a:t>
            </a:r>
            <a:r>
              <a:rPr lang="en-US" dirty="0" err="1"/>
              <a:t>Lastname</a:t>
            </a:r>
            <a:endParaRPr lang="en-US" dirty="0"/>
          </a:p>
          <a:p>
            <a:pPr lvl="0"/>
            <a:r>
              <a:rPr lang="en-US" dirty="0"/>
              <a:t>Title</a:t>
            </a:r>
          </a:p>
        </p:txBody>
      </p:sp>
      <p:cxnSp>
        <p:nvCxnSpPr>
          <p:cNvPr id="15" name="Straight Connector 14">
            <a:extLst>
              <a:ext uri="{FF2B5EF4-FFF2-40B4-BE49-F238E27FC236}">
                <a16:creationId xmlns:a16="http://schemas.microsoft.com/office/drawing/2014/main" id="{15DF858A-8585-CC47-8665-7614836614E6}"/>
              </a:ext>
            </a:extLst>
          </p:cNvPr>
          <p:cNvCxnSpPr/>
          <p:nvPr userDrawn="1"/>
        </p:nvCxnSpPr>
        <p:spPr>
          <a:xfrm flipV="1">
            <a:off x="7354389" y="-6120"/>
            <a:ext cx="0" cy="4936661"/>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l="20396" r="3288"/>
          <a:stretch/>
        </p:blipFill>
        <p:spPr>
          <a:xfrm>
            <a:off x="7357161" y="97285"/>
            <a:ext cx="1515443" cy="2281775"/>
          </a:xfrm>
          <a:prstGeom prst="rect">
            <a:avLst/>
          </a:prstGeom>
        </p:spPr>
      </p:pic>
      <p:sp>
        <p:nvSpPr>
          <p:cNvPr id="11" name="Title 1">
            <a:extLst>
              <a:ext uri="{FF2B5EF4-FFF2-40B4-BE49-F238E27FC236}">
                <a16:creationId xmlns:a16="http://schemas.microsoft.com/office/drawing/2014/main" id="{EC1BC8AB-25CB-D84B-8E40-8C1F8A81BC8E}"/>
              </a:ext>
            </a:extLst>
          </p:cNvPr>
          <p:cNvSpPr txBox="1">
            <a:spLocks/>
          </p:cNvSpPr>
          <p:nvPr userDrawn="1"/>
        </p:nvSpPr>
        <p:spPr>
          <a:xfrm>
            <a:off x="384048" y="1485762"/>
            <a:ext cx="6002465" cy="640219"/>
          </a:xfrm>
          <a:prstGeom prst="rect">
            <a:avLst/>
          </a:prstGeom>
        </p:spPr>
        <p:txBody>
          <a:bodyPr vert="horz" lIns="68580" tIns="34290" rIns="68580" bIns="34290" rtlCol="0" anchor="ctr" anchorCtr="0">
            <a:normAutofit fontScale="62500" lnSpcReduction="20000"/>
          </a:bodyPr>
          <a:lstStyle>
            <a:lvl1pPr algn="l" defTabSz="914400" rtl="0" eaLnBrk="1" latinLnBrk="0" hangingPunct="1">
              <a:lnSpc>
                <a:spcPct val="90000"/>
              </a:lnSpc>
              <a:spcBef>
                <a:spcPct val="0"/>
              </a:spcBef>
              <a:buNone/>
              <a:defRPr sz="4200" b="0" i="0" kern="1200">
                <a:solidFill>
                  <a:schemeClr val="accent1"/>
                </a:solidFill>
                <a:latin typeface="Taub Sans 090" pitchFamily="2" charset="0"/>
                <a:ea typeface="Taub Sans 090" pitchFamily="2" charset="0"/>
                <a:cs typeface="+mj-cs"/>
              </a:defRPr>
            </a:lvl1pPr>
          </a:lstStyle>
          <a:p>
            <a:pPr>
              <a:lnSpc>
                <a:spcPct val="110000"/>
              </a:lnSpc>
            </a:pPr>
            <a:r>
              <a:rPr lang="en-US" sz="3150" dirty="0">
                <a:solidFill>
                  <a:srgbClr val="121C4C"/>
                </a:solidFill>
              </a:rPr>
              <a:t>Don’t forget to complete the session evaluation </a:t>
            </a:r>
            <a:br>
              <a:rPr lang="en-US" sz="3150" dirty="0">
                <a:solidFill>
                  <a:srgbClr val="121C4C"/>
                </a:solidFill>
              </a:rPr>
            </a:br>
            <a:r>
              <a:rPr lang="en-US" sz="3150" dirty="0">
                <a:solidFill>
                  <a:srgbClr val="121C4C"/>
                </a:solidFill>
              </a:rPr>
              <a:t>on the ADP MOTM Conference app.</a:t>
            </a:r>
          </a:p>
        </p:txBody>
      </p:sp>
    </p:spTree>
    <p:extLst>
      <p:ext uri="{BB962C8B-B14F-4D97-AF65-F5344CB8AC3E}">
        <p14:creationId xmlns:p14="http://schemas.microsoft.com/office/powerpoint/2010/main" val="19410982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4E196C3-6238-B94B-9F56-A103ECF8FCD5}"/>
              </a:ext>
            </a:extLst>
          </p:cNvPr>
          <p:cNvCxnSpPr/>
          <p:nvPr userDrawn="1"/>
        </p:nvCxnSpPr>
        <p:spPr>
          <a:xfrm flipH="1">
            <a:off x="-10391" y="1181954"/>
            <a:ext cx="9144000" cy="0"/>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0797F8C4-3587-524B-970D-03B5B508E91C}"/>
              </a:ext>
            </a:extLst>
          </p:cNvPr>
          <p:cNvCxnSpPr/>
          <p:nvPr userDrawn="1"/>
        </p:nvCxnSpPr>
        <p:spPr>
          <a:xfrm flipV="1">
            <a:off x="8872606" y="-21091"/>
            <a:ext cx="0" cy="4951632"/>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454F097-FDCC-0844-82F5-284E0D7A6076}"/>
              </a:ext>
            </a:extLst>
          </p:cNvPr>
          <p:cNvCxnSpPr/>
          <p:nvPr userDrawn="1"/>
        </p:nvCxnSpPr>
        <p:spPr>
          <a:xfrm flipV="1">
            <a:off x="7354389" y="-6120"/>
            <a:ext cx="0" cy="4936661"/>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6E914F9E-C3A2-E84D-A378-FDBC052D08E5}"/>
              </a:ext>
            </a:extLst>
          </p:cNvPr>
          <p:cNvSpPr/>
          <p:nvPr userDrawn="1"/>
        </p:nvSpPr>
        <p:spPr>
          <a:xfrm>
            <a:off x="7148703" y="180409"/>
            <a:ext cx="2068414" cy="3655628"/>
          </a:xfrm>
          <a:custGeom>
            <a:avLst/>
            <a:gdLst>
              <a:gd name="connsiteX0" fmla="*/ 470410 w 584633"/>
              <a:gd name="connsiteY0" fmla="*/ 863607 h 998975"/>
              <a:gd name="connsiteX1" fmla="*/ 343410 w 584633"/>
              <a:gd name="connsiteY1" fmla="*/ 968382 h 998975"/>
              <a:gd name="connsiteX2" fmla="*/ 222760 w 584633"/>
              <a:gd name="connsiteY2" fmla="*/ 996957 h 998975"/>
              <a:gd name="connsiteX3" fmla="*/ 92585 w 584633"/>
              <a:gd name="connsiteY3" fmla="*/ 923932 h 998975"/>
              <a:gd name="connsiteX4" fmla="*/ 6860 w 584633"/>
              <a:gd name="connsiteY4" fmla="*/ 679457 h 998975"/>
              <a:gd name="connsiteX5" fmla="*/ 10035 w 584633"/>
              <a:gd name="connsiteY5" fmla="*/ 419107 h 998975"/>
              <a:gd name="connsiteX6" fmla="*/ 48135 w 584633"/>
              <a:gd name="connsiteY6" fmla="*/ 193682 h 998975"/>
              <a:gd name="connsiteX7" fmla="*/ 98935 w 584633"/>
              <a:gd name="connsiteY7" fmla="*/ 57157 h 998975"/>
              <a:gd name="connsiteX8" fmla="*/ 241810 w 584633"/>
              <a:gd name="connsiteY8" fmla="*/ 3182 h 998975"/>
              <a:gd name="connsiteX9" fmla="*/ 435485 w 584633"/>
              <a:gd name="connsiteY9" fmla="*/ 19057 h 998975"/>
              <a:gd name="connsiteX10" fmla="*/ 540260 w 584633"/>
              <a:gd name="connsiteY10" fmla="*/ 123832 h 998975"/>
              <a:gd name="connsiteX11" fmla="*/ 581535 w 584633"/>
              <a:gd name="connsiteY11" fmla="*/ 333382 h 998975"/>
              <a:gd name="connsiteX12" fmla="*/ 568835 w 584633"/>
              <a:gd name="connsiteY12" fmla="*/ 479432 h 998975"/>
              <a:gd name="connsiteX13" fmla="*/ 470410 w 584633"/>
              <a:gd name="connsiteY13" fmla="*/ 863607 h 99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4633" h="998975">
                <a:moveTo>
                  <a:pt x="470410" y="863607"/>
                </a:moveTo>
                <a:cubicBezTo>
                  <a:pt x="432839" y="945099"/>
                  <a:pt x="384685" y="946157"/>
                  <a:pt x="343410" y="968382"/>
                </a:cubicBezTo>
                <a:cubicBezTo>
                  <a:pt x="302135" y="990607"/>
                  <a:pt x="264564" y="1004365"/>
                  <a:pt x="222760" y="996957"/>
                </a:cubicBezTo>
                <a:cubicBezTo>
                  <a:pt x="180956" y="989549"/>
                  <a:pt x="128568" y="976849"/>
                  <a:pt x="92585" y="923932"/>
                </a:cubicBezTo>
                <a:cubicBezTo>
                  <a:pt x="56602" y="871015"/>
                  <a:pt x="20618" y="763594"/>
                  <a:pt x="6860" y="679457"/>
                </a:cubicBezTo>
                <a:cubicBezTo>
                  <a:pt x="-6898" y="595320"/>
                  <a:pt x="3156" y="500069"/>
                  <a:pt x="10035" y="419107"/>
                </a:cubicBezTo>
                <a:cubicBezTo>
                  <a:pt x="16914" y="338145"/>
                  <a:pt x="33318" y="254007"/>
                  <a:pt x="48135" y="193682"/>
                </a:cubicBezTo>
                <a:cubicBezTo>
                  <a:pt x="62952" y="133357"/>
                  <a:pt x="66656" y="88907"/>
                  <a:pt x="98935" y="57157"/>
                </a:cubicBezTo>
                <a:cubicBezTo>
                  <a:pt x="131214" y="25407"/>
                  <a:pt x="185718" y="9532"/>
                  <a:pt x="241810" y="3182"/>
                </a:cubicBezTo>
                <a:cubicBezTo>
                  <a:pt x="297902" y="-3168"/>
                  <a:pt x="385743" y="-1051"/>
                  <a:pt x="435485" y="19057"/>
                </a:cubicBezTo>
                <a:cubicBezTo>
                  <a:pt x="485227" y="39165"/>
                  <a:pt x="515918" y="71445"/>
                  <a:pt x="540260" y="123832"/>
                </a:cubicBezTo>
                <a:cubicBezTo>
                  <a:pt x="564602" y="176219"/>
                  <a:pt x="576773" y="274115"/>
                  <a:pt x="581535" y="333382"/>
                </a:cubicBezTo>
                <a:cubicBezTo>
                  <a:pt x="586298" y="392649"/>
                  <a:pt x="587885" y="390003"/>
                  <a:pt x="568835" y="479432"/>
                </a:cubicBezTo>
                <a:cubicBezTo>
                  <a:pt x="549785" y="568861"/>
                  <a:pt x="507981" y="782115"/>
                  <a:pt x="470410" y="863607"/>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0" i="0" dirty="0">
              <a:solidFill>
                <a:srgbClr val="1F2125"/>
              </a:solidFill>
              <a:latin typeface="Taub Sans Regular Var" pitchFamily="2" charset="77"/>
            </a:endParaRPr>
          </a:p>
        </p:txBody>
      </p:sp>
      <p:sp>
        <p:nvSpPr>
          <p:cNvPr id="6" name="Freeform 5">
            <a:extLst>
              <a:ext uri="{FF2B5EF4-FFF2-40B4-BE49-F238E27FC236}">
                <a16:creationId xmlns:a16="http://schemas.microsoft.com/office/drawing/2014/main" id="{C6280F33-DC9F-7A40-B429-75258EEAD9E4}"/>
              </a:ext>
            </a:extLst>
          </p:cNvPr>
          <p:cNvSpPr/>
          <p:nvPr userDrawn="1"/>
        </p:nvSpPr>
        <p:spPr>
          <a:xfrm>
            <a:off x="5395759" y="515355"/>
            <a:ext cx="3110714" cy="3267536"/>
          </a:xfrm>
          <a:custGeom>
            <a:avLst/>
            <a:gdLst>
              <a:gd name="connsiteX0" fmla="*/ 390971 w 911680"/>
              <a:gd name="connsiteY0" fmla="*/ 956463 h 957641"/>
              <a:gd name="connsiteX1" fmla="*/ 660846 w 911680"/>
              <a:gd name="connsiteY1" fmla="*/ 915188 h 957641"/>
              <a:gd name="connsiteX2" fmla="*/ 851346 w 911680"/>
              <a:gd name="connsiteY2" fmla="*/ 791363 h 957641"/>
              <a:gd name="connsiteX3" fmla="*/ 911671 w 911680"/>
              <a:gd name="connsiteY3" fmla="*/ 572288 h 957641"/>
              <a:gd name="connsiteX4" fmla="*/ 854521 w 911680"/>
              <a:gd name="connsiteY4" fmla="*/ 223038 h 957641"/>
              <a:gd name="connsiteX5" fmla="*/ 695771 w 911680"/>
              <a:gd name="connsiteY5" fmla="*/ 48413 h 957641"/>
              <a:gd name="connsiteX6" fmla="*/ 492571 w 911680"/>
              <a:gd name="connsiteY6" fmla="*/ 3963 h 957641"/>
              <a:gd name="connsiteX7" fmla="*/ 203646 w 911680"/>
              <a:gd name="connsiteY7" fmla="*/ 127788 h 957641"/>
              <a:gd name="connsiteX8" fmla="*/ 35371 w 911680"/>
              <a:gd name="connsiteY8" fmla="*/ 330988 h 957641"/>
              <a:gd name="connsiteX9" fmla="*/ 6796 w 911680"/>
              <a:gd name="connsiteY9" fmla="*/ 616738 h 957641"/>
              <a:gd name="connsiteX10" fmla="*/ 127446 w 911680"/>
              <a:gd name="connsiteY10" fmla="*/ 877088 h 957641"/>
              <a:gd name="connsiteX11" fmla="*/ 390971 w 911680"/>
              <a:gd name="connsiteY11" fmla="*/ 956463 h 95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1680" h="957641">
                <a:moveTo>
                  <a:pt x="390971" y="956463"/>
                </a:moveTo>
                <a:cubicBezTo>
                  <a:pt x="479871" y="962813"/>
                  <a:pt x="584117" y="942705"/>
                  <a:pt x="660846" y="915188"/>
                </a:cubicBezTo>
                <a:cubicBezTo>
                  <a:pt x="737575" y="887671"/>
                  <a:pt x="809542" y="848513"/>
                  <a:pt x="851346" y="791363"/>
                </a:cubicBezTo>
                <a:cubicBezTo>
                  <a:pt x="893150" y="734213"/>
                  <a:pt x="911142" y="667009"/>
                  <a:pt x="911671" y="572288"/>
                </a:cubicBezTo>
                <a:cubicBezTo>
                  <a:pt x="912200" y="477567"/>
                  <a:pt x="890504" y="310350"/>
                  <a:pt x="854521" y="223038"/>
                </a:cubicBezTo>
                <a:cubicBezTo>
                  <a:pt x="818538" y="135725"/>
                  <a:pt x="756096" y="84925"/>
                  <a:pt x="695771" y="48413"/>
                </a:cubicBezTo>
                <a:cubicBezTo>
                  <a:pt x="635446" y="11901"/>
                  <a:pt x="574592" y="-9266"/>
                  <a:pt x="492571" y="3963"/>
                </a:cubicBezTo>
                <a:cubicBezTo>
                  <a:pt x="410550" y="17192"/>
                  <a:pt x="279846" y="73284"/>
                  <a:pt x="203646" y="127788"/>
                </a:cubicBezTo>
                <a:cubicBezTo>
                  <a:pt x="127446" y="182292"/>
                  <a:pt x="68179" y="249496"/>
                  <a:pt x="35371" y="330988"/>
                </a:cubicBezTo>
                <a:cubicBezTo>
                  <a:pt x="2563" y="412480"/>
                  <a:pt x="-8550" y="525721"/>
                  <a:pt x="6796" y="616738"/>
                </a:cubicBezTo>
                <a:cubicBezTo>
                  <a:pt x="22142" y="707755"/>
                  <a:pt x="62888" y="819938"/>
                  <a:pt x="127446" y="877088"/>
                </a:cubicBezTo>
                <a:cubicBezTo>
                  <a:pt x="192004" y="934238"/>
                  <a:pt x="302071" y="950113"/>
                  <a:pt x="390971" y="956463"/>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0" i="0" dirty="0">
              <a:solidFill>
                <a:srgbClr val="1F2125"/>
              </a:solidFill>
              <a:latin typeface="Taub Sans Regular Var" pitchFamily="2" charset="77"/>
            </a:endParaRPr>
          </a:p>
        </p:txBody>
      </p:sp>
    </p:spTree>
    <p:extLst>
      <p:ext uri="{BB962C8B-B14F-4D97-AF65-F5344CB8AC3E}">
        <p14:creationId xmlns:p14="http://schemas.microsoft.com/office/powerpoint/2010/main" val="22546108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C2D83-7C63-314E-898C-5B9E7E90E5E2}"/>
              </a:ext>
            </a:extLst>
          </p:cNvPr>
          <p:cNvSpPr/>
          <p:nvPr userDrawn="1"/>
        </p:nvSpPr>
        <p:spPr>
          <a:xfrm>
            <a:off x="0" y="0"/>
            <a:ext cx="9144000" cy="4928461"/>
          </a:xfrm>
          <a:prstGeom prst="rect">
            <a:avLst/>
          </a:prstGeom>
          <a:solidFill>
            <a:srgbClr val="121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Taub Sans Regular Var" pitchFamily="2" charset="77"/>
            </a:endParaRPr>
          </a:p>
        </p:txBody>
      </p:sp>
      <p:cxnSp>
        <p:nvCxnSpPr>
          <p:cNvPr id="4" name="Straight Connector 3">
            <a:extLst>
              <a:ext uri="{FF2B5EF4-FFF2-40B4-BE49-F238E27FC236}">
                <a16:creationId xmlns:a16="http://schemas.microsoft.com/office/drawing/2014/main" id="{F2A9556A-E342-BF48-BFE8-9E91646B2EAC}"/>
              </a:ext>
            </a:extLst>
          </p:cNvPr>
          <p:cNvCxnSpPr>
            <a:cxnSpLocks/>
          </p:cNvCxnSpPr>
          <p:nvPr userDrawn="1"/>
        </p:nvCxnSpPr>
        <p:spPr>
          <a:xfrm>
            <a:off x="6660397" y="0"/>
            <a:ext cx="0" cy="5253926"/>
          </a:xfrm>
          <a:prstGeom prst="line">
            <a:avLst/>
          </a:prstGeom>
          <a:ln w="254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4E8877-F626-0346-BD51-8242C59CFE65}"/>
              </a:ext>
            </a:extLst>
          </p:cNvPr>
          <p:cNvCxnSpPr>
            <a:cxnSpLocks/>
          </p:cNvCxnSpPr>
          <p:nvPr userDrawn="1"/>
        </p:nvCxnSpPr>
        <p:spPr>
          <a:xfrm>
            <a:off x="0" y="1183683"/>
            <a:ext cx="9144000" cy="0"/>
          </a:xfrm>
          <a:prstGeom prst="line">
            <a:avLst/>
          </a:prstGeom>
          <a:ln w="254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E13474-3F90-8F42-88CC-C69AC903C513}"/>
              </a:ext>
            </a:extLst>
          </p:cNvPr>
          <p:cNvCxnSpPr>
            <a:cxnSpLocks/>
          </p:cNvCxnSpPr>
          <p:nvPr userDrawn="1"/>
        </p:nvCxnSpPr>
        <p:spPr>
          <a:xfrm>
            <a:off x="0" y="4878092"/>
            <a:ext cx="9144000" cy="0"/>
          </a:xfrm>
          <a:prstGeom prst="line">
            <a:avLst/>
          </a:prstGeom>
          <a:ln w="254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5" name="Title 14">
            <a:extLst>
              <a:ext uri="{FF2B5EF4-FFF2-40B4-BE49-F238E27FC236}">
                <a16:creationId xmlns:a16="http://schemas.microsoft.com/office/drawing/2014/main" id="{9740A044-86F7-9C4B-B66D-7CF9A854DE5C}"/>
              </a:ext>
            </a:extLst>
          </p:cNvPr>
          <p:cNvSpPr>
            <a:spLocks noGrp="1"/>
          </p:cNvSpPr>
          <p:nvPr>
            <p:ph type="title"/>
          </p:nvPr>
        </p:nvSpPr>
        <p:spPr>
          <a:xfrm>
            <a:off x="359708" y="287292"/>
            <a:ext cx="6207699" cy="805340"/>
          </a:xfrm>
          <a:prstGeom prst="rect">
            <a:avLst/>
          </a:prstGeom>
        </p:spPr>
        <p:txBody>
          <a:bodyPr/>
          <a:lstStyle>
            <a:lvl1pPr>
              <a:defRPr>
                <a:solidFill>
                  <a:schemeClr val="bg1"/>
                </a:solidFill>
              </a:defRPr>
            </a:lvl1pPr>
          </a:lstStyle>
          <a:p>
            <a:r>
              <a:rPr lang="en-US" dirty="0"/>
              <a:t>Click to edit Master title style</a:t>
            </a:r>
          </a:p>
        </p:txBody>
      </p:sp>
      <p:sp>
        <p:nvSpPr>
          <p:cNvPr id="17" name="Text Placeholder 16">
            <a:extLst>
              <a:ext uri="{FF2B5EF4-FFF2-40B4-BE49-F238E27FC236}">
                <a16:creationId xmlns:a16="http://schemas.microsoft.com/office/drawing/2014/main" id="{ABFC8859-E48C-E745-A417-E7B8C9D6DBB4}"/>
              </a:ext>
            </a:extLst>
          </p:cNvPr>
          <p:cNvSpPr>
            <a:spLocks noGrp="1"/>
          </p:cNvSpPr>
          <p:nvPr>
            <p:ph type="body" sz="quarter" idx="10"/>
          </p:nvPr>
        </p:nvSpPr>
        <p:spPr>
          <a:xfrm>
            <a:off x="359569" y="1476375"/>
            <a:ext cx="6207919" cy="320754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Rectangle 19">
            <a:extLst>
              <a:ext uri="{FF2B5EF4-FFF2-40B4-BE49-F238E27FC236}">
                <a16:creationId xmlns:a16="http://schemas.microsoft.com/office/drawing/2014/main" id="{D8CE72F1-7C9C-3D41-B509-05F0FB82F5C2}"/>
              </a:ext>
            </a:extLst>
          </p:cNvPr>
          <p:cNvSpPr/>
          <p:nvPr userDrawn="1"/>
        </p:nvSpPr>
        <p:spPr>
          <a:xfrm>
            <a:off x="6973952" y="4933020"/>
            <a:ext cx="2170049" cy="223505"/>
          </a:xfrm>
          <a:prstGeom prst="rect">
            <a:avLst/>
          </a:prstGeom>
          <a:solidFill>
            <a:srgbClr val="121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Taub Sans Regular Var" pitchFamily="2" charset="77"/>
            </a:endParaRPr>
          </a:p>
        </p:txBody>
      </p:sp>
      <p:sp>
        <p:nvSpPr>
          <p:cNvPr id="21" name="Freeform 20">
            <a:extLst>
              <a:ext uri="{FF2B5EF4-FFF2-40B4-BE49-F238E27FC236}">
                <a16:creationId xmlns:a16="http://schemas.microsoft.com/office/drawing/2014/main" id="{C90DBBFE-BA95-F84D-A67C-AFE6F7B173BF}"/>
              </a:ext>
            </a:extLst>
          </p:cNvPr>
          <p:cNvSpPr/>
          <p:nvPr userDrawn="1"/>
        </p:nvSpPr>
        <p:spPr>
          <a:xfrm>
            <a:off x="7178520" y="180409"/>
            <a:ext cx="2068414" cy="3655628"/>
          </a:xfrm>
          <a:custGeom>
            <a:avLst/>
            <a:gdLst>
              <a:gd name="connsiteX0" fmla="*/ 470410 w 584633"/>
              <a:gd name="connsiteY0" fmla="*/ 863607 h 998975"/>
              <a:gd name="connsiteX1" fmla="*/ 343410 w 584633"/>
              <a:gd name="connsiteY1" fmla="*/ 968382 h 998975"/>
              <a:gd name="connsiteX2" fmla="*/ 222760 w 584633"/>
              <a:gd name="connsiteY2" fmla="*/ 996957 h 998975"/>
              <a:gd name="connsiteX3" fmla="*/ 92585 w 584633"/>
              <a:gd name="connsiteY3" fmla="*/ 923932 h 998975"/>
              <a:gd name="connsiteX4" fmla="*/ 6860 w 584633"/>
              <a:gd name="connsiteY4" fmla="*/ 679457 h 998975"/>
              <a:gd name="connsiteX5" fmla="*/ 10035 w 584633"/>
              <a:gd name="connsiteY5" fmla="*/ 419107 h 998975"/>
              <a:gd name="connsiteX6" fmla="*/ 48135 w 584633"/>
              <a:gd name="connsiteY6" fmla="*/ 193682 h 998975"/>
              <a:gd name="connsiteX7" fmla="*/ 98935 w 584633"/>
              <a:gd name="connsiteY7" fmla="*/ 57157 h 998975"/>
              <a:gd name="connsiteX8" fmla="*/ 241810 w 584633"/>
              <a:gd name="connsiteY8" fmla="*/ 3182 h 998975"/>
              <a:gd name="connsiteX9" fmla="*/ 435485 w 584633"/>
              <a:gd name="connsiteY9" fmla="*/ 19057 h 998975"/>
              <a:gd name="connsiteX10" fmla="*/ 540260 w 584633"/>
              <a:gd name="connsiteY10" fmla="*/ 123832 h 998975"/>
              <a:gd name="connsiteX11" fmla="*/ 581535 w 584633"/>
              <a:gd name="connsiteY11" fmla="*/ 333382 h 998975"/>
              <a:gd name="connsiteX12" fmla="*/ 568835 w 584633"/>
              <a:gd name="connsiteY12" fmla="*/ 479432 h 998975"/>
              <a:gd name="connsiteX13" fmla="*/ 470410 w 584633"/>
              <a:gd name="connsiteY13" fmla="*/ 863607 h 99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4633" h="998975">
                <a:moveTo>
                  <a:pt x="470410" y="863607"/>
                </a:moveTo>
                <a:cubicBezTo>
                  <a:pt x="432839" y="945099"/>
                  <a:pt x="384685" y="946157"/>
                  <a:pt x="343410" y="968382"/>
                </a:cubicBezTo>
                <a:cubicBezTo>
                  <a:pt x="302135" y="990607"/>
                  <a:pt x="264564" y="1004365"/>
                  <a:pt x="222760" y="996957"/>
                </a:cubicBezTo>
                <a:cubicBezTo>
                  <a:pt x="180956" y="989549"/>
                  <a:pt x="128568" y="976849"/>
                  <a:pt x="92585" y="923932"/>
                </a:cubicBezTo>
                <a:cubicBezTo>
                  <a:pt x="56602" y="871015"/>
                  <a:pt x="20618" y="763594"/>
                  <a:pt x="6860" y="679457"/>
                </a:cubicBezTo>
                <a:cubicBezTo>
                  <a:pt x="-6898" y="595320"/>
                  <a:pt x="3156" y="500069"/>
                  <a:pt x="10035" y="419107"/>
                </a:cubicBezTo>
                <a:cubicBezTo>
                  <a:pt x="16914" y="338145"/>
                  <a:pt x="33318" y="254007"/>
                  <a:pt x="48135" y="193682"/>
                </a:cubicBezTo>
                <a:cubicBezTo>
                  <a:pt x="62952" y="133357"/>
                  <a:pt x="66656" y="88907"/>
                  <a:pt x="98935" y="57157"/>
                </a:cubicBezTo>
                <a:cubicBezTo>
                  <a:pt x="131214" y="25407"/>
                  <a:pt x="185718" y="9532"/>
                  <a:pt x="241810" y="3182"/>
                </a:cubicBezTo>
                <a:cubicBezTo>
                  <a:pt x="297902" y="-3168"/>
                  <a:pt x="385743" y="-1051"/>
                  <a:pt x="435485" y="19057"/>
                </a:cubicBezTo>
                <a:cubicBezTo>
                  <a:pt x="485227" y="39165"/>
                  <a:pt x="515918" y="71445"/>
                  <a:pt x="540260" y="123832"/>
                </a:cubicBezTo>
                <a:cubicBezTo>
                  <a:pt x="564602" y="176219"/>
                  <a:pt x="576773" y="274115"/>
                  <a:pt x="581535" y="333382"/>
                </a:cubicBezTo>
                <a:cubicBezTo>
                  <a:pt x="586298" y="392649"/>
                  <a:pt x="587885" y="390003"/>
                  <a:pt x="568835" y="479432"/>
                </a:cubicBezTo>
                <a:cubicBezTo>
                  <a:pt x="549785" y="568861"/>
                  <a:pt x="507981" y="782115"/>
                  <a:pt x="470410" y="863607"/>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0" i="0" dirty="0">
              <a:solidFill>
                <a:srgbClr val="1F2125"/>
              </a:solidFill>
              <a:latin typeface="Taub Sans Regular Var" pitchFamily="2" charset="77"/>
            </a:endParaRPr>
          </a:p>
        </p:txBody>
      </p:sp>
      <p:sp>
        <p:nvSpPr>
          <p:cNvPr id="12" name="Freeform 11">
            <a:extLst>
              <a:ext uri="{FF2B5EF4-FFF2-40B4-BE49-F238E27FC236}">
                <a16:creationId xmlns:a16="http://schemas.microsoft.com/office/drawing/2014/main" id="{12FACE1C-C610-7445-84F9-E21BA487774E}"/>
              </a:ext>
            </a:extLst>
          </p:cNvPr>
          <p:cNvSpPr/>
          <p:nvPr userDrawn="1"/>
        </p:nvSpPr>
        <p:spPr>
          <a:xfrm>
            <a:off x="5530173" y="515355"/>
            <a:ext cx="3110714" cy="3267536"/>
          </a:xfrm>
          <a:custGeom>
            <a:avLst/>
            <a:gdLst>
              <a:gd name="connsiteX0" fmla="*/ 390971 w 911680"/>
              <a:gd name="connsiteY0" fmla="*/ 956463 h 957641"/>
              <a:gd name="connsiteX1" fmla="*/ 660846 w 911680"/>
              <a:gd name="connsiteY1" fmla="*/ 915188 h 957641"/>
              <a:gd name="connsiteX2" fmla="*/ 851346 w 911680"/>
              <a:gd name="connsiteY2" fmla="*/ 791363 h 957641"/>
              <a:gd name="connsiteX3" fmla="*/ 911671 w 911680"/>
              <a:gd name="connsiteY3" fmla="*/ 572288 h 957641"/>
              <a:gd name="connsiteX4" fmla="*/ 854521 w 911680"/>
              <a:gd name="connsiteY4" fmla="*/ 223038 h 957641"/>
              <a:gd name="connsiteX5" fmla="*/ 695771 w 911680"/>
              <a:gd name="connsiteY5" fmla="*/ 48413 h 957641"/>
              <a:gd name="connsiteX6" fmla="*/ 492571 w 911680"/>
              <a:gd name="connsiteY6" fmla="*/ 3963 h 957641"/>
              <a:gd name="connsiteX7" fmla="*/ 203646 w 911680"/>
              <a:gd name="connsiteY7" fmla="*/ 127788 h 957641"/>
              <a:gd name="connsiteX8" fmla="*/ 35371 w 911680"/>
              <a:gd name="connsiteY8" fmla="*/ 330988 h 957641"/>
              <a:gd name="connsiteX9" fmla="*/ 6796 w 911680"/>
              <a:gd name="connsiteY9" fmla="*/ 616738 h 957641"/>
              <a:gd name="connsiteX10" fmla="*/ 127446 w 911680"/>
              <a:gd name="connsiteY10" fmla="*/ 877088 h 957641"/>
              <a:gd name="connsiteX11" fmla="*/ 390971 w 911680"/>
              <a:gd name="connsiteY11" fmla="*/ 956463 h 95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1680" h="957641">
                <a:moveTo>
                  <a:pt x="390971" y="956463"/>
                </a:moveTo>
                <a:cubicBezTo>
                  <a:pt x="479871" y="962813"/>
                  <a:pt x="584117" y="942705"/>
                  <a:pt x="660846" y="915188"/>
                </a:cubicBezTo>
                <a:cubicBezTo>
                  <a:pt x="737575" y="887671"/>
                  <a:pt x="809542" y="848513"/>
                  <a:pt x="851346" y="791363"/>
                </a:cubicBezTo>
                <a:cubicBezTo>
                  <a:pt x="893150" y="734213"/>
                  <a:pt x="911142" y="667009"/>
                  <a:pt x="911671" y="572288"/>
                </a:cubicBezTo>
                <a:cubicBezTo>
                  <a:pt x="912200" y="477567"/>
                  <a:pt x="890504" y="310350"/>
                  <a:pt x="854521" y="223038"/>
                </a:cubicBezTo>
                <a:cubicBezTo>
                  <a:pt x="818538" y="135725"/>
                  <a:pt x="756096" y="84925"/>
                  <a:pt x="695771" y="48413"/>
                </a:cubicBezTo>
                <a:cubicBezTo>
                  <a:pt x="635446" y="11901"/>
                  <a:pt x="574592" y="-9266"/>
                  <a:pt x="492571" y="3963"/>
                </a:cubicBezTo>
                <a:cubicBezTo>
                  <a:pt x="410550" y="17192"/>
                  <a:pt x="279846" y="73284"/>
                  <a:pt x="203646" y="127788"/>
                </a:cubicBezTo>
                <a:cubicBezTo>
                  <a:pt x="127446" y="182292"/>
                  <a:pt x="68179" y="249496"/>
                  <a:pt x="35371" y="330988"/>
                </a:cubicBezTo>
                <a:cubicBezTo>
                  <a:pt x="2563" y="412480"/>
                  <a:pt x="-8550" y="525721"/>
                  <a:pt x="6796" y="616738"/>
                </a:cubicBezTo>
                <a:cubicBezTo>
                  <a:pt x="22142" y="707755"/>
                  <a:pt x="62888" y="819938"/>
                  <a:pt x="127446" y="877088"/>
                </a:cubicBezTo>
                <a:cubicBezTo>
                  <a:pt x="192004" y="934238"/>
                  <a:pt x="302071" y="950113"/>
                  <a:pt x="390971" y="956463"/>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0" i="0" dirty="0">
              <a:solidFill>
                <a:srgbClr val="1F2125"/>
              </a:solidFill>
              <a:latin typeface="Taub Sans Regular Var" pitchFamily="2" charset="77"/>
            </a:endParaRPr>
          </a:p>
        </p:txBody>
      </p:sp>
    </p:spTree>
    <p:extLst>
      <p:ext uri="{BB962C8B-B14F-4D97-AF65-F5344CB8AC3E}">
        <p14:creationId xmlns:p14="http://schemas.microsoft.com/office/powerpoint/2010/main" val="2684859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F3502C9-14D5-1242-BFC9-B23BE43E1F6A}"/>
              </a:ext>
            </a:extLst>
          </p:cNvPr>
          <p:cNvCxnSpPr>
            <a:cxnSpLocks/>
          </p:cNvCxnSpPr>
          <p:nvPr userDrawn="1"/>
        </p:nvCxnSpPr>
        <p:spPr>
          <a:xfrm flipV="1">
            <a:off x="213020" y="-5100"/>
            <a:ext cx="0" cy="4929728"/>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4FE323E-42CA-9043-BA6B-A8CF4767E77D}"/>
              </a:ext>
            </a:extLst>
          </p:cNvPr>
          <p:cNvCxnSpPr/>
          <p:nvPr userDrawn="1"/>
        </p:nvCxnSpPr>
        <p:spPr>
          <a:xfrm flipH="1">
            <a:off x="-10391" y="2041982"/>
            <a:ext cx="9144000" cy="0"/>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359708" y="287292"/>
            <a:ext cx="3666193" cy="994172"/>
          </a:xfrm>
          <a:prstGeom prst="rect">
            <a:avLst/>
          </a:prstGeom>
        </p:spPr>
        <p:txBody>
          <a:bodyPr/>
          <a:lstStyle/>
          <a:p>
            <a:r>
              <a:rPr lang="en-US" dirty="0"/>
              <a:t>Title</a:t>
            </a:r>
          </a:p>
        </p:txBody>
      </p:sp>
      <p:sp>
        <p:nvSpPr>
          <p:cNvPr id="5" name="Text Placeholder 4"/>
          <p:cNvSpPr>
            <a:spLocks noGrp="1"/>
          </p:cNvSpPr>
          <p:nvPr>
            <p:ph type="body" sz="quarter" idx="10"/>
          </p:nvPr>
        </p:nvSpPr>
        <p:spPr>
          <a:xfrm>
            <a:off x="359569" y="2260600"/>
            <a:ext cx="3665935" cy="2335213"/>
          </a:xfrm>
        </p:spPr>
        <p:txBody>
          <a:bodyPr/>
          <a:lstStyle>
            <a:lvl1pPr>
              <a:defRPr>
                <a:solidFill>
                  <a:srgbClr val="121C4C"/>
                </a:solidFill>
              </a:defRPr>
            </a:lvl1pPr>
            <a:lvl2pPr>
              <a:defRPr>
                <a:solidFill>
                  <a:srgbClr val="121C4C"/>
                </a:solidFill>
              </a:defRPr>
            </a:lvl2pPr>
            <a:lvl3pPr>
              <a:defRPr>
                <a:solidFill>
                  <a:srgbClr val="121C4C"/>
                </a:solidFill>
              </a:defRPr>
            </a:lvl3pPr>
            <a:lvl4pPr>
              <a:defRPr>
                <a:solidFill>
                  <a:srgbClr val="121C4C"/>
                </a:solidFill>
              </a:defRPr>
            </a:lvl4pPr>
            <a:lvl5pPr>
              <a:defRPr>
                <a:solidFill>
                  <a:srgbClr val="121C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7">
            <a:extLst>
              <a:ext uri="{FF2B5EF4-FFF2-40B4-BE49-F238E27FC236}">
                <a16:creationId xmlns:a16="http://schemas.microsoft.com/office/drawing/2014/main" id="{2DB9B8A7-4603-1947-98B5-4A86CD645642}"/>
              </a:ext>
            </a:extLst>
          </p:cNvPr>
          <p:cNvSpPr/>
          <p:nvPr userDrawn="1"/>
        </p:nvSpPr>
        <p:spPr>
          <a:xfrm>
            <a:off x="6739044" y="-414543"/>
            <a:ext cx="2688186" cy="4750988"/>
          </a:xfrm>
          <a:custGeom>
            <a:avLst/>
            <a:gdLst>
              <a:gd name="connsiteX0" fmla="*/ 470410 w 584633"/>
              <a:gd name="connsiteY0" fmla="*/ 863607 h 998975"/>
              <a:gd name="connsiteX1" fmla="*/ 343410 w 584633"/>
              <a:gd name="connsiteY1" fmla="*/ 968382 h 998975"/>
              <a:gd name="connsiteX2" fmla="*/ 222760 w 584633"/>
              <a:gd name="connsiteY2" fmla="*/ 996957 h 998975"/>
              <a:gd name="connsiteX3" fmla="*/ 92585 w 584633"/>
              <a:gd name="connsiteY3" fmla="*/ 923932 h 998975"/>
              <a:gd name="connsiteX4" fmla="*/ 6860 w 584633"/>
              <a:gd name="connsiteY4" fmla="*/ 679457 h 998975"/>
              <a:gd name="connsiteX5" fmla="*/ 10035 w 584633"/>
              <a:gd name="connsiteY5" fmla="*/ 419107 h 998975"/>
              <a:gd name="connsiteX6" fmla="*/ 48135 w 584633"/>
              <a:gd name="connsiteY6" fmla="*/ 193682 h 998975"/>
              <a:gd name="connsiteX7" fmla="*/ 98935 w 584633"/>
              <a:gd name="connsiteY7" fmla="*/ 57157 h 998975"/>
              <a:gd name="connsiteX8" fmla="*/ 241810 w 584633"/>
              <a:gd name="connsiteY8" fmla="*/ 3182 h 998975"/>
              <a:gd name="connsiteX9" fmla="*/ 435485 w 584633"/>
              <a:gd name="connsiteY9" fmla="*/ 19057 h 998975"/>
              <a:gd name="connsiteX10" fmla="*/ 540260 w 584633"/>
              <a:gd name="connsiteY10" fmla="*/ 123832 h 998975"/>
              <a:gd name="connsiteX11" fmla="*/ 581535 w 584633"/>
              <a:gd name="connsiteY11" fmla="*/ 333382 h 998975"/>
              <a:gd name="connsiteX12" fmla="*/ 568835 w 584633"/>
              <a:gd name="connsiteY12" fmla="*/ 479432 h 998975"/>
              <a:gd name="connsiteX13" fmla="*/ 470410 w 584633"/>
              <a:gd name="connsiteY13" fmla="*/ 863607 h 99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4633" h="998975">
                <a:moveTo>
                  <a:pt x="470410" y="863607"/>
                </a:moveTo>
                <a:cubicBezTo>
                  <a:pt x="432839" y="945099"/>
                  <a:pt x="384685" y="946157"/>
                  <a:pt x="343410" y="968382"/>
                </a:cubicBezTo>
                <a:cubicBezTo>
                  <a:pt x="302135" y="990607"/>
                  <a:pt x="264564" y="1004365"/>
                  <a:pt x="222760" y="996957"/>
                </a:cubicBezTo>
                <a:cubicBezTo>
                  <a:pt x="180956" y="989549"/>
                  <a:pt x="128568" y="976849"/>
                  <a:pt x="92585" y="923932"/>
                </a:cubicBezTo>
                <a:cubicBezTo>
                  <a:pt x="56602" y="871015"/>
                  <a:pt x="20618" y="763594"/>
                  <a:pt x="6860" y="679457"/>
                </a:cubicBezTo>
                <a:cubicBezTo>
                  <a:pt x="-6898" y="595320"/>
                  <a:pt x="3156" y="500069"/>
                  <a:pt x="10035" y="419107"/>
                </a:cubicBezTo>
                <a:cubicBezTo>
                  <a:pt x="16914" y="338145"/>
                  <a:pt x="33318" y="254007"/>
                  <a:pt x="48135" y="193682"/>
                </a:cubicBezTo>
                <a:cubicBezTo>
                  <a:pt x="62952" y="133357"/>
                  <a:pt x="66656" y="88907"/>
                  <a:pt x="98935" y="57157"/>
                </a:cubicBezTo>
                <a:cubicBezTo>
                  <a:pt x="131214" y="25407"/>
                  <a:pt x="185718" y="9532"/>
                  <a:pt x="241810" y="3182"/>
                </a:cubicBezTo>
                <a:cubicBezTo>
                  <a:pt x="297902" y="-3168"/>
                  <a:pt x="385743" y="-1051"/>
                  <a:pt x="435485" y="19057"/>
                </a:cubicBezTo>
                <a:cubicBezTo>
                  <a:pt x="485227" y="39165"/>
                  <a:pt x="515918" y="71445"/>
                  <a:pt x="540260" y="123832"/>
                </a:cubicBezTo>
                <a:cubicBezTo>
                  <a:pt x="564602" y="176219"/>
                  <a:pt x="576773" y="274115"/>
                  <a:pt x="581535" y="333382"/>
                </a:cubicBezTo>
                <a:cubicBezTo>
                  <a:pt x="586298" y="392649"/>
                  <a:pt x="587885" y="390003"/>
                  <a:pt x="568835" y="479432"/>
                </a:cubicBezTo>
                <a:cubicBezTo>
                  <a:pt x="549785" y="568861"/>
                  <a:pt x="507981" y="782115"/>
                  <a:pt x="470410" y="863607"/>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0" i="0" dirty="0">
              <a:solidFill>
                <a:srgbClr val="1F2125"/>
              </a:solidFill>
              <a:latin typeface="Taub Sans Regular Var" pitchFamily="2" charset="77"/>
            </a:endParaRPr>
          </a:p>
        </p:txBody>
      </p:sp>
      <p:sp>
        <p:nvSpPr>
          <p:cNvPr id="10" name="Picture Placeholder 12">
            <a:extLst>
              <a:ext uri="{FF2B5EF4-FFF2-40B4-BE49-F238E27FC236}">
                <a16:creationId xmlns:a16="http://schemas.microsoft.com/office/drawing/2014/main" id="{01A95D91-66CE-DE4D-904A-BC302420546A}"/>
              </a:ext>
            </a:extLst>
          </p:cNvPr>
          <p:cNvSpPr>
            <a:spLocks noGrp="1"/>
          </p:cNvSpPr>
          <p:nvPr>
            <p:ph type="pic" sz="quarter" idx="11" hasCustomPrompt="1"/>
          </p:nvPr>
        </p:nvSpPr>
        <p:spPr>
          <a:xfrm>
            <a:off x="4998950" y="124321"/>
            <a:ext cx="3686498" cy="3853135"/>
          </a:xfrm>
          <a:custGeom>
            <a:avLst/>
            <a:gdLst>
              <a:gd name="connsiteX0" fmla="*/ 877620 w 1481024"/>
              <a:gd name="connsiteY0" fmla="*/ 79 h 1547969"/>
              <a:gd name="connsiteX1" fmla="*/ 1212432 w 1481024"/>
              <a:gd name="connsiteY1" fmla="*/ 141984 h 1547969"/>
              <a:gd name="connsiteX2" fmla="*/ 1410487 w 1481024"/>
              <a:gd name="connsiteY2" fmla="*/ 465529 h 1547969"/>
              <a:gd name="connsiteX3" fmla="*/ 1477911 w 1481024"/>
              <a:gd name="connsiteY3" fmla="*/ 919755 h 1547969"/>
              <a:gd name="connsiteX4" fmla="*/ 1473170 w 1481024"/>
              <a:gd name="connsiteY4" fmla="*/ 1035683 h 1547969"/>
              <a:gd name="connsiteX5" fmla="*/ 1096548 w 1481024"/>
              <a:gd name="connsiteY5" fmla="*/ 1465144 h 1547969"/>
              <a:gd name="connsiteX6" fmla="*/ 579812 w 1481024"/>
              <a:gd name="connsiteY6" fmla="*/ 1547347 h 1547969"/>
              <a:gd name="connsiteX7" fmla="*/ 96787 w 1481024"/>
              <a:gd name="connsiteY7" fmla="*/ 1248042 h 1547969"/>
              <a:gd name="connsiteX8" fmla="*/ 393 w 1481024"/>
              <a:gd name="connsiteY8" fmla="*/ 822797 h 1547969"/>
              <a:gd name="connsiteX9" fmla="*/ 261131 w 1481024"/>
              <a:gd name="connsiteY9" fmla="*/ 257912 h 1547969"/>
              <a:gd name="connsiteX10" fmla="*/ 748897 w 1481024"/>
              <a:gd name="connsiteY10" fmla="*/ 16571 h 1547969"/>
              <a:gd name="connsiteX11" fmla="*/ 877620 w 1481024"/>
              <a:gd name="connsiteY11" fmla="*/ 79 h 15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024" h="1547969">
                <a:moveTo>
                  <a:pt x="877620" y="79"/>
                </a:moveTo>
                <a:cubicBezTo>
                  <a:pt x="1001372" y="2475"/>
                  <a:pt x="1110901" y="58595"/>
                  <a:pt x="1212432" y="141984"/>
                </a:cubicBezTo>
                <a:cubicBezTo>
                  <a:pt x="1313567" y="228930"/>
                  <a:pt x="1381517" y="334846"/>
                  <a:pt x="1410487" y="465529"/>
                </a:cubicBezTo>
                <a:cubicBezTo>
                  <a:pt x="1439458" y="615181"/>
                  <a:pt x="1473170" y="764833"/>
                  <a:pt x="1477911" y="919755"/>
                </a:cubicBezTo>
                <a:cubicBezTo>
                  <a:pt x="1482651" y="958222"/>
                  <a:pt x="1482651" y="996689"/>
                  <a:pt x="1473170" y="1035683"/>
                </a:cubicBezTo>
                <a:cubicBezTo>
                  <a:pt x="1434718" y="1257527"/>
                  <a:pt x="1313567" y="1407180"/>
                  <a:pt x="1096548" y="1465144"/>
                </a:cubicBezTo>
                <a:cubicBezTo>
                  <a:pt x="927463" y="1513623"/>
                  <a:pt x="753637" y="1542605"/>
                  <a:pt x="579812" y="1547347"/>
                </a:cubicBezTo>
                <a:cubicBezTo>
                  <a:pt x="362793" y="1557359"/>
                  <a:pt x="183700" y="1446174"/>
                  <a:pt x="96787" y="1248042"/>
                </a:cubicBezTo>
                <a:cubicBezTo>
                  <a:pt x="34104" y="1112617"/>
                  <a:pt x="-4348" y="972450"/>
                  <a:pt x="393" y="822797"/>
                </a:cubicBezTo>
                <a:cubicBezTo>
                  <a:pt x="5133" y="595684"/>
                  <a:pt x="87305" y="402822"/>
                  <a:pt x="261131" y="257912"/>
                </a:cubicBezTo>
                <a:cubicBezTo>
                  <a:pt x="405986" y="141984"/>
                  <a:pt x="570330" y="59780"/>
                  <a:pt x="748897" y="16571"/>
                </a:cubicBezTo>
                <a:cubicBezTo>
                  <a:pt x="793538" y="4451"/>
                  <a:pt x="836369" y="-720"/>
                  <a:pt x="877620" y="79"/>
                </a:cubicBezTo>
                <a:close/>
              </a:path>
            </a:pathLst>
          </a:custGeom>
          <a:solidFill>
            <a:schemeClr val="bg2"/>
          </a:solid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2297208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line Title, Bullets (2-c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9F9176-6264-DB4F-B26B-69639059B943}"/>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8" name="Content Placeholder 2">
            <a:extLst>
              <a:ext uri="{FF2B5EF4-FFF2-40B4-BE49-F238E27FC236}">
                <a16:creationId xmlns:a16="http://schemas.microsoft.com/office/drawing/2014/main" id="{134AA852-9FB1-9C4F-970F-720F92750D82}"/>
              </a:ext>
            </a:extLst>
          </p:cNvPr>
          <p:cNvSpPr>
            <a:spLocks noGrp="1"/>
          </p:cNvSpPr>
          <p:nvPr>
            <p:ph idx="1" hasCustomPrompt="1"/>
          </p:nvPr>
        </p:nvSpPr>
        <p:spPr>
          <a:xfrm>
            <a:off x="0" y="932688"/>
            <a:ext cx="9144000" cy="3657600"/>
          </a:xfrm>
          <a:prstGeom prst="rect">
            <a:avLst/>
          </a:prstGeom>
        </p:spPr>
        <p:txBody>
          <a:bodyPr lIns="640080" tIns="274320" rIns="457200" bIns="0" numCol="2" spcCol="32004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13498021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9708" y="287292"/>
            <a:ext cx="3666193" cy="994172"/>
          </a:xfrm>
          <a:prstGeom prst="rect">
            <a:avLst/>
          </a:prstGeom>
        </p:spPr>
        <p:txBody>
          <a:bodyPr/>
          <a:lstStyle/>
          <a:p>
            <a:r>
              <a:rPr lang="en-US" dirty="0"/>
              <a:t>Title</a:t>
            </a:r>
          </a:p>
        </p:txBody>
      </p:sp>
      <p:sp>
        <p:nvSpPr>
          <p:cNvPr id="5" name="Text Placeholder 4"/>
          <p:cNvSpPr>
            <a:spLocks noGrp="1"/>
          </p:cNvSpPr>
          <p:nvPr>
            <p:ph type="body" sz="quarter" idx="10"/>
          </p:nvPr>
        </p:nvSpPr>
        <p:spPr>
          <a:xfrm>
            <a:off x="359569" y="2260999"/>
            <a:ext cx="3665935" cy="2044301"/>
          </a:xfrm>
        </p:spPr>
        <p:txBody>
          <a:bodyPr/>
          <a:lstStyle>
            <a:lvl1pPr>
              <a:defRPr>
                <a:solidFill>
                  <a:srgbClr val="121C4C"/>
                </a:solidFill>
              </a:defRPr>
            </a:lvl1pPr>
            <a:lvl2pPr>
              <a:defRPr>
                <a:solidFill>
                  <a:srgbClr val="121C4C"/>
                </a:solidFill>
              </a:defRPr>
            </a:lvl2pPr>
            <a:lvl3pPr>
              <a:defRPr>
                <a:solidFill>
                  <a:srgbClr val="121C4C"/>
                </a:solidFill>
              </a:defRPr>
            </a:lvl3pPr>
            <a:lvl4pPr>
              <a:defRPr>
                <a:solidFill>
                  <a:srgbClr val="121C4C"/>
                </a:solidFill>
              </a:defRPr>
            </a:lvl4pPr>
            <a:lvl5pPr>
              <a:defRPr>
                <a:solidFill>
                  <a:srgbClr val="121C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EF3502C9-14D5-1242-BFC9-B23BE43E1F6A}"/>
              </a:ext>
            </a:extLst>
          </p:cNvPr>
          <p:cNvCxnSpPr>
            <a:cxnSpLocks/>
          </p:cNvCxnSpPr>
          <p:nvPr userDrawn="1"/>
        </p:nvCxnSpPr>
        <p:spPr>
          <a:xfrm flipV="1">
            <a:off x="213020" y="-5100"/>
            <a:ext cx="0" cy="4929728"/>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FE323E-42CA-9043-BA6B-A8CF4767E77D}"/>
              </a:ext>
            </a:extLst>
          </p:cNvPr>
          <p:cNvCxnSpPr/>
          <p:nvPr userDrawn="1"/>
        </p:nvCxnSpPr>
        <p:spPr>
          <a:xfrm flipH="1">
            <a:off x="-10391" y="2041982"/>
            <a:ext cx="9144000" cy="0"/>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5E3B2F8D-B1C1-3C4F-B0F1-671C5D8E976A}"/>
              </a:ext>
            </a:extLst>
          </p:cNvPr>
          <p:cNvSpPr/>
          <p:nvPr userDrawn="1"/>
        </p:nvSpPr>
        <p:spPr>
          <a:xfrm>
            <a:off x="6739044" y="-423450"/>
            <a:ext cx="2688186" cy="4750988"/>
          </a:xfrm>
          <a:custGeom>
            <a:avLst/>
            <a:gdLst>
              <a:gd name="connsiteX0" fmla="*/ 470410 w 584633"/>
              <a:gd name="connsiteY0" fmla="*/ 863607 h 998975"/>
              <a:gd name="connsiteX1" fmla="*/ 343410 w 584633"/>
              <a:gd name="connsiteY1" fmla="*/ 968382 h 998975"/>
              <a:gd name="connsiteX2" fmla="*/ 222760 w 584633"/>
              <a:gd name="connsiteY2" fmla="*/ 996957 h 998975"/>
              <a:gd name="connsiteX3" fmla="*/ 92585 w 584633"/>
              <a:gd name="connsiteY3" fmla="*/ 923932 h 998975"/>
              <a:gd name="connsiteX4" fmla="*/ 6860 w 584633"/>
              <a:gd name="connsiteY4" fmla="*/ 679457 h 998975"/>
              <a:gd name="connsiteX5" fmla="*/ 10035 w 584633"/>
              <a:gd name="connsiteY5" fmla="*/ 419107 h 998975"/>
              <a:gd name="connsiteX6" fmla="*/ 48135 w 584633"/>
              <a:gd name="connsiteY6" fmla="*/ 193682 h 998975"/>
              <a:gd name="connsiteX7" fmla="*/ 98935 w 584633"/>
              <a:gd name="connsiteY7" fmla="*/ 57157 h 998975"/>
              <a:gd name="connsiteX8" fmla="*/ 241810 w 584633"/>
              <a:gd name="connsiteY8" fmla="*/ 3182 h 998975"/>
              <a:gd name="connsiteX9" fmla="*/ 435485 w 584633"/>
              <a:gd name="connsiteY9" fmla="*/ 19057 h 998975"/>
              <a:gd name="connsiteX10" fmla="*/ 540260 w 584633"/>
              <a:gd name="connsiteY10" fmla="*/ 123832 h 998975"/>
              <a:gd name="connsiteX11" fmla="*/ 581535 w 584633"/>
              <a:gd name="connsiteY11" fmla="*/ 333382 h 998975"/>
              <a:gd name="connsiteX12" fmla="*/ 568835 w 584633"/>
              <a:gd name="connsiteY12" fmla="*/ 479432 h 998975"/>
              <a:gd name="connsiteX13" fmla="*/ 470410 w 584633"/>
              <a:gd name="connsiteY13" fmla="*/ 863607 h 99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4633" h="998975">
                <a:moveTo>
                  <a:pt x="470410" y="863607"/>
                </a:moveTo>
                <a:cubicBezTo>
                  <a:pt x="432839" y="945099"/>
                  <a:pt x="384685" y="946157"/>
                  <a:pt x="343410" y="968382"/>
                </a:cubicBezTo>
                <a:cubicBezTo>
                  <a:pt x="302135" y="990607"/>
                  <a:pt x="264564" y="1004365"/>
                  <a:pt x="222760" y="996957"/>
                </a:cubicBezTo>
                <a:cubicBezTo>
                  <a:pt x="180956" y="989549"/>
                  <a:pt x="128568" y="976849"/>
                  <a:pt x="92585" y="923932"/>
                </a:cubicBezTo>
                <a:cubicBezTo>
                  <a:pt x="56602" y="871015"/>
                  <a:pt x="20618" y="763594"/>
                  <a:pt x="6860" y="679457"/>
                </a:cubicBezTo>
                <a:cubicBezTo>
                  <a:pt x="-6898" y="595320"/>
                  <a:pt x="3156" y="500069"/>
                  <a:pt x="10035" y="419107"/>
                </a:cubicBezTo>
                <a:cubicBezTo>
                  <a:pt x="16914" y="338145"/>
                  <a:pt x="33318" y="254007"/>
                  <a:pt x="48135" y="193682"/>
                </a:cubicBezTo>
                <a:cubicBezTo>
                  <a:pt x="62952" y="133357"/>
                  <a:pt x="66656" y="88907"/>
                  <a:pt x="98935" y="57157"/>
                </a:cubicBezTo>
                <a:cubicBezTo>
                  <a:pt x="131214" y="25407"/>
                  <a:pt x="185718" y="9532"/>
                  <a:pt x="241810" y="3182"/>
                </a:cubicBezTo>
                <a:cubicBezTo>
                  <a:pt x="297902" y="-3168"/>
                  <a:pt x="385743" y="-1051"/>
                  <a:pt x="435485" y="19057"/>
                </a:cubicBezTo>
                <a:cubicBezTo>
                  <a:pt x="485227" y="39165"/>
                  <a:pt x="515918" y="71445"/>
                  <a:pt x="540260" y="123832"/>
                </a:cubicBezTo>
                <a:cubicBezTo>
                  <a:pt x="564602" y="176219"/>
                  <a:pt x="576773" y="274115"/>
                  <a:pt x="581535" y="333382"/>
                </a:cubicBezTo>
                <a:cubicBezTo>
                  <a:pt x="586298" y="392649"/>
                  <a:pt x="587885" y="390003"/>
                  <a:pt x="568835" y="479432"/>
                </a:cubicBezTo>
                <a:cubicBezTo>
                  <a:pt x="549785" y="568861"/>
                  <a:pt x="507981" y="782115"/>
                  <a:pt x="470410" y="863607"/>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0" i="0" dirty="0">
              <a:solidFill>
                <a:srgbClr val="1F2125"/>
              </a:solidFill>
              <a:latin typeface="Taub Sans Regular Var" pitchFamily="2" charset="77"/>
            </a:endParaRPr>
          </a:p>
        </p:txBody>
      </p:sp>
      <p:sp>
        <p:nvSpPr>
          <p:cNvPr id="9" name="Picture Placeholder 12">
            <a:extLst>
              <a:ext uri="{FF2B5EF4-FFF2-40B4-BE49-F238E27FC236}">
                <a16:creationId xmlns:a16="http://schemas.microsoft.com/office/drawing/2014/main" id="{4E22DAF2-80AA-D44D-9488-C84AC4EA8703}"/>
              </a:ext>
            </a:extLst>
          </p:cNvPr>
          <p:cNvSpPr>
            <a:spLocks noGrp="1"/>
          </p:cNvSpPr>
          <p:nvPr>
            <p:ph type="pic" sz="quarter" idx="11" hasCustomPrompt="1"/>
          </p:nvPr>
        </p:nvSpPr>
        <p:spPr>
          <a:xfrm>
            <a:off x="4998950" y="115415"/>
            <a:ext cx="3686498" cy="3853135"/>
          </a:xfrm>
          <a:custGeom>
            <a:avLst/>
            <a:gdLst>
              <a:gd name="connsiteX0" fmla="*/ 877620 w 1481024"/>
              <a:gd name="connsiteY0" fmla="*/ 79 h 1547969"/>
              <a:gd name="connsiteX1" fmla="*/ 1212432 w 1481024"/>
              <a:gd name="connsiteY1" fmla="*/ 141984 h 1547969"/>
              <a:gd name="connsiteX2" fmla="*/ 1410487 w 1481024"/>
              <a:gd name="connsiteY2" fmla="*/ 465529 h 1547969"/>
              <a:gd name="connsiteX3" fmla="*/ 1477911 w 1481024"/>
              <a:gd name="connsiteY3" fmla="*/ 919755 h 1547969"/>
              <a:gd name="connsiteX4" fmla="*/ 1473170 w 1481024"/>
              <a:gd name="connsiteY4" fmla="*/ 1035683 h 1547969"/>
              <a:gd name="connsiteX5" fmla="*/ 1096548 w 1481024"/>
              <a:gd name="connsiteY5" fmla="*/ 1465144 h 1547969"/>
              <a:gd name="connsiteX6" fmla="*/ 579812 w 1481024"/>
              <a:gd name="connsiteY6" fmla="*/ 1547347 h 1547969"/>
              <a:gd name="connsiteX7" fmla="*/ 96787 w 1481024"/>
              <a:gd name="connsiteY7" fmla="*/ 1248042 h 1547969"/>
              <a:gd name="connsiteX8" fmla="*/ 393 w 1481024"/>
              <a:gd name="connsiteY8" fmla="*/ 822797 h 1547969"/>
              <a:gd name="connsiteX9" fmla="*/ 261131 w 1481024"/>
              <a:gd name="connsiteY9" fmla="*/ 257912 h 1547969"/>
              <a:gd name="connsiteX10" fmla="*/ 748897 w 1481024"/>
              <a:gd name="connsiteY10" fmla="*/ 16571 h 1547969"/>
              <a:gd name="connsiteX11" fmla="*/ 877620 w 1481024"/>
              <a:gd name="connsiteY11" fmla="*/ 79 h 15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024" h="1547969">
                <a:moveTo>
                  <a:pt x="877620" y="79"/>
                </a:moveTo>
                <a:cubicBezTo>
                  <a:pt x="1001372" y="2475"/>
                  <a:pt x="1110901" y="58595"/>
                  <a:pt x="1212432" y="141984"/>
                </a:cubicBezTo>
                <a:cubicBezTo>
                  <a:pt x="1313567" y="228930"/>
                  <a:pt x="1381517" y="334846"/>
                  <a:pt x="1410487" y="465529"/>
                </a:cubicBezTo>
                <a:cubicBezTo>
                  <a:pt x="1439458" y="615181"/>
                  <a:pt x="1473170" y="764833"/>
                  <a:pt x="1477911" y="919755"/>
                </a:cubicBezTo>
                <a:cubicBezTo>
                  <a:pt x="1482651" y="958222"/>
                  <a:pt x="1482651" y="996689"/>
                  <a:pt x="1473170" y="1035683"/>
                </a:cubicBezTo>
                <a:cubicBezTo>
                  <a:pt x="1434718" y="1257527"/>
                  <a:pt x="1313567" y="1407180"/>
                  <a:pt x="1096548" y="1465144"/>
                </a:cubicBezTo>
                <a:cubicBezTo>
                  <a:pt x="927463" y="1513623"/>
                  <a:pt x="753637" y="1542605"/>
                  <a:pt x="579812" y="1547347"/>
                </a:cubicBezTo>
                <a:cubicBezTo>
                  <a:pt x="362793" y="1557359"/>
                  <a:pt x="183700" y="1446174"/>
                  <a:pt x="96787" y="1248042"/>
                </a:cubicBezTo>
                <a:cubicBezTo>
                  <a:pt x="34104" y="1112617"/>
                  <a:pt x="-4348" y="972450"/>
                  <a:pt x="393" y="822797"/>
                </a:cubicBezTo>
                <a:cubicBezTo>
                  <a:pt x="5133" y="595684"/>
                  <a:pt x="87305" y="402822"/>
                  <a:pt x="261131" y="257912"/>
                </a:cubicBezTo>
                <a:cubicBezTo>
                  <a:pt x="405986" y="141984"/>
                  <a:pt x="570330" y="59780"/>
                  <a:pt x="748897" y="16571"/>
                </a:cubicBezTo>
                <a:cubicBezTo>
                  <a:pt x="793538" y="4451"/>
                  <a:pt x="836369" y="-720"/>
                  <a:pt x="877620" y="79"/>
                </a:cubicBezTo>
                <a:close/>
              </a:path>
            </a:pathLst>
          </a:custGeom>
          <a:solidFill>
            <a:schemeClr val="bg2"/>
          </a:solid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2544422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9708" y="287292"/>
            <a:ext cx="3666193" cy="994172"/>
          </a:xfrm>
          <a:prstGeom prst="rect">
            <a:avLst/>
          </a:prstGeom>
        </p:spPr>
        <p:txBody>
          <a:bodyPr/>
          <a:lstStyle/>
          <a:p>
            <a:r>
              <a:rPr lang="en-US" dirty="0"/>
              <a:t>Title</a:t>
            </a:r>
          </a:p>
        </p:txBody>
      </p:sp>
      <p:sp>
        <p:nvSpPr>
          <p:cNvPr id="5" name="Text Placeholder 4"/>
          <p:cNvSpPr>
            <a:spLocks noGrp="1"/>
          </p:cNvSpPr>
          <p:nvPr>
            <p:ph type="body" sz="quarter" idx="10"/>
          </p:nvPr>
        </p:nvSpPr>
        <p:spPr>
          <a:xfrm>
            <a:off x="359569" y="1575198"/>
            <a:ext cx="3665935" cy="3020615"/>
          </a:xfrm>
        </p:spPr>
        <p:txBody>
          <a:bodyPr/>
          <a:lstStyle>
            <a:lvl1pPr>
              <a:defRPr>
                <a:solidFill>
                  <a:srgbClr val="121C4C"/>
                </a:solidFill>
              </a:defRPr>
            </a:lvl1pPr>
            <a:lvl2pPr>
              <a:defRPr>
                <a:solidFill>
                  <a:srgbClr val="121C4C"/>
                </a:solidFill>
              </a:defRPr>
            </a:lvl2pPr>
            <a:lvl3pPr>
              <a:defRPr>
                <a:solidFill>
                  <a:srgbClr val="121C4C"/>
                </a:solidFill>
              </a:defRPr>
            </a:lvl3pPr>
            <a:lvl4pPr>
              <a:defRPr>
                <a:solidFill>
                  <a:srgbClr val="121C4C"/>
                </a:solidFill>
              </a:defRPr>
            </a:lvl4pPr>
            <a:lvl5pPr>
              <a:defRPr>
                <a:solidFill>
                  <a:srgbClr val="121C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EF3502C9-14D5-1242-BFC9-B23BE43E1F6A}"/>
              </a:ext>
            </a:extLst>
          </p:cNvPr>
          <p:cNvCxnSpPr>
            <a:cxnSpLocks/>
          </p:cNvCxnSpPr>
          <p:nvPr userDrawn="1"/>
        </p:nvCxnSpPr>
        <p:spPr>
          <a:xfrm flipV="1">
            <a:off x="213020" y="-5100"/>
            <a:ext cx="0" cy="4929728"/>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4FE323E-42CA-9043-BA6B-A8CF4767E77D}"/>
              </a:ext>
            </a:extLst>
          </p:cNvPr>
          <p:cNvCxnSpPr/>
          <p:nvPr userDrawn="1"/>
        </p:nvCxnSpPr>
        <p:spPr>
          <a:xfrm flipH="1">
            <a:off x="-10391" y="1394282"/>
            <a:ext cx="9144000" cy="0"/>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
        <p:nvSpPr>
          <p:cNvPr id="8" name="Freeform 7">
            <a:extLst>
              <a:ext uri="{FF2B5EF4-FFF2-40B4-BE49-F238E27FC236}">
                <a16:creationId xmlns:a16="http://schemas.microsoft.com/office/drawing/2014/main" id="{D8665DE3-384B-2544-8E1B-B5C3AF563FEF}"/>
              </a:ext>
            </a:extLst>
          </p:cNvPr>
          <p:cNvSpPr/>
          <p:nvPr userDrawn="1"/>
        </p:nvSpPr>
        <p:spPr>
          <a:xfrm>
            <a:off x="6768867" y="-423450"/>
            <a:ext cx="2688186" cy="4750988"/>
          </a:xfrm>
          <a:custGeom>
            <a:avLst/>
            <a:gdLst>
              <a:gd name="connsiteX0" fmla="*/ 470410 w 584633"/>
              <a:gd name="connsiteY0" fmla="*/ 863607 h 998975"/>
              <a:gd name="connsiteX1" fmla="*/ 343410 w 584633"/>
              <a:gd name="connsiteY1" fmla="*/ 968382 h 998975"/>
              <a:gd name="connsiteX2" fmla="*/ 222760 w 584633"/>
              <a:gd name="connsiteY2" fmla="*/ 996957 h 998975"/>
              <a:gd name="connsiteX3" fmla="*/ 92585 w 584633"/>
              <a:gd name="connsiteY3" fmla="*/ 923932 h 998975"/>
              <a:gd name="connsiteX4" fmla="*/ 6860 w 584633"/>
              <a:gd name="connsiteY4" fmla="*/ 679457 h 998975"/>
              <a:gd name="connsiteX5" fmla="*/ 10035 w 584633"/>
              <a:gd name="connsiteY5" fmla="*/ 419107 h 998975"/>
              <a:gd name="connsiteX6" fmla="*/ 48135 w 584633"/>
              <a:gd name="connsiteY6" fmla="*/ 193682 h 998975"/>
              <a:gd name="connsiteX7" fmla="*/ 98935 w 584633"/>
              <a:gd name="connsiteY7" fmla="*/ 57157 h 998975"/>
              <a:gd name="connsiteX8" fmla="*/ 241810 w 584633"/>
              <a:gd name="connsiteY8" fmla="*/ 3182 h 998975"/>
              <a:gd name="connsiteX9" fmla="*/ 435485 w 584633"/>
              <a:gd name="connsiteY9" fmla="*/ 19057 h 998975"/>
              <a:gd name="connsiteX10" fmla="*/ 540260 w 584633"/>
              <a:gd name="connsiteY10" fmla="*/ 123832 h 998975"/>
              <a:gd name="connsiteX11" fmla="*/ 581535 w 584633"/>
              <a:gd name="connsiteY11" fmla="*/ 333382 h 998975"/>
              <a:gd name="connsiteX12" fmla="*/ 568835 w 584633"/>
              <a:gd name="connsiteY12" fmla="*/ 479432 h 998975"/>
              <a:gd name="connsiteX13" fmla="*/ 470410 w 584633"/>
              <a:gd name="connsiteY13" fmla="*/ 863607 h 99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4633" h="998975">
                <a:moveTo>
                  <a:pt x="470410" y="863607"/>
                </a:moveTo>
                <a:cubicBezTo>
                  <a:pt x="432839" y="945099"/>
                  <a:pt x="384685" y="946157"/>
                  <a:pt x="343410" y="968382"/>
                </a:cubicBezTo>
                <a:cubicBezTo>
                  <a:pt x="302135" y="990607"/>
                  <a:pt x="264564" y="1004365"/>
                  <a:pt x="222760" y="996957"/>
                </a:cubicBezTo>
                <a:cubicBezTo>
                  <a:pt x="180956" y="989549"/>
                  <a:pt x="128568" y="976849"/>
                  <a:pt x="92585" y="923932"/>
                </a:cubicBezTo>
                <a:cubicBezTo>
                  <a:pt x="56602" y="871015"/>
                  <a:pt x="20618" y="763594"/>
                  <a:pt x="6860" y="679457"/>
                </a:cubicBezTo>
                <a:cubicBezTo>
                  <a:pt x="-6898" y="595320"/>
                  <a:pt x="3156" y="500069"/>
                  <a:pt x="10035" y="419107"/>
                </a:cubicBezTo>
                <a:cubicBezTo>
                  <a:pt x="16914" y="338145"/>
                  <a:pt x="33318" y="254007"/>
                  <a:pt x="48135" y="193682"/>
                </a:cubicBezTo>
                <a:cubicBezTo>
                  <a:pt x="62952" y="133357"/>
                  <a:pt x="66656" y="88907"/>
                  <a:pt x="98935" y="57157"/>
                </a:cubicBezTo>
                <a:cubicBezTo>
                  <a:pt x="131214" y="25407"/>
                  <a:pt x="185718" y="9532"/>
                  <a:pt x="241810" y="3182"/>
                </a:cubicBezTo>
                <a:cubicBezTo>
                  <a:pt x="297902" y="-3168"/>
                  <a:pt x="385743" y="-1051"/>
                  <a:pt x="435485" y="19057"/>
                </a:cubicBezTo>
                <a:cubicBezTo>
                  <a:pt x="485227" y="39165"/>
                  <a:pt x="515918" y="71445"/>
                  <a:pt x="540260" y="123832"/>
                </a:cubicBezTo>
                <a:cubicBezTo>
                  <a:pt x="564602" y="176219"/>
                  <a:pt x="576773" y="274115"/>
                  <a:pt x="581535" y="333382"/>
                </a:cubicBezTo>
                <a:cubicBezTo>
                  <a:pt x="586298" y="392649"/>
                  <a:pt x="587885" y="390003"/>
                  <a:pt x="568835" y="479432"/>
                </a:cubicBezTo>
                <a:cubicBezTo>
                  <a:pt x="549785" y="568861"/>
                  <a:pt x="507981" y="782115"/>
                  <a:pt x="470410" y="863607"/>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0" i="0" dirty="0">
              <a:solidFill>
                <a:srgbClr val="1F2125"/>
              </a:solidFill>
              <a:latin typeface="Taub Sans Regular Var" pitchFamily="2" charset="77"/>
            </a:endParaRPr>
          </a:p>
        </p:txBody>
      </p:sp>
      <p:sp>
        <p:nvSpPr>
          <p:cNvPr id="9" name="Picture Placeholder 12">
            <a:extLst>
              <a:ext uri="{FF2B5EF4-FFF2-40B4-BE49-F238E27FC236}">
                <a16:creationId xmlns:a16="http://schemas.microsoft.com/office/drawing/2014/main" id="{E59DF14B-6C41-454A-B76F-EDDE2C3F973F}"/>
              </a:ext>
            </a:extLst>
          </p:cNvPr>
          <p:cNvSpPr>
            <a:spLocks noGrp="1"/>
          </p:cNvSpPr>
          <p:nvPr>
            <p:ph type="pic" sz="quarter" idx="11" hasCustomPrompt="1"/>
          </p:nvPr>
        </p:nvSpPr>
        <p:spPr>
          <a:xfrm>
            <a:off x="5028773" y="115415"/>
            <a:ext cx="3686498" cy="3853135"/>
          </a:xfrm>
          <a:custGeom>
            <a:avLst/>
            <a:gdLst>
              <a:gd name="connsiteX0" fmla="*/ 877620 w 1481024"/>
              <a:gd name="connsiteY0" fmla="*/ 79 h 1547969"/>
              <a:gd name="connsiteX1" fmla="*/ 1212432 w 1481024"/>
              <a:gd name="connsiteY1" fmla="*/ 141984 h 1547969"/>
              <a:gd name="connsiteX2" fmla="*/ 1410487 w 1481024"/>
              <a:gd name="connsiteY2" fmla="*/ 465529 h 1547969"/>
              <a:gd name="connsiteX3" fmla="*/ 1477911 w 1481024"/>
              <a:gd name="connsiteY3" fmla="*/ 919755 h 1547969"/>
              <a:gd name="connsiteX4" fmla="*/ 1473170 w 1481024"/>
              <a:gd name="connsiteY4" fmla="*/ 1035683 h 1547969"/>
              <a:gd name="connsiteX5" fmla="*/ 1096548 w 1481024"/>
              <a:gd name="connsiteY5" fmla="*/ 1465144 h 1547969"/>
              <a:gd name="connsiteX6" fmla="*/ 579812 w 1481024"/>
              <a:gd name="connsiteY6" fmla="*/ 1547347 h 1547969"/>
              <a:gd name="connsiteX7" fmla="*/ 96787 w 1481024"/>
              <a:gd name="connsiteY7" fmla="*/ 1248042 h 1547969"/>
              <a:gd name="connsiteX8" fmla="*/ 393 w 1481024"/>
              <a:gd name="connsiteY8" fmla="*/ 822797 h 1547969"/>
              <a:gd name="connsiteX9" fmla="*/ 261131 w 1481024"/>
              <a:gd name="connsiteY9" fmla="*/ 257912 h 1547969"/>
              <a:gd name="connsiteX10" fmla="*/ 748897 w 1481024"/>
              <a:gd name="connsiteY10" fmla="*/ 16571 h 1547969"/>
              <a:gd name="connsiteX11" fmla="*/ 877620 w 1481024"/>
              <a:gd name="connsiteY11" fmla="*/ 79 h 154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024" h="1547969">
                <a:moveTo>
                  <a:pt x="877620" y="79"/>
                </a:moveTo>
                <a:cubicBezTo>
                  <a:pt x="1001372" y="2475"/>
                  <a:pt x="1110901" y="58595"/>
                  <a:pt x="1212432" y="141984"/>
                </a:cubicBezTo>
                <a:cubicBezTo>
                  <a:pt x="1313567" y="228930"/>
                  <a:pt x="1381517" y="334846"/>
                  <a:pt x="1410487" y="465529"/>
                </a:cubicBezTo>
                <a:cubicBezTo>
                  <a:pt x="1439458" y="615181"/>
                  <a:pt x="1473170" y="764833"/>
                  <a:pt x="1477911" y="919755"/>
                </a:cubicBezTo>
                <a:cubicBezTo>
                  <a:pt x="1482651" y="958222"/>
                  <a:pt x="1482651" y="996689"/>
                  <a:pt x="1473170" y="1035683"/>
                </a:cubicBezTo>
                <a:cubicBezTo>
                  <a:pt x="1434718" y="1257527"/>
                  <a:pt x="1313567" y="1407180"/>
                  <a:pt x="1096548" y="1465144"/>
                </a:cubicBezTo>
                <a:cubicBezTo>
                  <a:pt x="927463" y="1513623"/>
                  <a:pt x="753637" y="1542605"/>
                  <a:pt x="579812" y="1547347"/>
                </a:cubicBezTo>
                <a:cubicBezTo>
                  <a:pt x="362793" y="1557359"/>
                  <a:pt x="183700" y="1446174"/>
                  <a:pt x="96787" y="1248042"/>
                </a:cubicBezTo>
                <a:cubicBezTo>
                  <a:pt x="34104" y="1112617"/>
                  <a:pt x="-4348" y="972450"/>
                  <a:pt x="393" y="822797"/>
                </a:cubicBezTo>
                <a:cubicBezTo>
                  <a:pt x="5133" y="595684"/>
                  <a:pt x="87305" y="402822"/>
                  <a:pt x="261131" y="257912"/>
                </a:cubicBezTo>
                <a:cubicBezTo>
                  <a:pt x="405986" y="141984"/>
                  <a:pt x="570330" y="59780"/>
                  <a:pt x="748897" y="16571"/>
                </a:cubicBezTo>
                <a:cubicBezTo>
                  <a:pt x="793538" y="4451"/>
                  <a:pt x="836369" y="-720"/>
                  <a:pt x="877620" y="79"/>
                </a:cubicBezTo>
                <a:close/>
              </a:path>
            </a:pathLst>
          </a:custGeom>
          <a:solidFill>
            <a:schemeClr val="bg2"/>
          </a:solid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6973480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01CF65-E8A3-2E45-9B51-A83E943441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95"/>
          <a:stretch/>
        </p:blipFill>
        <p:spPr>
          <a:xfrm>
            <a:off x="-10391" y="456"/>
            <a:ext cx="9144000" cy="1702514"/>
          </a:xfrm>
          <a:prstGeom prst="rect">
            <a:avLst/>
          </a:prstGeom>
        </p:spPr>
      </p:pic>
      <p:sp>
        <p:nvSpPr>
          <p:cNvPr id="2" name="Title 1">
            <a:extLst>
              <a:ext uri="{FF2B5EF4-FFF2-40B4-BE49-F238E27FC236}">
                <a16:creationId xmlns:a16="http://schemas.microsoft.com/office/drawing/2014/main" id="{0B7FB03B-C199-0F4A-979F-5CFAF0BEF0C6}"/>
              </a:ext>
            </a:extLst>
          </p:cNvPr>
          <p:cNvSpPr>
            <a:spLocks noGrp="1"/>
          </p:cNvSpPr>
          <p:nvPr>
            <p:ph type="title"/>
          </p:nvPr>
        </p:nvSpPr>
        <p:spPr>
          <a:xfrm>
            <a:off x="359708" y="1705233"/>
            <a:ext cx="8421221" cy="994172"/>
          </a:xfrm>
          <a:prstGeom prst="rect">
            <a:avLst/>
          </a:prstGeom>
        </p:spPr>
        <p:txBody>
          <a:bodyPr>
            <a:normAutofit/>
          </a:bodyPr>
          <a:lstStyle>
            <a:lvl1pPr>
              <a:defRPr sz="2700"/>
            </a:lvl1pPr>
          </a:lstStyle>
          <a:p>
            <a:r>
              <a:rPr lang="en-US" dirty="0"/>
              <a:t>Click to edit Master title style</a:t>
            </a:r>
          </a:p>
        </p:txBody>
      </p:sp>
      <p:sp>
        <p:nvSpPr>
          <p:cNvPr id="3" name="Rectangle 2">
            <a:extLst>
              <a:ext uri="{FF2B5EF4-FFF2-40B4-BE49-F238E27FC236}">
                <a16:creationId xmlns:a16="http://schemas.microsoft.com/office/drawing/2014/main" id="{0636688F-9789-9E4E-819F-CF8D73B515A1}"/>
              </a:ext>
            </a:extLst>
          </p:cNvPr>
          <p:cNvSpPr/>
          <p:nvPr userDrawn="1"/>
        </p:nvSpPr>
        <p:spPr>
          <a:xfrm>
            <a:off x="0" y="3969520"/>
            <a:ext cx="9144000" cy="994172"/>
          </a:xfrm>
          <a:prstGeom prst="rect">
            <a:avLst/>
          </a:prstGeom>
          <a:solidFill>
            <a:srgbClr val="121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Taub Sans Regular Var" pitchFamily="2" charset="77"/>
            </a:endParaRPr>
          </a:p>
        </p:txBody>
      </p:sp>
      <p:cxnSp>
        <p:nvCxnSpPr>
          <p:cNvPr id="8" name="Straight Connector 7">
            <a:extLst>
              <a:ext uri="{FF2B5EF4-FFF2-40B4-BE49-F238E27FC236}">
                <a16:creationId xmlns:a16="http://schemas.microsoft.com/office/drawing/2014/main" id="{F916A1F1-04CA-2840-B8F5-E6CD66BA6AC3}"/>
              </a:ext>
            </a:extLst>
          </p:cNvPr>
          <p:cNvCxnSpPr/>
          <p:nvPr userDrawn="1"/>
        </p:nvCxnSpPr>
        <p:spPr>
          <a:xfrm flipH="1">
            <a:off x="-10391" y="1703422"/>
            <a:ext cx="9144000" cy="0"/>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DA5A5A3-DA7F-F44C-A8AD-32635A42F873}"/>
              </a:ext>
            </a:extLst>
          </p:cNvPr>
          <p:cNvSpPr/>
          <p:nvPr userDrawn="1"/>
        </p:nvSpPr>
        <p:spPr>
          <a:xfrm>
            <a:off x="6874329" y="4963692"/>
            <a:ext cx="2269672" cy="230471"/>
          </a:xfrm>
          <a:prstGeom prst="rect">
            <a:avLst/>
          </a:prstGeom>
          <a:solidFill>
            <a:srgbClr val="121C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0" i="0" dirty="0">
              <a:latin typeface="Taub Sans Regular Var" pitchFamily="2" charset="77"/>
            </a:endParaRPr>
          </a:p>
        </p:txBody>
      </p:sp>
      <p:cxnSp>
        <p:nvCxnSpPr>
          <p:cNvPr id="5" name="Straight Connector 4">
            <a:extLst>
              <a:ext uri="{FF2B5EF4-FFF2-40B4-BE49-F238E27FC236}">
                <a16:creationId xmlns:a16="http://schemas.microsoft.com/office/drawing/2014/main" id="{D4E7EFDA-799D-EC48-AD56-4BD6B49FDE52}"/>
              </a:ext>
            </a:extLst>
          </p:cNvPr>
          <p:cNvCxnSpPr/>
          <p:nvPr userDrawn="1"/>
        </p:nvCxnSpPr>
        <p:spPr>
          <a:xfrm flipV="1">
            <a:off x="7766055" y="3918857"/>
            <a:ext cx="0" cy="1275306"/>
          </a:xfrm>
          <a:prstGeom prst="line">
            <a:avLst/>
          </a:prstGeom>
          <a:ln w="127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99476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16E53CE-8F29-884F-84B3-AA19272F3376}"/>
              </a:ext>
            </a:extLst>
          </p:cNvPr>
          <p:cNvSpPr>
            <a:spLocks noGrp="1"/>
          </p:cNvSpPr>
          <p:nvPr>
            <p:ph idx="1"/>
          </p:nvPr>
        </p:nvSpPr>
        <p:spPr>
          <a:xfrm>
            <a:off x="469232" y="1431758"/>
            <a:ext cx="8368237" cy="3166286"/>
          </a:xfrm>
        </p:spPr>
        <p:txBody>
          <a:bodyPr/>
          <a:lstStyle>
            <a:lvl1pPr marL="171450" indent="-171450">
              <a:buClr>
                <a:schemeClr val="accent1"/>
              </a:buClr>
              <a:buFont typeface="Arial" panose="020B0604020202020204" pitchFamily="34" charset="0"/>
              <a:buChar char="•"/>
              <a:defRPr>
                <a:solidFill>
                  <a:srgbClr val="121C4C"/>
                </a:solidFill>
              </a:defRPr>
            </a:lvl1pPr>
            <a:lvl2pPr marL="514350" indent="-171450">
              <a:buClr>
                <a:schemeClr val="accent1"/>
              </a:buClr>
              <a:buFont typeface="Arial" panose="020B0604020202020204" pitchFamily="34" charset="0"/>
              <a:buChar char="•"/>
              <a:defRPr>
                <a:solidFill>
                  <a:srgbClr val="121C4C"/>
                </a:solidFill>
              </a:defRPr>
            </a:lvl2pPr>
            <a:lvl3pPr marL="857250" indent="-171450">
              <a:buClr>
                <a:schemeClr val="accent1"/>
              </a:buClr>
              <a:buFont typeface="Arial" panose="020B0604020202020204" pitchFamily="34" charset="0"/>
              <a:buChar char="•"/>
              <a:defRPr>
                <a:solidFill>
                  <a:srgbClr val="121C4C"/>
                </a:solidFill>
              </a:defRPr>
            </a:lvl3pPr>
            <a:lvl4pPr marL="1200150" indent="-171450">
              <a:buClr>
                <a:schemeClr val="accent1"/>
              </a:buClr>
              <a:buFont typeface="Arial" panose="020B0604020202020204" pitchFamily="34" charset="0"/>
              <a:buChar char="•"/>
              <a:defRPr>
                <a:solidFill>
                  <a:srgbClr val="121C4C"/>
                </a:solidFill>
              </a:defRPr>
            </a:lvl4pPr>
            <a:lvl5pPr marL="1543050" indent="-171450">
              <a:buClr>
                <a:schemeClr val="accent1"/>
              </a:buClr>
              <a:buFont typeface="Arial" panose="020B0604020202020204" pitchFamily="34" charset="0"/>
              <a:buChar char="•"/>
              <a:defRPr>
                <a:solidFill>
                  <a:srgbClr val="121C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8DA39010-E25D-CD46-86F2-69217EF1C089}"/>
              </a:ext>
            </a:extLst>
          </p:cNvPr>
          <p:cNvSpPr>
            <a:spLocks noGrp="1"/>
          </p:cNvSpPr>
          <p:nvPr userDrawn="1">
            <p:ph type="title"/>
          </p:nvPr>
        </p:nvSpPr>
        <p:spPr>
          <a:xfrm>
            <a:off x="469233" y="287292"/>
            <a:ext cx="6782260" cy="783519"/>
          </a:xfrm>
          <a:prstGeom prst="rect">
            <a:avLst/>
          </a:prstGeom>
        </p:spPr>
        <p:txBody>
          <a:bodyPr anchor="ctr">
            <a:normAutofit/>
          </a:bodyPr>
          <a:lstStyle>
            <a:lvl1pPr>
              <a:defRPr sz="3150" b="0" i="0">
                <a:solidFill>
                  <a:srgbClr val="D0271D"/>
                </a:solidFill>
                <a:latin typeface="Taub Sans 070" pitchFamily="2" charset="0"/>
              </a:defRPr>
            </a:lvl1pPr>
          </a:lstStyle>
          <a:p>
            <a:r>
              <a:rPr lang="en-US" dirty="0"/>
              <a:t>Click to edit Master title style</a:t>
            </a:r>
          </a:p>
        </p:txBody>
      </p:sp>
      <p:cxnSp>
        <p:nvCxnSpPr>
          <p:cNvPr id="20" name="Straight Connector 19">
            <a:extLst>
              <a:ext uri="{FF2B5EF4-FFF2-40B4-BE49-F238E27FC236}">
                <a16:creationId xmlns:a16="http://schemas.microsoft.com/office/drawing/2014/main" id="{91D28F4B-1977-8A47-96FC-89008CBA771C}"/>
              </a:ext>
            </a:extLst>
          </p:cNvPr>
          <p:cNvCxnSpPr/>
          <p:nvPr userDrawn="1"/>
        </p:nvCxnSpPr>
        <p:spPr>
          <a:xfrm>
            <a:off x="240631" y="1227222"/>
            <a:ext cx="0" cy="3916279"/>
          </a:xfrm>
          <a:prstGeom prst="line">
            <a:avLst/>
          </a:prstGeom>
          <a:ln>
            <a:solidFill>
              <a:srgbClr val="D0271D">
                <a:alpha val="5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855F9F-BFAB-2842-9FAC-BFD64B21356B}"/>
              </a:ext>
            </a:extLst>
          </p:cNvPr>
          <p:cNvCxnSpPr>
            <a:cxnSpLocks/>
          </p:cNvCxnSpPr>
          <p:nvPr userDrawn="1"/>
        </p:nvCxnSpPr>
        <p:spPr>
          <a:xfrm>
            <a:off x="0" y="1227221"/>
            <a:ext cx="8882997" cy="0"/>
          </a:xfrm>
          <a:prstGeom prst="line">
            <a:avLst/>
          </a:prstGeom>
          <a:ln>
            <a:solidFill>
              <a:srgbClr val="D0271D">
                <a:alpha val="5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EF71FEB-0D94-714A-8817-B6BA411691EB}"/>
              </a:ext>
            </a:extLst>
          </p:cNvPr>
          <p:cNvCxnSpPr>
            <a:cxnSpLocks/>
          </p:cNvCxnSpPr>
          <p:nvPr userDrawn="1"/>
        </p:nvCxnSpPr>
        <p:spPr>
          <a:xfrm flipV="1">
            <a:off x="8882997" y="-8845"/>
            <a:ext cx="0" cy="4927317"/>
          </a:xfrm>
          <a:prstGeom prst="line">
            <a:avLst/>
          </a:prstGeom>
          <a:ln w="12700">
            <a:solidFill>
              <a:srgbClr val="D0271D">
                <a:alpha val="50000"/>
              </a:srgb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l="10591" t="28108" r="-11356"/>
          <a:stretch/>
        </p:blipFill>
        <p:spPr>
          <a:xfrm>
            <a:off x="7607872" y="1"/>
            <a:ext cx="1444475" cy="1184210"/>
          </a:xfrm>
          <a:prstGeom prst="rect">
            <a:avLst/>
          </a:prstGeom>
        </p:spPr>
      </p:pic>
    </p:spTree>
    <p:extLst>
      <p:ext uri="{BB962C8B-B14F-4D97-AF65-F5344CB8AC3E}">
        <p14:creationId xmlns:p14="http://schemas.microsoft.com/office/powerpoint/2010/main" val="1513566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Thank you">
    <p:bg>
      <p:bgPr>
        <a:solidFill>
          <a:schemeClr val="bg1"/>
        </a:solidFill>
        <a:effectLst/>
      </p:bgPr>
    </p:bg>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EF3502C9-14D5-1242-BFC9-B23BE43E1F6A}"/>
              </a:ext>
            </a:extLst>
          </p:cNvPr>
          <p:cNvCxnSpPr>
            <a:cxnSpLocks/>
          </p:cNvCxnSpPr>
          <p:nvPr userDrawn="1"/>
        </p:nvCxnSpPr>
        <p:spPr>
          <a:xfrm flipV="1">
            <a:off x="213020" y="-5100"/>
            <a:ext cx="0" cy="4929728"/>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FE323E-42CA-9043-BA6B-A8CF4767E77D}"/>
              </a:ext>
            </a:extLst>
          </p:cNvPr>
          <p:cNvCxnSpPr/>
          <p:nvPr userDrawn="1"/>
        </p:nvCxnSpPr>
        <p:spPr>
          <a:xfrm flipH="1">
            <a:off x="-10391" y="2435682"/>
            <a:ext cx="9144000" cy="0"/>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639EF4A-E027-5F41-92A2-75B069BAFB46}"/>
              </a:ext>
            </a:extLst>
          </p:cNvPr>
          <p:cNvCxnSpPr/>
          <p:nvPr userDrawn="1"/>
        </p:nvCxnSpPr>
        <p:spPr>
          <a:xfrm flipV="1">
            <a:off x="8872606" y="-21090"/>
            <a:ext cx="0" cy="4945718"/>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8A5BF237-F61A-004E-A1EB-9EA0B4AA37CB}"/>
              </a:ext>
            </a:extLst>
          </p:cNvPr>
          <p:cNvSpPr>
            <a:spLocks noGrp="1"/>
          </p:cNvSpPr>
          <p:nvPr userDrawn="1">
            <p:ph idx="1" hasCustomPrompt="1"/>
          </p:nvPr>
        </p:nvSpPr>
        <p:spPr>
          <a:xfrm>
            <a:off x="384048" y="2618368"/>
            <a:ext cx="6002465" cy="2063852"/>
          </a:xfrm>
        </p:spPr>
        <p:txBody>
          <a:bodyPr>
            <a:normAutofit/>
          </a:bodyPr>
          <a:lstStyle>
            <a:lvl1pPr marL="257175" indent="-257175">
              <a:buClr>
                <a:schemeClr val="accent2"/>
              </a:buClr>
              <a:buFont typeface="Arial" panose="020B0604020202020204" pitchFamily="34" charset="0"/>
              <a:buChar char="•"/>
              <a:defRPr sz="1425" b="0" i="0" baseline="0">
                <a:solidFill>
                  <a:srgbClr val="121C4C"/>
                </a:solidFill>
                <a:latin typeface="Taub Sans 050" pitchFamily="2" charset="0"/>
              </a:defRPr>
            </a:lvl1pPr>
            <a:lvl2pPr>
              <a:buClr>
                <a:srgbClr val="F35F20"/>
              </a:buClr>
              <a:defRPr/>
            </a:lvl2pPr>
            <a:lvl3pPr>
              <a:buClr>
                <a:srgbClr val="F35F20"/>
              </a:buClr>
              <a:defRPr/>
            </a:lvl3pPr>
            <a:lvl4pPr>
              <a:buClr>
                <a:srgbClr val="F35F20"/>
              </a:buClr>
              <a:defRPr/>
            </a:lvl4pPr>
            <a:lvl5pPr>
              <a:buClr>
                <a:srgbClr val="F35F20"/>
              </a:buClr>
              <a:defRPr/>
            </a:lvl5pPr>
          </a:lstStyle>
          <a:p>
            <a:pPr lvl="0"/>
            <a:r>
              <a:rPr lang="en-US" dirty="0"/>
              <a:t>Click to edit text</a:t>
            </a:r>
          </a:p>
        </p:txBody>
      </p:sp>
      <p:cxnSp>
        <p:nvCxnSpPr>
          <p:cNvPr id="15" name="Straight Connector 14">
            <a:extLst>
              <a:ext uri="{FF2B5EF4-FFF2-40B4-BE49-F238E27FC236}">
                <a16:creationId xmlns:a16="http://schemas.microsoft.com/office/drawing/2014/main" id="{15DF858A-8585-CC47-8665-7614836614E6}"/>
              </a:ext>
            </a:extLst>
          </p:cNvPr>
          <p:cNvCxnSpPr/>
          <p:nvPr userDrawn="1"/>
        </p:nvCxnSpPr>
        <p:spPr>
          <a:xfrm flipV="1">
            <a:off x="7354389" y="-6119"/>
            <a:ext cx="0" cy="4930746"/>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l="34936" r="9886"/>
          <a:stretch/>
        </p:blipFill>
        <p:spPr>
          <a:xfrm>
            <a:off x="7357805" y="104918"/>
            <a:ext cx="1514799" cy="2323620"/>
          </a:xfrm>
          <a:prstGeom prst="rect">
            <a:avLst/>
          </a:prstGeom>
        </p:spPr>
      </p:pic>
    </p:spTree>
    <p:extLst>
      <p:ext uri="{BB962C8B-B14F-4D97-AF65-F5344CB8AC3E}">
        <p14:creationId xmlns:p14="http://schemas.microsoft.com/office/powerpoint/2010/main" val="27345090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_Last_Thank you_blue">
    <p:bg>
      <p:bgPr>
        <a:solidFill>
          <a:schemeClr val="bg1"/>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EC1BC8AB-25CB-D84B-8E40-8C1F8A81BC8E}"/>
              </a:ext>
            </a:extLst>
          </p:cNvPr>
          <p:cNvSpPr>
            <a:spLocks noGrp="1"/>
          </p:cNvSpPr>
          <p:nvPr userDrawn="1">
            <p:ph type="title" hasCustomPrompt="1"/>
          </p:nvPr>
        </p:nvSpPr>
        <p:spPr>
          <a:xfrm>
            <a:off x="384048" y="631629"/>
            <a:ext cx="6002465" cy="640219"/>
          </a:xfrm>
          <a:prstGeom prst="rect">
            <a:avLst/>
          </a:prstGeom>
        </p:spPr>
        <p:txBody>
          <a:bodyPr anchor="ctr" anchorCtr="0">
            <a:normAutofit/>
          </a:bodyPr>
          <a:lstStyle>
            <a:lvl1pPr>
              <a:lnSpc>
                <a:spcPct val="90000"/>
              </a:lnSpc>
              <a:defRPr sz="3150" b="0" i="0">
                <a:solidFill>
                  <a:srgbClr val="D0271D"/>
                </a:solidFill>
                <a:latin typeface="Taub Sans 090" pitchFamily="2" charset="0"/>
                <a:ea typeface="Taub Sans 090" pitchFamily="2" charset="0"/>
              </a:defRPr>
            </a:lvl1pPr>
          </a:lstStyle>
          <a:p>
            <a:r>
              <a:rPr lang="en-US" dirty="0"/>
              <a:t>Thank You!</a:t>
            </a:r>
          </a:p>
        </p:txBody>
      </p:sp>
      <p:cxnSp>
        <p:nvCxnSpPr>
          <p:cNvPr id="33" name="Straight Connector 32">
            <a:extLst>
              <a:ext uri="{FF2B5EF4-FFF2-40B4-BE49-F238E27FC236}">
                <a16:creationId xmlns:a16="http://schemas.microsoft.com/office/drawing/2014/main" id="{EF3502C9-14D5-1242-BFC9-B23BE43E1F6A}"/>
              </a:ext>
            </a:extLst>
          </p:cNvPr>
          <p:cNvCxnSpPr>
            <a:cxnSpLocks/>
          </p:cNvCxnSpPr>
          <p:nvPr userDrawn="1"/>
        </p:nvCxnSpPr>
        <p:spPr>
          <a:xfrm flipV="1">
            <a:off x="213020" y="-5100"/>
            <a:ext cx="0" cy="4929728"/>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4FE323E-42CA-9043-BA6B-A8CF4767E77D}"/>
              </a:ext>
            </a:extLst>
          </p:cNvPr>
          <p:cNvCxnSpPr/>
          <p:nvPr userDrawn="1"/>
        </p:nvCxnSpPr>
        <p:spPr>
          <a:xfrm flipH="1">
            <a:off x="-10391" y="2435682"/>
            <a:ext cx="9144000" cy="0"/>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639EF4A-E027-5F41-92A2-75B069BAFB46}"/>
              </a:ext>
            </a:extLst>
          </p:cNvPr>
          <p:cNvCxnSpPr/>
          <p:nvPr userDrawn="1"/>
        </p:nvCxnSpPr>
        <p:spPr>
          <a:xfrm flipV="1">
            <a:off x="8872606" y="-21090"/>
            <a:ext cx="0" cy="4945718"/>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
        <p:nvSpPr>
          <p:cNvPr id="37" name="Content Placeholder 2">
            <a:extLst>
              <a:ext uri="{FF2B5EF4-FFF2-40B4-BE49-F238E27FC236}">
                <a16:creationId xmlns:a16="http://schemas.microsoft.com/office/drawing/2014/main" id="{8A5BF237-F61A-004E-A1EB-9EA0B4AA37CB}"/>
              </a:ext>
            </a:extLst>
          </p:cNvPr>
          <p:cNvSpPr>
            <a:spLocks noGrp="1"/>
          </p:cNvSpPr>
          <p:nvPr userDrawn="1">
            <p:ph idx="1" hasCustomPrompt="1"/>
          </p:nvPr>
        </p:nvSpPr>
        <p:spPr>
          <a:xfrm>
            <a:off x="384048" y="2618368"/>
            <a:ext cx="6002465" cy="2063852"/>
          </a:xfrm>
        </p:spPr>
        <p:txBody>
          <a:bodyPr>
            <a:normAutofit/>
          </a:bodyPr>
          <a:lstStyle>
            <a:lvl1pPr marL="0" indent="0">
              <a:buClr>
                <a:schemeClr val="accent1"/>
              </a:buClr>
              <a:buFontTx/>
              <a:buNone/>
              <a:defRPr sz="1425" b="0" i="0">
                <a:solidFill>
                  <a:srgbClr val="121C4C"/>
                </a:solidFill>
                <a:latin typeface="Taub Sans 050" pitchFamily="2" charset="0"/>
              </a:defRPr>
            </a:lvl1pPr>
            <a:lvl2pPr>
              <a:buClr>
                <a:srgbClr val="F35F20"/>
              </a:buClr>
              <a:defRPr/>
            </a:lvl2pPr>
            <a:lvl3pPr>
              <a:buClr>
                <a:srgbClr val="F35F20"/>
              </a:buClr>
              <a:defRPr/>
            </a:lvl3pPr>
            <a:lvl4pPr>
              <a:buClr>
                <a:srgbClr val="F35F20"/>
              </a:buClr>
              <a:defRPr/>
            </a:lvl4pPr>
            <a:lvl5pPr>
              <a:buClr>
                <a:srgbClr val="F35F20"/>
              </a:buClr>
              <a:defRPr/>
            </a:lvl5pPr>
          </a:lstStyle>
          <a:p>
            <a:pPr lvl="0"/>
            <a:r>
              <a:rPr lang="en-US" dirty="0"/>
              <a:t>Session #: XXX</a:t>
            </a:r>
          </a:p>
          <a:p>
            <a:pPr lvl="0"/>
            <a:r>
              <a:rPr lang="en-US" dirty="0"/>
              <a:t>Title: XXXX</a:t>
            </a:r>
          </a:p>
          <a:p>
            <a:pPr lvl="0"/>
            <a:r>
              <a:rPr lang="en-US" dirty="0" err="1"/>
              <a:t>Firstname</a:t>
            </a:r>
            <a:r>
              <a:rPr lang="en-US" dirty="0"/>
              <a:t> </a:t>
            </a:r>
            <a:r>
              <a:rPr lang="en-US" dirty="0" err="1"/>
              <a:t>Lastname</a:t>
            </a:r>
            <a:endParaRPr lang="en-US" dirty="0"/>
          </a:p>
          <a:p>
            <a:pPr lvl="0"/>
            <a:r>
              <a:rPr lang="en-US" dirty="0"/>
              <a:t>Title</a:t>
            </a:r>
          </a:p>
        </p:txBody>
      </p:sp>
      <p:cxnSp>
        <p:nvCxnSpPr>
          <p:cNvPr id="15" name="Straight Connector 14">
            <a:extLst>
              <a:ext uri="{FF2B5EF4-FFF2-40B4-BE49-F238E27FC236}">
                <a16:creationId xmlns:a16="http://schemas.microsoft.com/office/drawing/2014/main" id="{15DF858A-8585-CC47-8665-7614836614E6}"/>
              </a:ext>
            </a:extLst>
          </p:cNvPr>
          <p:cNvCxnSpPr/>
          <p:nvPr userDrawn="1"/>
        </p:nvCxnSpPr>
        <p:spPr>
          <a:xfrm flipV="1">
            <a:off x="7354389" y="-6119"/>
            <a:ext cx="0" cy="4930747"/>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EC1BC8AB-25CB-D84B-8E40-8C1F8A81BC8E}"/>
              </a:ext>
            </a:extLst>
          </p:cNvPr>
          <p:cNvSpPr txBox="1">
            <a:spLocks/>
          </p:cNvSpPr>
          <p:nvPr userDrawn="1"/>
        </p:nvSpPr>
        <p:spPr>
          <a:xfrm>
            <a:off x="384048" y="1485762"/>
            <a:ext cx="6002465" cy="640219"/>
          </a:xfrm>
          <a:prstGeom prst="rect">
            <a:avLst/>
          </a:prstGeom>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4200" b="0" i="0" kern="1200">
                <a:solidFill>
                  <a:schemeClr val="accent1"/>
                </a:solidFill>
                <a:latin typeface="Taub Sans 090" pitchFamily="2" charset="0"/>
                <a:ea typeface="Taub Sans 090" pitchFamily="2" charset="0"/>
                <a:cs typeface="+mj-cs"/>
              </a:defRPr>
            </a:lvl1pPr>
          </a:lstStyle>
          <a:p>
            <a:pPr>
              <a:lnSpc>
                <a:spcPct val="110000"/>
              </a:lnSpc>
            </a:pPr>
            <a:endParaRPr lang="en-US" sz="3150" dirty="0">
              <a:solidFill>
                <a:srgbClr val="27318B"/>
              </a:solidFill>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l="36078" r="8744"/>
          <a:stretch/>
        </p:blipFill>
        <p:spPr>
          <a:xfrm>
            <a:off x="7357806" y="104918"/>
            <a:ext cx="1514798" cy="2323620"/>
          </a:xfrm>
          <a:prstGeom prst="rect">
            <a:avLst/>
          </a:prstGeom>
        </p:spPr>
      </p:pic>
      <p:sp>
        <p:nvSpPr>
          <p:cNvPr id="10" name="Title 1">
            <a:extLst>
              <a:ext uri="{FF2B5EF4-FFF2-40B4-BE49-F238E27FC236}">
                <a16:creationId xmlns:a16="http://schemas.microsoft.com/office/drawing/2014/main" id="{0880AD32-31B1-46DB-B63D-55B0ACAAEBA3}"/>
              </a:ext>
            </a:extLst>
          </p:cNvPr>
          <p:cNvSpPr txBox="1">
            <a:spLocks/>
          </p:cNvSpPr>
          <p:nvPr userDrawn="1"/>
        </p:nvSpPr>
        <p:spPr>
          <a:xfrm>
            <a:off x="380632" y="1594668"/>
            <a:ext cx="4252700" cy="640219"/>
          </a:xfrm>
          <a:prstGeom prst="rect">
            <a:avLst/>
          </a:prstGeom>
        </p:spPr>
        <p:txBody>
          <a:bodyPr vert="horz" lIns="68580" tIns="34290" rIns="68580" bIns="34290" rtlCol="0" anchor="ctr" anchorCtr="0">
            <a:normAutofit/>
          </a:bodyPr>
          <a:lstStyle>
            <a:lvl1pPr algn="l" defTabSz="914400" rtl="0" eaLnBrk="1" latinLnBrk="0" hangingPunct="1">
              <a:lnSpc>
                <a:spcPct val="90000"/>
              </a:lnSpc>
              <a:spcBef>
                <a:spcPct val="0"/>
              </a:spcBef>
              <a:buNone/>
              <a:defRPr sz="4200" b="0" i="0" kern="1200">
                <a:solidFill>
                  <a:srgbClr val="D0271D"/>
                </a:solidFill>
                <a:latin typeface="Taub Sans 090" pitchFamily="2" charset="0"/>
                <a:ea typeface="Taub Sans 090" pitchFamily="2" charset="0"/>
                <a:cs typeface="+mj-cs"/>
              </a:defRPr>
            </a:lvl1pPr>
          </a:lstStyle>
          <a:p>
            <a:r>
              <a:rPr lang="en-US" sz="1800" dirty="0">
                <a:solidFill>
                  <a:srgbClr val="121C4C"/>
                </a:solidFill>
              </a:rPr>
              <a:t>Use your ADP MOTM Conference Mobile App to Evaluate This Session Now</a:t>
            </a:r>
          </a:p>
        </p:txBody>
      </p:sp>
    </p:spTree>
    <p:extLst>
      <p:ext uri="{BB962C8B-B14F-4D97-AF65-F5344CB8AC3E}">
        <p14:creationId xmlns:p14="http://schemas.microsoft.com/office/powerpoint/2010/main" val="38465229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98E0FFE-ADCD-A04F-BE5D-D6B997B8FEF5}"/>
              </a:ext>
            </a:extLst>
          </p:cNvPr>
          <p:cNvCxnSpPr/>
          <p:nvPr userDrawn="1"/>
        </p:nvCxnSpPr>
        <p:spPr>
          <a:xfrm flipH="1">
            <a:off x="-10391" y="1181954"/>
            <a:ext cx="9144000" cy="0"/>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9C03C85-B683-8D4D-BD9F-B7995E768B68}"/>
              </a:ext>
            </a:extLst>
          </p:cNvPr>
          <p:cNvCxnSpPr/>
          <p:nvPr userDrawn="1"/>
        </p:nvCxnSpPr>
        <p:spPr>
          <a:xfrm flipV="1">
            <a:off x="8872606" y="-21091"/>
            <a:ext cx="0" cy="4951632"/>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E16029D-95B4-B644-8543-D9F4BBE31874}"/>
              </a:ext>
            </a:extLst>
          </p:cNvPr>
          <p:cNvCxnSpPr/>
          <p:nvPr userDrawn="1"/>
        </p:nvCxnSpPr>
        <p:spPr>
          <a:xfrm flipV="1">
            <a:off x="7354389" y="-6120"/>
            <a:ext cx="0" cy="4936661"/>
          </a:xfrm>
          <a:prstGeom prst="line">
            <a:avLst/>
          </a:prstGeom>
          <a:ln w="12700">
            <a:solidFill>
              <a:srgbClr val="F1645D">
                <a:alpha val="50000"/>
              </a:srgbClr>
            </a:solidFill>
          </a:ln>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CA6562AB-436D-2340-BD70-F166E9755E54}"/>
              </a:ext>
            </a:extLst>
          </p:cNvPr>
          <p:cNvSpPr/>
          <p:nvPr userDrawn="1"/>
        </p:nvSpPr>
        <p:spPr>
          <a:xfrm>
            <a:off x="7169710" y="180409"/>
            <a:ext cx="2068414" cy="3655628"/>
          </a:xfrm>
          <a:custGeom>
            <a:avLst/>
            <a:gdLst>
              <a:gd name="connsiteX0" fmla="*/ 470410 w 584633"/>
              <a:gd name="connsiteY0" fmla="*/ 863607 h 998975"/>
              <a:gd name="connsiteX1" fmla="*/ 343410 w 584633"/>
              <a:gd name="connsiteY1" fmla="*/ 968382 h 998975"/>
              <a:gd name="connsiteX2" fmla="*/ 222760 w 584633"/>
              <a:gd name="connsiteY2" fmla="*/ 996957 h 998975"/>
              <a:gd name="connsiteX3" fmla="*/ 92585 w 584633"/>
              <a:gd name="connsiteY3" fmla="*/ 923932 h 998975"/>
              <a:gd name="connsiteX4" fmla="*/ 6860 w 584633"/>
              <a:gd name="connsiteY4" fmla="*/ 679457 h 998975"/>
              <a:gd name="connsiteX5" fmla="*/ 10035 w 584633"/>
              <a:gd name="connsiteY5" fmla="*/ 419107 h 998975"/>
              <a:gd name="connsiteX6" fmla="*/ 48135 w 584633"/>
              <a:gd name="connsiteY6" fmla="*/ 193682 h 998975"/>
              <a:gd name="connsiteX7" fmla="*/ 98935 w 584633"/>
              <a:gd name="connsiteY7" fmla="*/ 57157 h 998975"/>
              <a:gd name="connsiteX8" fmla="*/ 241810 w 584633"/>
              <a:gd name="connsiteY8" fmla="*/ 3182 h 998975"/>
              <a:gd name="connsiteX9" fmla="*/ 435485 w 584633"/>
              <a:gd name="connsiteY9" fmla="*/ 19057 h 998975"/>
              <a:gd name="connsiteX10" fmla="*/ 540260 w 584633"/>
              <a:gd name="connsiteY10" fmla="*/ 123832 h 998975"/>
              <a:gd name="connsiteX11" fmla="*/ 581535 w 584633"/>
              <a:gd name="connsiteY11" fmla="*/ 333382 h 998975"/>
              <a:gd name="connsiteX12" fmla="*/ 568835 w 584633"/>
              <a:gd name="connsiteY12" fmla="*/ 479432 h 998975"/>
              <a:gd name="connsiteX13" fmla="*/ 470410 w 584633"/>
              <a:gd name="connsiteY13" fmla="*/ 863607 h 99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4633" h="998975">
                <a:moveTo>
                  <a:pt x="470410" y="863607"/>
                </a:moveTo>
                <a:cubicBezTo>
                  <a:pt x="432839" y="945099"/>
                  <a:pt x="384685" y="946157"/>
                  <a:pt x="343410" y="968382"/>
                </a:cubicBezTo>
                <a:cubicBezTo>
                  <a:pt x="302135" y="990607"/>
                  <a:pt x="264564" y="1004365"/>
                  <a:pt x="222760" y="996957"/>
                </a:cubicBezTo>
                <a:cubicBezTo>
                  <a:pt x="180956" y="989549"/>
                  <a:pt x="128568" y="976849"/>
                  <a:pt x="92585" y="923932"/>
                </a:cubicBezTo>
                <a:cubicBezTo>
                  <a:pt x="56602" y="871015"/>
                  <a:pt x="20618" y="763594"/>
                  <a:pt x="6860" y="679457"/>
                </a:cubicBezTo>
                <a:cubicBezTo>
                  <a:pt x="-6898" y="595320"/>
                  <a:pt x="3156" y="500069"/>
                  <a:pt x="10035" y="419107"/>
                </a:cubicBezTo>
                <a:cubicBezTo>
                  <a:pt x="16914" y="338145"/>
                  <a:pt x="33318" y="254007"/>
                  <a:pt x="48135" y="193682"/>
                </a:cubicBezTo>
                <a:cubicBezTo>
                  <a:pt x="62952" y="133357"/>
                  <a:pt x="66656" y="88907"/>
                  <a:pt x="98935" y="57157"/>
                </a:cubicBezTo>
                <a:cubicBezTo>
                  <a:pt x="131214" y="25407"/>
                  <a:pt x="185718" y="9532"/>
                  <a:pt x="241810" y="3182"/>
                </a:cubicBezTo>
                <a:cubicBezTo>
                  <a:pt x="297902" y="-3168"/>
                  <a:pt x="385743" y="-1051"/>
                  <a:pt x="435485" y="19057"/>
                </a:cubicBezTo>
                <a:cubicBezTo>
                  <a:pt x="485227" y="39165"/>
                  <a:pt x="515918" y="71445"/>
                  <a:pt x="540260" y="123832"/>
                </a:cubicBezTo>
                <a:cubicBezTo>
                  <a:pt x="564602" y="176219"/>
                  <a:pt x="576773" y="274115"/>
                  <a:pt x="581535" y="333382"/>
                </a:cubicBezTo>
                <a:cubicBezTo>
                  <a:pt x="586298" y="392649"/>
                  <a:pt x="587885" y="390003"/>
                  <a:pt x="568835" y="479432"/>
                </a:cubicBezTo>
                <a:cubicBezTo>
                  <a:pt x="549785" y="568861"/>
                  <a:pt x="507981" y="782115"/>
                  <a:pt x="470410" y="863607"/>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0" i="0" dirty="0">
              <a:solidFill>
                <a:srgbClr val="1F2125"/>
              </a:solidFill>
              <a:latin typeface="Taub Sans Regular Var" pitchFamily="2" charset="77"/>
            </a:endParaRPr>
          </a:p>
        </p:txBody>
      </p:sp>
      <p:sp>
        <p:nvSpPr>
          <p:cNvPr id="7" name="Freeform 6">
            <a:extLst>
              <a:ext uri="{FF2B5EF4-FFF2-40B4-BE49-F238E27FC236}">
                <a16:creationId xmlns:a16="http://schemas.microsoft.com/office/drawing/2014/main" id="{244C1777-2610-7547-BB66-667EBA65E11F}"/>
              </a:ext>
            </a:extLst>
          </p:cNvPr>
          <p:cNvSpPr/>
          <p:nvPr userDrawn="1"/>
        </p:nvSpPr>
        <p:spPr>
          <a:xfrm>
            <a:off x="5670760" y="515354"/>
            <a:ext cx="3110714" cy="3267536"/>
          </a:xfrm>
          <a:custGeom>
            <a:avLst/>
            <a:gdLst>
              <a:gd name="connsiteX0" fmla="*/ 390971 w 911680"/>
              <a:gd name="connsiteY0" fmla="*/ 956463 h 957641"/>
              <a:gd name="connsiteX1" fmla="*/ 660846 w 911680"/>
              <a:gd name="connsiteY1" fmla="*/ 915188 h 957641"/>
              <a:gd name="connsiteX2" fmla="*/ 851346 w 911680"/>
              <a:gd name="connsiteY2" fmla="*/ 791363 h 957641"/>
              <a:gd name="connsiteX3" fmla="*/ 911671 w 911680"/>
              <a:gd name="connsiteY3" fmla="*/ 572288 h 957641"/>
              <a:gd name="connsiteX4" fmla="*/ 854521 w 911680"/>
              <a:gd name="connsiteY4" fmla="*/ 223038 h 957641"/>
              <a:gd name="connsiteX5" fmla="*/ 695771 w 911680"/>
              <a:gd name="connsiteY5" fmla="*/ 48413 h 957641"/>
              <a:gd name="connsiteX6" fmla="*/ 492571 w 911680"/>
              <a:gd name="connsiteY6" fmla="*/ 3963 h 957641"/>
              <a:gd name="connsiteX7" fmla="*/ 203646 w 911680"/>
              <a:gd name="connsiteY7" fmla="*/ 127788 h 957641"/>
              <a:gd name="connsiteX8" fmla="*/ 35371 w 911680"/>
              <a:gd name="connsiteY8" fmla="*/ 330988 h 957641"/>
              <a:gd name="connsiteX9" fmla="*/ 6796 w 911680"/>
              <a:gd name="connsiteY9" fmla="*/ 616738 h 957641"/>
              <a:gd name="connsiteX10" fmla="*/ 127446 w 911680"/>
              <a:gd name="connsiteY10" fmla="*/ 877088 h 957641"/>
              <a:gd name="connsiteX11" fmla="*/ 390971 w 911680"/>
              <a:gd name="connsiteY11" fmla="*/ 956463 h 95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1680" h="957641">
                <a:moveTo>
                  <a:pt x="390971" y="956463"/>
                </a:moveTo>
                <a:cubicBezTo>
                  <a:pt x="479871" y="962813"/>
                  <a:pt x="584117" y="942705"/>
                  <a:pt x="660846" y="915188"/>
                </a:cubicBezTo>
                <a:cubicBezTo>
                  <a:pt x="737575" y="887671"/>
                  <a:pt x="809542" y="848513"/>
                  <a:pt x="851346" y="791363"/>
                </a:cubicBezTo>
                <a:cubicBezTo>
                  <a:pt x="893150" y="734213"/>
                  <a:pt x="911142" y="667009"/>
                  <a:pt x="911671" y="572288"/>
                </a:cubicBezTo>
                <a:cubicBezTo>
                  <a:pt x="912200" y="477567"/>
                  <a:pt x="890504" y="310350"/>
                  <a:pt x="854521" y="223038"/>
                </a:cubicBezTo>
                <a:cubicBezTo>
                  <a:pt x="818538" y="135725"/>
                  <a:pt x="756096" y="84925"/>
                  <a:pt x="695771" y="48413"/>
                </a:cubicBezTo>
                <a:cubicBezTo>
                  <a:pt x="635446" y="11901"/>
                  <a:pt x="574592" y="-9266"/>
                  <a:pt x="492571" y="3963"/>
                </a:cubicBezTo>
                <a:cubicBezTo>
                  <a:pt x="410550" y="17192"/>
                  <a:pt x="279846" y="73284"/>
                  <a:pt x="203646" y="127788"/>
                </a:cubicBezTo>
                <a:cubicBezTo>
                  <a:pt x="127446" y="182292"/>
                  <a:pt x="68179" y="249496"/>
                  <a:pt x="35371" y="330988"/>
                </a:cubicBezTo>
                <a:cubicBezTo>
                  <a:pt x="2563" y="412480"/>
                  <a:pt x="-8550" y="525721"/>
                  <a:pt x="6796" y="616738"/>
                </a:cubicBezTo>
                <a:cubicBezTo>
                  <a:pt x="22142" y="707755"/>
                  <a:pt x="62888" y="819938"/>
                  <a:pt x="127446" y="877088"/>
                </a:cubicBezTo>
                <a:cubicBezTo>
                  <a:pt x="192004" y="934238"/>
                  <a:pt x="302071" y="950113"/>
                  <a:pt x="390971" y="956463"/>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5" b="0" i="0" dirty="0">
              <a:solidFill>
                <a:srgbClr val="1F2125"/>
              </a:solidFill>
              <a:latin typeface="Taub Sans Regular Var" pitchFamily="2" charset="77"/>
            </a:endParaRPr>
          </a:p>
        </p:txBody>
      </p:sp>
      <p:sp>
        <p:nvSpPr>
          <p:cNvPr id="8" name="Text Placeholder 7">
            <a:extLst>
              <a:ext uri="{FF2B5EF4-FFF2-40B4-BE49-F238E27FC236}">
                <a16:creationId xmlns:a16="http://schemas.microsoft.com/office/drawing/2014/main" id="{47610AE8-6C0D-7F4E-80B8-BD4329681FF8}"/>
              </a:ext>
            </a:extLst>
          </p:cNvPr>
          <p:cNvSpPr>
            <a:spLocks noGrp="1"/>
          </p:cNvSpPr>
          <p:nvPr>
            <p:ph type="body" sz="quarter" idx="10"/>
          </p:nvPr>
        </p:nvSpPr>
        <p:spPr>
          <a:xfrm>
            <a:off x="446469" y="1692518"/>
            <a:ext cx="5111353" cy="913210"/>
          </a:xfrm>
        </p:spPr>
        <p:txBody>
          <a:bodyPr/>
          <a:lstStyle>
            <a:lvl1pPr>
              <a:defRPr>
                <a:solidFill>
                  <a:srgbClr val="121C4C"/>
                </a:solidFill>
              </a:defRPr>
            </a:lvl1pPr>
            <a:lvl2pPr>
              <a:defRPr>
                <a:solidFill>
                  <a:srgbClr val="121C4C"/>
                </a:solidFill>
              </a:defRPr>
            </a:lvl2pPr>
            <a:lvl3pPr>
              <a:defRPr>
                <a:solidFill>
                  <a:srgbClr val="121C4C"/>
                </a:solidFill>
              </a:defRPr>
            </a:lvl3pPr>
            <a:lvl4pPr>
              <a:defRPr>
                <a:solidFill>
                  <a:srgbClr val="121C4C"/>
                </a:solidFill>
              </a:defRPr>
            </a:lvl4pPr>
            <a:lvl5pPr>
              <a:defRPr>
                <a:solidFill>
                  <a:srgbClr val="121C4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A1E79A71-2C6D-DB4D-A123-923D7512E4B3}"/>
              </a:ext>
            </a:extLst>
          </p:cNvPr>
          <p:cNvSpPr>
            <a:spLocks noGrp="1"/>
          </p:cNvSpPr>
          <p:nvPr>
            <p:ph type="title"/>
          </p:nvPr>
        </p:nvSpPr>
        <p:spPr>
          <a:xfrm>
            <a:off x="392679" y="187782"/>
            <a:ext cx="3666193" cy="994172"/>
          </a:xfrm>
        </p:spPr>
        <p:txBody>
          <a:bodyPr/>
          <a:lstStyle/>
          <a:p>
            <a:endParaRPr lang="en-US" dirty="0"/>
          </a:p>
        </p:txBody>
      </p:sp>
    </p:spTree>
    <p:extLst>
      <p:ext uri="{BB962C8B-B14F-4D97-AF65-F5344CB8AC3E}">
        <p14:creationId xmlns:p14="http://schemas.microsoft.com/office/powerpoint/2010/main" val="3543015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3 Sidebar">
    <p:spTree>
      <p:nvGrpSpPr>
        <p:cNvPr id="1" name=""/>
        <p:cNvGrpSpPr/>
        <p:nvPr/>
      </p:nvGrpSpPr>
      <p:grpSpPr>
        <a:xfrm>
          <a:off x="0" y="0"/>
          <a:ext cx="0" cy="0"/>
          <a:chOff x="0" y="0"/>
          <a:chExt cx="0" cy="0"/>
        </a:xfrm>
      </p:grpSpPr>
      <p:sp>
        <p:nvSpPr>
          <p:cNvPr id="7" name="Rectangle 6"/>
          <p:cNvSpPr/>
          <p:nvPr userDrawn="1"/>
        </p:nvSpPr>
        <p:spPr>
          <a:xfrm>
            <a:off x="1" y="0"/>
            <a:ext cx="3352800" cy="45720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ub Sans Regular Var" pitchFamily="2" charset="77"/>
            </a:endParaRPr>
          </a:p>
        </p:txBody>
      </p:sp>
      <p:sp>
        <p:nvSpPr>
          <p:cNvPr id="4" name="Title 1"/>
          <p:cNvSpPr>
            <a:spLocks noGrp="1"/>
          </p:cNvSpPr>
          <p:nvPr>
            <p:ph type="ctrTitle"/>
          </p:nvPr>
        </p:nvSpPr>
        <p:spPr>
          <a:xfrm>
            <a:off x="228600" y="173139"/>
            <a:ext cx="5334000" cy="438582"/>
          </a:xfrm>
          <a:prstGeom prst="rect">
            <a:avLst/>
          </a:prstGeom>
        </p:spPr>
        <p:txBody>
          <a:bodyPr wrap="square" lIns="0" rIns="0" anchor="ctr" anchorCtr="0">
            <a:normAutofit/>
          </a:bodyPr>
          <a:lstStyle>
            <a:lvl1pPr algn="l">
              <a:defRPr sz="2500">
                <a:solidFill>
                  <a:srgbClr val="37474F"/>
                </a:solidFill>
                <a:latin typeface="Taub Sans" charset="0"/>
                <a:ea typeface="Taub Sans" charset="0"/>
                <a:cs typeface="Taub Sans" charset="0"/>
              </a:defRPr>
            </a:lvl1pPr>
          </a:lstStyle>
          <a:p>
            <a:r>
              <a:rPr lang="en-US" dirty="0"/>
              <a:t>Click to edit Master title style</a:t>
            </a:r>
          </a:p>
        </p:txBody>
      </p:sp>
      <p:sp>
        <p:nvSpPr>
          <p:cNvPr id="5" name="Subtitle 2"/>
          <p:cNvSpPr>
            <a:spLocks noGrp="1"/>
          </p:cNvSpPr>
          <p:nvPr>
            <p:ph type="subTitle" idx="1"/>
          </p:nvPr>
        </p:nvSpPr>
        <p:spPr>
          <a:xfrm>
            <a:off x="228600" y="611722"/>
            <a:ext cx="5334000" cy="276999"/>
          </a:xfrm>
          <a:prstGeom prst="rect">
            <a:avLst/>
          </a:prstGeom>
        </p:spPr>
        <p:txBody>
          <a:bodyPr wrap="square" lIns="0" tIns="0" rIns="0" bIns="0" anchor="ctr" anchorCtr="0">
            <a:normAutofit/>
          </a:bodyPr>
          <a:lstStyle>
            <a:lvl1pPr marL="0" indent="0" algn="l">
              <a:buNone/>
              <a:defRPr sz="2000" b="0" i="0">
                <a:solidFill>
                  <a:srgbClr val="EF8600"/>
                </a:solidFill>
                <a:latin typeface="Taub Sans Regular Var" pitchFamily="2" charset="77"/>
                <a:ea typeface="Taub Sans Regular Var" pitchFamily="2" charset="77"/>
                <a:cs typeface="Open Sans Light"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a:t>Click to edit Master subtitle style</a:t>
            </a:r>
          </a:p>
        </p:txBody>
      </p:sp>
      <p:sp>
        <p:nvSpPr>
          <p:cNvPr id="6" name="Content Placeholder 2"/>
          <p:cNvSpPr>
            <a:spLocks noGrp="1"/>
          </p:cNvSpPr>
          <p:nvPr>
            <p:ph idx="11"/>
          </p:nvPr>
        </p:nvSpPr>
        <p:spPr>
          <a:xfrm>
            <a:off x="228600" y="1047750"/>
            <a:ext cx="5334000" cy="3352800"/>
          </a:xfrm>
          <a:prstGeom prst="rect">
            <a:avLst/>
          </a:prstGeom>
        </p:spPr>
        <p:txBody>
          <a:bodyPr>
            <a:normAutofit/>
          </a:bodyPr>
          <a:lstStyle>
            <a:lvl1pPr>
              <a:defRPr sz="2000" b="0" i="0">
                <a:solidFill>
                  <a:srgbClr val="37474F"/>
                </a:solidFill>
                <a:latin typeface="Taub Sans Regular Var" pitchFamily="2" charset="77"/>
                <a:ea typeface="Taub Sans Regular Var" pitchFamily="2" charset="77"/>
                <a:cs typeface="Open Sans Light" charset="0"/>
              </a:defRPr>
            </a:lvl1pPr>
            <a:lvl2pPr>
              <a:defRPr sz="1600" b="0" i="0">
                <a:solidFill>
                  <a:srgbClr val="37474F"/>
                </a:solidFill>
                <a:latin typeface="Taub Sans Regular Var" pitchFamily="2" charset="77"/>
                <a:ea typeface="Taub Sans Regular Var" pitchFamily="2" charset="77"/>
                <a:cs typeface="Open Sans Light" charset="0"/>
              </a:defRPr>
            </a:lvl2pPr>
            <a:lvl3pPr>
              <a:defRPr sz="1600" b="0" i="0">
                <a:solidFill>
                  <a:srgbClr val="37474F"/>
                </a:solidFill>
                <a:latin typeface="Taub Sans Regular Var" pitchFamily="2" charset="77"/>
                <a:ea typeface="Taub Sans Regular Var" pitchFamily="2" charset="77"/>
                <a:cs typeface="Open Sans Light" charset="0"/>
              </a:defRPr>
            </a:lvl3pPr>
            <a:lvl4pPr>
              <a:defRPr sz="1600" b="0" i="0">
                <a:solidFill>
                  <a:srgbClr val="37474F"/>
                </a:solidFill>
                <a:latin typeface="Taub Sans Regular Var" pitchFamily="2" charset="77"/>
                <a:ea typeface="Taub Sans Regular Var" pitchFamily="2" charset="77"/>
                <a:cs typeface="Open Sans Light" charset="0"/>
              </a:defRPr>
            </a:lvl4pPr>
            <a:lvl5pPr>
              <a:defRPr sz="1600" b="0" i="0">
                <a:solidFill>
                  <a:srgbClr val="37474F"/>
                </a:solidFill>
                <a:latin typeface="Taub Sans Regular Var" pitchFamily="2" charset="77"/>
                <a:ea typeface="Taub Sans Regular Var" pitchFamily="2" charset="77"/>
                <a:cs typeface="Open Sans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28833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Headlin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12495DF-E9DC-4DB1-A6C3-541A9B8E30D9}"/>
              </a:ext>
            </a:extLst>
          </p:cNvPr>
          <p:cNvGraphicFramePr>
            <a:graphicFrameLocks noChangeAspect="1"/>
          </p:cNvGraphicFramePr>
          <p:nvPr userDrawn="1">
            <p:custDataLst>
              <p:tags r:id="rId2"/>
            </p:custDataLst>
          </p:nvPr>
        </p:nvGraphicFramePr>
        <p:xfrm>
          <a:off x="2121" y="1589"/>
          <a:ext cx="2117" cy="1588"/>
        </p:xfrm>
        <a:graphic>
          <a:graphicData uri="http://schemas.openxmlformats.org/presentationml/2006/ole">
            <mc:AlternateContent xmlns:mc="http://schemas.openxmlformats.org/markup-compatibility/2006">
              <mc:Choice xmlns:v="urn:schemas-microsoft-com:vml" Requires="v">
                <p:oleObj spid="_x0000_s63489" name="think-cell Slide" r:id="rId5" imgW="383" imgH="384" progId="TCLayout.ActiveDocument.1">
                  <p:embed/>
                </p:oleObj>
              </mc:Choice>
              <mc:Fallback>
                <p:oleObj name="think-cell Slide" r:id="rId5" imgW="383" imgH="384" progId="TCLayout.ActiveDocument.1">
                  <p:embed/>
                  <p:pic>
                    <p:nvPicPr>
                      <p:cNvPr id="4" name="Object 3" hidden="1">
                        <a:extLst>
                          <a:ext uri="{FF2B5EF4-FFF2-40B4-BE49-F238E27FC236}">
                            <a16:creationId xmlns:a16="http://schemas.microsoft.com/office/drawing/2014/main" id="{712495DF-E9DC-4DB1-A6C3-541A9B8E30D9}"/>
                          </a:ext>
                        </a:extLst>
                      </p:cNvPr>
                      <p:cNvPicPr/>
                      <p:nvPr/>
                    </p:nvPicPr>
                    <p:blipFill>
                      <a:blip r:embed="rId6"/>
                      <a:stretch>
                        <a:fillRect/>
                      </a:stretch>
                    </p:blipFill>
                    <p:spPr>
                      <a:xfrm>
                        <a:off x="2121" y="1589"/>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484B992A-7990-44DB-B615-A6B1456BCE55}"/>
              </a:ext>
            </a:extLst>
          </p:cNvPr>
          <p:cNvSpPr/>
          <p:nvPr userDrawn="1">
            <p:custDataLst>
              <p:tags r:id="rId3"/>
            </p:custDataLst>
          </p:nvPr>
        </p:nvSpPr>
        <p:spPr>
          <a:xfrm>
            <a:off x="2" y="1"/>
            <a:ext cx="211667" cy="158750"/>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685800" rtl="0" eaLnBrk="1" fontAlgn="auto" latinLnBrk="0" hangingPunct="1">
              <a:lnSpc>
                <a:spcPct val="100000"/>
              </a:lnSpc>
              <a:spcBef>
                <a:spcPts val="0"/>
              </a:spcBef>
              <a:spcAft>
                <a:spcPts val="1200"/>
              </a:spcAft>
              <a:buClrTx/>
              <a:buSzTx/>
              <a:buFontTx/>
              <a:buNone/>
              <a:tabLst/>
              <a:defRPr/>
            </a:pPr>
            <a:endParaRPr kumimoji="0" lang="en-US" sz="2400" b="0" i="0" u="none" strike="noStrike" kern="1200" cap="none" spc="0" normalizeH="0" baseline="0" noProof="0" dirty="0">
              <a:ln>
                <a:noFill/>
              </a:ln>
              <a:solidFill>
                <a:srgbClr val="212221"/>
              </a:solidFill>
              <a:effectLst/>
              <a:uLnTx/>
              <a:uFillTx/>
              <a:latin typeface="Taub Sans" pitchFamily="2" charset="0"/>
              <a:ea typeface="+mn-ea"/>
              <a:cs typeface="+mn-cs"/>
              <a:sym typeface="Taub Sans" pitchFamily="2" charset="0"/>
            </a:endParaRPr>
          </a:p>
        </p:txBody>
      </p:sp>
      <p:sp>
        <p:nvSpPr>
          <p:cNvPr id="2" name="Title 1">
            <a:extLst>
              <a:ext uri="{FF2B5EF4-FFF2-40B4-BE49-F238E27FC236}">
                <a16:creationId xmlns:a16="http://schemas.microsoft.com/office/drawing/2014/main" id="{9DF37E3A-E171-40F0-B219-733897075B95}"/>
              </a:ext>
            </a:extLst>
          </p:cNvPr>
          <p:cNvSpPr>
            <a:spLocks noGrp="1"/>
          </p:cNvSpPr>
          <p:nvPr>
            <p:ph type="title" hasCustomPrompt="1"/>
          </p:nvPr>
        </p:nvSpPr>
        <p:spPr>
          <a:xfrm>
            <a:off x="457203" y="404918"/>
            <a:ext cx="7266432" cy="430887"/>
          </a:xfrm>
        </p:spPr>
        <p:txBody>
          <a:bodyPr/>
          <a:lstStyle>
            <a:lvl1pPr>
              <a:spcBef>
                <a:spcPts val="0"/>
              </a:spcBef>
              <a:spcAft>
                <a:spcPts val="1200"/>
              </a:spcAft>
              <a:defRPr/>
            </a:lvl1pPr>
          </a:lstStyle>
          <a:p>
            <a:r>
              <a:rPr lang="en-US" dirty="0"/>
              <a:t>Headline in sentence case, 28-pt</a:t>
            </a:r>
          </a:p>
        </p:txBody>
      </p:sp>
      <p:cxnSp>
        <p:nvCxnSpPr>
          <p:cNvPr id="13" name="Straight Connector 12">
            <a:extLst>
              <a:ext uri="{FF2B5EF4-FFF2-40B4-BE49-F238E27FC236}">
                <a16:creationId xmlns:a16="http://schemas.microsoft.com/office/drawing/2014/main" id="{B1CCA74C-BAF0-4C27-8214-30F7582D79E7}"/>
              </a:ext>
            </a:extLst>
          </p:cNvPr>
          <p:cNvCxnSpPr>
            <a:cxnSpLocks/>
          </p:cNvCxnSpPr>
          <p:nvPr userDrawn="1"/>
        </p:nvCxnSpPr>
        <p:spPr>
          <a:xfrm>
            <a:off x="0" y="1106172"/>
            <a:ext cx="9144000" cy="0"/>
          </a:xfrm>
          <a:prstGeom prst="line">
            <a:avLst/>
          </a:prstGeom>
          <a:ln w="6350">
            <a:solidFill>
              <a:schemeClr val="accent1">
                <a:alpha val="5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5DFC62EA-B9D9-401B-AE7B-15458801152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20164" t="33672" r="16571" b="-3878"/>
          <a:stretch/>
        </p:blipFill>
        <p:spPr>
          <a:xfrm>
            <a:off x="8156568" y="1"/>
            <a:ext cx="987432" cy="948518"/>
          </a:xfrm>
          <a:prstGeom prst="rect">
            <a:avLst/>
          </a:prstGeom>
        </p:spPr>
      </p:pic>
      <p:sp>
        <p:nvSpPr>
          <p:cNvPr id="8" name="Footer Placeholder 7">
            <a:extLst>
              <a:ext uri="{FF2B5EF4-FFF2-40B4-BE49-F238E27FC236}">
                <a16:creationId xmlns:a16="http://schemas.microsoft.com/office/drawing/2014/main" id="{C7CBE550-AE45-4BA8-99F6-0CB5850E5B49}"/>
              </a:ext>
            </a:extLst>
          </p:cNvPr>
          <p:cNvSpPr>
            <a:spLocks noGrp="1"/>
          </p:cNvSpPr>
          <p:nvPr>
            <p:ph type="ftr" sz="quarter" idx="10"/>
          </p:nvPr>
        </p:nvSpPr>
        <p:spPr/>
        <p:txBody>
          <a:bodyPr/>
          <a:lstStyle/>
          <a:p>
            <a:pPr defTabSz="685800">
              <a:defRPr/>
            </a:pPr>
            <a:r>
              <a:rPr lang="en-US" sz="1350">
                <a:solidFill>
                  <a:srgbClr val="212221"/>
                </a:solidFill>
              </a:rPr>
              <a:t>Footer in sentence case</a:t>
            </a:r>
            <a:endParaRPr lang="en-US" sz="1350" dirty="0">
              <a:solidFill>
                <a:srgbClr val="212221"/>
              </a:solidFill>
            </a:endParaRPr>
          </a:p>
        </p:txBody>
      </p:sp>
      <p:sp>
        <p:nvSpPr>
          <p:cNvPr id="9" name="Slide Number Placeholder 8">
            <a:extLst>
              <a:ext uri="{FF2B5EF4-FFF2-40B4-BE49-F238E27FC236}">
                <a16:creationId xmlns:a16="http://schemas.microsoft.com/office/drawing/2014/main" id="{F7D9B38D-7280-475D-9C81-8E7279EE2A3D}"/>
              </a:ext>
            </a:extLst>
          </p:cNvPr>
          <p:cNvSpPr>
            <a:spLocks noGrp="1"/>
          </p:cNvSpPr>
          <p:nvPr>
            <p:ph type="sldNum" sz="quarter" idx="11"/>
          </p:nvPr>
        </p:nvSpPr>
        <p:spPr/>
        <p:txBody>
          <a:bodyPr/>
          <a:lstStyle/>
          <a:p>
            <a:pPr defTabSz="685800">
              <a:defRPr/>
            </a:pPr>
            <a:fld id="{0C691DA3-4ABE-49F3-91E6-D9975CC9DD5F}" type="slidenum">
              <a:rPr lang="en-US" sz="1350" smtClean="0">
                <a:solidFill>
                  <a:srgbClr val="212221"/>
                </a:solidFill>
              </a:rPr>
              <a:pPr defTabSz="685800">
                <a:defRPr/>
              </a:pPr>
              <a:t>‹#›</a:t>
            </a:fld>
            <a:endParaRPr lang="en-US" sz="1350">
              <a:solidFill>
                <a:srgbClr val="212221"/>
              </a:solidFill>
            </a:endParaRPr>
          </a:p>
        </p:txBody>
      </p:sp>
    </p:spTree>
    <p:extLst>
      <p:ext uri="{BB962C8B-B14F-4D97-AF65-F5344CB8AC3E}">
        <p14:creationId xmlns:p14="http://schemas.microsoft.com/office/powerpoint/2010/main" val="22362622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line Title, Bullets  (1-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4E0435-06B2-3944-ABB1-7F1F56279D4D}"/>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5" name="Content Placeholder 2">
            <a:extLst>
              <a:ext uri="{FF2B5EF4-FFF2-40B4-BE49-F238E27FC236}">
                <a16:creationId xmlns:a16="http://schemas.microsoft.com/office/drawing/2014/main" id="{09E1FB77-6439-3640-853E-868536A08593}"/>
              </a:ext>
            </a:extLst>
          </p:cNvPr>
          <p:cNvSpPr>
            <a:spLocks noGrp="1"/>
          </p:cNvSpPr>
          <p:nvPr>
            <p:ph idx="1" hasCustomPrompt="1"/>
          </p:nvPr>
        </p:nvSpPr>
        <p:spPr>
          <a:xfrm>
            <a:off x="0" y="932688"/>
            <a:ext cx="9144000" cy="3657600"/>
          </a:xfrm>
          <a:prstGeom prst="rect">
            <a:avLst/>
          </a:prstGeom>
        </p:spPr>
        <p:txBody>
          <a:bodyPr lIns="640080" tIns="274320" rIns="4572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1352374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BE44902-F7D7-8148-B81A-BD4906FF47B0}"/>
              </a:ext>
            </a:extLst>
          </p:cNvPr>
          <p:cNvSpPr>
            <a:spLocks noGrp="1"/>
          </p:cNvSpPr>
          <p:nvPr>
            <p:ph idx="1" hasCustomPrompt="1"/>
          </p:nvPr>
        </p:nvSpPr>
        <p:spPr>
          <a:xfrm>
            <a:off x="3357471" y="914400"/>
            <a:ext cx="5786529" cy="3492500"/>
          </a:xfrm>
          <a:prstGeom prst="rect">
            <a:avLst/>
          </a:prstGeom>
        </p:spPr>
        <p:txBody>
          <a:bodyPr lIns="228600" tIns="274320" rIns="4572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
        <p:nvSpPr>
          <p:cNvPr id="7" name="Picture Placeholder 2">
            <a:extLst>
              <a:ext uri="{FF2B5EF4-FFF2-40B4-BE49-F238E27FC236}">
                <a16:creationId xmlns:a16="http://schemas.microsoft.com/office/drawing/2014/main" id="{40D37843-7DD1-3F4E-81F5-6028FB9F8970}"/>
              </a:ext>
            </a:extLst>
          </p:cNvPr>
          <p:cNvSpPr>
            <a:spLocks noGrp="1"/>
          </p:cNvSpPr>
          <p:nvPr>
            <p:ph type="pic" idx="10"/>
          </p:nvPr>
        </p:nvSpPr>
        <p:spPr>
          <a:xfrm>
            <a:off x="457200" y="1252728"/>
            <a:ext cx="2900271" cy="3154172"/>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3" name="Title 1">
            <a:extLst>
              <a:ext uri="{FF2B5EF4-FFF2-40B4-BE49-F238E27FC236}">
                <a16:creationId xmlns:a16="http://schemas.microsoft.com/office/drawing/2014/main" id="{972F948D-B1DA-1F42-8B73-56A8DEBA237A}"/>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14" name="TextBox 13">
            <a:extLst>
              <a:ext uri="{FF2B5EF4-FFF2-40B4-BE49-F238E27FC236}">
                <a16:creationId xmlns:a16="http://schemas.microsoft.com/office/drawing/2014/main" id="{F587924C-3325-B549-987A-EDE7C9FF6CE6}"/>
              </a:ext>
            </a:extLst>
          </p:cNvPr>
          <p:cNvSpPr txBox="1"/>
          <p:nvPr userDrawn="1"/>
        </p:nvSpPr>
        <p:spPr>
          <a:xfrm>
            <a:off x="3133165" y="7691718"/>
            <a:ext cx="0" cy="0"/>
          </a:xfrm>
          <a:prstGeom prst="rect">
            <a:avLst/>
          </a:prstGeom>
          <a:noFill/>
        </p:spPr>
        <p:txBody>
          <a:bodyPr wrap="none" lIns="0" tIns="0" rIns="0" bIns="0" rtlCol="0">
            <a:noAutofit/>
          </a:bodyPr>
          <a:lstStyle/>
          <a:p>
            <a:pPr marL="228600" indent="-228600" algn="l">
              <a:lnSpc>
                <a:spcPts val="2800"/>
              </a:lnSpc>
              <a:spcAft>
                <a:spcPts val="600"/>
              </a:spcAft>
              <a:buClr>
                <a:srgbClr val="EE2E24"/>
              </a:buClr>
              <a:buSzPct val="90000"/>
              <a:buFont typeface="Wingdings" charset="2"/>
              <a:buChar char="§"/>
            </a:pPr>
            <a:endParaRPr lang="en-US" sz="2400" err="1"/>
          </a:p>
        </p:txBody>
      </p:sp>
      <p:sp>
        <p:nvSpPr>
          <p:cNvPr id="15" name="Text Placeholder 2">
            <a:extLst>
              <a:ext uri="{FF2B5EF4-FFF2-40B4-BE49-F238E27FC236}">
                <a16:creationId xmlns:a16="http://schemas.microsoft.com/office/drawing/2014/main" id="{F339235C-4B90-AA41-B165-35C65BC1B9FC}"/>
              </a:ext>
            </a:extLst>
          </p:cNvPr>
          <p:cNvSpPr>
            <a:spLocks noGrp="1"/>
          </p:cNvSpPr>
          <p:nvPr>
            <p:ph type="body" sz="quarter" idx="12" hasCustomPrompt="1"/>
          </p:nvPr>
        </p:nvSpPr>
        <p:spPr>
          <a:xfrm>
            <a:off x="0" y="4406900"/>
            <a:ext cx="9144000" cy="158750"/>
          </a:xfrm>
          <a:prstGeom prst="rect">
            <a:avLst/>
          </a:prstGeom>
        </p:spPr>
        <p:txBody>
          <a:bodyPr lIns="457200" tIns="91440" rIns="0" bIns="0" anchor="t" anchorCtr="0"/>
          <a:lstStyle>
            <a:lvl1pPr marL="0" indent="0" algn="l">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19525318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line Title, Bullets (2-c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9F9176-6264-DB4F-B26B-69639059B943}"/>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8" name="Content Placeholder 2">
            <a:extLst>
              <a:ext uri="{FF2B5EF4-FFF2-40B4-BE49-F238E27FC236}">
                <a16:creationId xmlns:a16="http://schemas.microsoft.com/office/drawing/2014/main" id="{134AA852-9FB1-9C4F-970F-720F92750D82}"/>
              </a:ext>
            </a:extLst>
          </p:cNvPr>
          <p:cNvSpPr>
            <a:spLocks noGrp="1"/>
          </p:cNvSpPr>
          <p:nvPr>
            <p:ph idx="1" hasCustomPrompt="1"/>
          </p:nvPr>
        </p:nvSpPr>
        <p:spPr>
          <a:xfrm>
            <a:off x="0" y="932688"/>
            <a:ext cx="9144000" cy="3657600"/>
          </a:xfrm>
          <a:prstGeom prst="rect">
            <a:avLst/>
          </a:prstGeom>
        </p:spPr>
        <p:txBody>
          <a:bodyPr lIns="640080" tIns="274320" rIns="457200" bIns="0" numCol="2" spcCol="32004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2286524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BE44902-F7D7-8148-B81A-BD4906FF47B0}"/>
              </a:ext>
            </a:extLst>
          </p:cNvPr>
          <p:cNvSpPr>
            <a:spLocks noGrp="1"/>
          </p:cNvSpPr>
          <p:nvPr>
            <p:ph idx="1" hasCustomPrompt="1"/>
          </p:nvPr>
        </p:nvSpPr>
        <p:spPr>
          <a:xfrm>
            <a:off x="3357472" y="914401"/>
            <a:ext cx="5786529" cy="3492500"/>
          </a:xfrm>
          <a:prstGeom prst="rect">
            <a:avLst/>
          </a:prstGeom>
        </p:spPr>
        <p:txBody>
          <a:bodyPr lIns="228600" tIns="274320" rIns="4572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7" name="Picture Placeholder 2">
            <a:extLst>
              <a:ext uri="{FF2B5EF4-FFF2-40B4-BE49-F238E27FC236}">
                <a16:creationId xmlns:a16="http://schemas.microsoft.com/office/drawing/2014/main" id="{40D37843-7DD1-3F4E-81F5-6028FB9F8970}"/>
              </a:ext>
            </a:extLst>
          </p:cNvPr>
          <p:cNvSpPr>
            <a:spLocks noGrp="1"/>
          </p:cNvSpPr>
          <p:nvPr>
            <p:ph type="pic" idx="10"/>
          </p:nvPr>
        </p:nvSpPr>
        <p:spPr>
          <a:xfrm>
            <a:off x="457201" y="1252729"/>
            <a:ext cx="2900271" cy="3154172"/>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3" name="Title 1">
            <a:extLst>
              <a:ext uri="{FF2B5EF4-FFF2-40B4-BE49-F238E27FC236}">
                <a16:creationId xmlns:a16="http://schemas.microsoft.com/office/drawing/2014/main" id="{972F948D-B1DA-1F42-8B73-56A8DEBA237A}"/>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14" name="TextBox 13">
            <a:extLst>
              <a:ext uri="{FF2B5EF4-FFF2-40B4-BE49-F238E27FC236}">
                <a16:creationId xmlns:a16="http://schemas.microsoft.com/office/drawing/2014/main" id="{F587924C-3325-B549-987A-EDE7C9FF6CE6}"/>
              </a:ext>
            </a:extLst>
          </p:cNvPr>
          <p:cNvSpPr txBox="1"/>
          <p:nvPr userDrawn="1"/>
        </p:nvSpPr>
        <p:spPr>
          <a:xfrm>
            <a:off x="3133165" y="7691718"/>
            <a:ext cx="0" cy="0"/>
          </a:xfrm>
          <a:prstGeom prst="rect">
            <a:avLst/>
          </a:prstGeom>
          <a:noFill/>
        </p:spPr>
        <p:txBody>
          <a:bodyPr wrap="none" lIns="0" tIns="0" rIns="0" bIns="0" rtlCol="0">
            <a:noAutofit/>
          </a:bodyPr>
          <a:lstStyle/>
          <a:p>
            <a:pPr marL="228594" indent="-228594" algn="l">
              <a:lnSpc>
                <a:spcPts val="2800"/>
              </a:lnSpc>
              <a:spcAft>
                <a:spcPts val="600"/>
              </a:spcAft>
              <a:buClr>
                <a:srgbClr val="EE2E24"/>
              </a:buClr>
              <a:buSzPct val="90000"/>
              <a:buFont typeface="Wingdings" charset="2"/>
              <a:buChar char="§"/>
            </a:pPr>
            <a:endParaRPr lang="en-US" sz="2400"/>
          </a:p>
        </p:txBody>
      </p:sp>
      <p:sp>
        <p:nvSpPr>
          <p:cNvPr id="15" name="Text Placeholder 2">
            <a:extLst>
              <a:ext uri="{FF2B5EF4-FFF2-40B4-BE49-F238E27FC236}">
                <a16:creationId xmlns:a16="http://schemas.microsoft.com/office/drawing/2014/main" id="{F339235C-4B90-AA41-B165-35C65BC1B9FC}"/>
              </a:ext>
            </a:extLst>
          </p:cNvPr>
          <p:cNvSpPr>
            <a:spLocks noGrp="1"/>
          </p:cNvSpPr>
          <p:nvPr>
            <p:ph type="body" sz="quarter" idx="12" hasCustomPrompt="1"/>
          </p:nvPr>
        </p:nvSpPr>
        <p:spPr>
          <a:xfrm>
            <a:off x="0" y="4406901"/>
            <a:ext cx="9144000" cy="158750"/>
          </a:xfrm>
          <a:prstGeom prst="rect">
            <a:avLst/>
          </a:prstGeom>
        </p:spPr>
        <p:txBody>
          <a:bodyPr lIns="457200" tIns="91440" rIns="0" bIns="0" anchor="t" anchorCtr="0"/>
          <a:lstStyle>
            <a:lvl1pPr marL="0" indent="0" algn="l">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393302632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line Title, Bullets, Image (Middl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01271E6-6347-C34F-BD24-0B01FCDAB74D}"/>
              </a:ext>
            </a:extLst>
          </p:cNvPr>
          <p:cNvSpPr>
            <a:spLocks noGrp="1"/>
          </p:cNvSpPr>
          <p:nvPr>
            <p:ph idx="1" hasCustomPrompt="1"/>
          </p:nvPr>
        </p:nvSpPr>
        <p:spPr>
          <a:xfrm>
            <a:off x="457202" y="3716529"/>
            <a:ext cx="8229599" cy="874522"/>
          </a:xfrm>
          <a:prstGeom prst="rect">
            <a:avLst/>
          </a:prstGeom>
        </p:spPr>
        <p:txBody>
          <a:bodyPr lIns="0" tIns="228600" rIns="2286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8" name="Picture Placeholder 2">
            <a:extLst>
              <a:ext uri="{FF2B5EF4-FFF2-40B4-BE49-F238E27FC236}">
                <a16:creationId xmlns:a16="http://schemas.microsoft.com/office/drawing/2014/main" id="{F6D62F9A-1E66-E044-ADD6-9FC68749E58F}"/>
              </a:ext>
            </a:extLst>
          </p:cNvPr>
          <p:cNvSpPr>
            <a:spLocks noGrp="1"/>
          </p:cNvSpPr>
          <p:nvPr>
            <p:ph type="pic" idx="10"/>
          </p:nvPr>
        </p:nvSpPr>
        <p:spPr>
          <a:xfrm>
            <a:off x="457202" y="1033274"/>
            <a:ext cx="8229599" cy="2370328"/>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1" name="Text Placeholder 2">
            <a:extLst>
              <a:ext uri="{FF2B5EF4-FFF2-40B4-BE49-F238E27FC236}">
                <a16:creationId xmlns:a16="http://schemas.microsoft.com/office/drawing/2014/main" id="{5AFC1B72-D1A6-C142-8979-4ADE6690C628}"/>
              </a:ext>
            </a:extLst>
          </p:cNvPr>
          <p:cNvSpPr>
            <a:spLocks noGrp="1"/>
          </p:cNvSpPr>
          <p:nvPr>
            <p:ph type="body" sz="quarter" idx="12" hasCustomPrompt="1"/>
          </p:nvPr>
        </p:nvSpPr>
        <p:spPr>
          <a:xfrm>
            <a:off x="0" y="3454401"/>
            <a:ext cx="9144000" cy="22860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82C7D17A-D98A-244E-915A-01BCECBBF44E}"/>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Tree>
    <p:extLst>
      <p:ext uri="{BB962C8B-B14F-4D97-AF65-F5344CB8AC3E}">
        <p14:creationId xmlns:p14="http://schemas.microsoft.com/office/powerpoint/2010/main" val="13927298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DA32724-F188-5947-9D3A-BA733C3F488D}"/>
              </a:ext>
            </a:extLst>
          </p:cNvPr>
          <p:cNvSpPr>
            <a:spLocks noGrp="1"/>
          </p:cNvSpPr>
          <p:nvPr>
            <p:ph type="pic" idx="10"/>
          </p:nvPr>
        </p:nvSpPr>
        <p:spPr>
          <a:xfrm>
            <a:off x="5791201" y="1252728"/>
            <a:ext cx="2900271" cy="3337560"/>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1" name="Content Placeholder 2">
            <a:extLst>
              <a:ext uri="{FF2B5EF4-FFF2-40B4-BE49-F238E27FC236}">
                <a16:creationId xmlns:a16="http://schemas.microsoft.com/office/drawing/2014/main" id="{938F0ADA-BE58-3F4C-8348-B5E01C974D3C}"/>
              </a:ext>
            </a:extLst>
          </p:cNvPr>
          <p:cNvSpPr>
            <a:spLocks noGrp="1"/>
          </p:cNvSpPr>
          <p:nvPr>
            <p:ph idx="1" hasCustomPrompt="1"/>
          </p:nvPr>
        </p:nvSpPr>
        <p:spPr>
          <a:xfrm>
            <a:off x="1" y="932688"/>
            <a:ext cx="5791200" cy="3657600"/>
          </a:xfrm>
          <a:prstGeom prst="rect">
            <a:avLst/>
          </a:prstGeom>
        </p:spPr>
        <p:txBody>
          <a:bodyPr lIns="640080" tIns="274320" rIns="2286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12" name="Title 1">
            <a:extLst>
              <a:ext uri="{FF2B5EF4-FFF2-40B4-BE49-F238E27FC236}">
                <a16:creationId xmlns:a16="http://schemas.microsoft.com/office/drawing/2014/main" id="{EB19CD61-BFC6-1F4B-88D0-E57A3741DCD5}"/>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13" name="Text Placeholder 2">
            <a:extLst>
              <a:ext uri="{FF2B5EF4-FFF2-40B4-BE49-F238E27FC236}">
                <a16:creationId xmlns:a16="http://schemas.microsoft.com/office/drawing/2014/main" id="{E9C35DD7-3AC6-FD40-A5D4-7C337570D8D2}"/>
              </a:ext>
            </a:extLst>
          </p:cNvPr>
          <p:cNvSpPr>
            <a:spLocks noGrp="1"/>
          </p:cNvSpPr>
          <p:nvPr>
            <p:ph type="body" sz="quarter" idx="13" hasCustomPrompt="1"/>
          </p:nvPr>
        </p:nvSpPr>
        <p:spPr>
          <a:xfrm>
            <a:off x="0" y="4406901"/>
            <a:ext cx="9144000" cy="15875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1600335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line Title, Bullets  (1-co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292445-490C-CB43-B319-97965514EE95}"/>
              </a:ext>
            </a:extLst>
          </p:cNvPr>
          <p:cNvSpPr>
            <a:spLocks noGrp="1"/>
          </p:cNvSpPr>
          <p:nvPr>
            <p:ph type="ctrTitle" hasCustomPrompt="1"/>
          </p:nvPr>
        </p:nvSpPr>
        <p:spPr>
          <a:xfrm>
            <a:off x="0" y="650853"/>
            <a:ext cx="9144000" cy="885848"/>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9" name="Content Placeholder 2">
            <a:extLst>
              <a:ext uri="{FF2B5EF4-FFF2-40B4-BE49-F238E27FC236}">
                <a16:creationId xmlns:a16="http://schemas.microsoft.com/office/drawing/2014/main" id="{807D4823-CE9C-6545-B134-9A3ED5BA62F0}"/>
              </a:ext>
            </a:extLst>
          </p:cNvPr>
          <p:cNvSpPr>
            <a:spLocks noGrp="1"/>
          </p:cNvSpPr>
          <p:nvPr>
            <p:ph idx="1" hasCustomPrompt="1"/>
          </p:nvPr>
        </p:nvSpPr>
        <p:spPr>
          <a:xfrm>
            <a:off x="0" y="1536702"/>
            <a:ext cx="9144000" cy="3054349"/>
          </a:xfrm>
          <a:prstGeom prst="rect">
            <a:avLst/>
          </a:prstGeom>
        </p:spPr>
        <p:txBody>
          <a:bodyPr lIns="640080" tIns="274320" rIns="4572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12967709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line Title, Bullets (2-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1BCD45-8F2C-674C-A25F-AB27DC10BA7E}"/>
              </a:ext>
            </a:extLst>
          </p:cNvPr>
          <p:cNvSpPr>
            <a:spLocks noGrp="1"/>
          </p:cNvSpPr>
          <p:nvPr>
            <p:ph type="ctrTitle" hasCustomPrompt="1"/>
          </p:nvPr>
        </p:nvSpPr>
        <p:spPr>
          <a:xfrm>
            <a:off x="0" y="650853"/>
            <a:ext cx="9144000" cy="885848"/>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5" name="Content Placeholder 2">
            <a:extLst>
              <a:ext uri="{FF2B5EF4-FFF2-40B4-BE49-F238E27FC236}">
                <a16:creationId xmlns:a16="http://schemas.microsoft.com/office/drawing/2014/main" id="{4C0164EA-5CF0-934A-B55B-8071ECB4FC41}"/>
              </a:ext>
            </a:extLst>
          </p:cNvPr>
          <p:cNvSpPr>
            <a:spLocks noGrp="1"/>
          </p:cNvSpPr>
          <p:nvPr>
            <p:ph idx="1" hasCustomPrompt="1"/>
          </p:nvPr>
        </p:nvSpPr>
        <p:spPr>
          <a:xfrm>
            <a:off x="0" y="1536702"/>
            <a:ext cx="9144000" cy="3054349"/>
          </a:xfrm>
          <a:prstGeom prst="rect">
            <a:avLst/>
          </a:prstGeom>
        </p:spPr>
        <p:txBody>
          <a:bodyPr lIns="640080" tIns="274320" rIns="457200" bIns="0" numCol="2" spcCol="32004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37021953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308B151-E1CF-624E-93AA-9730CD722795}"/>
              </a:ext>
            </a:extLst>
          </p:cNvPr>
          <p:cNvSpPr>
            <a:spLocks noGrp="1"/>
          </p:cNvSpPr>
          <p:nvPr>
            <p:ph idx="1" hasCustomPrompt="1"/>
          </p:nvPr>
        </p:nvSpPr>
        <p:spPr>
          <a:xfrm>
            <a:off x="3357472" y="1444753"/>
            <a:ext cx="5786529" cy="2962148"/>
          </a:xfrm>
          <a:prstGeom prst="rect">
            <a:avLst/>
          </a:prstGeom>
        </p:spPr>
        <p:txBody>
          <a:bodyPr lIns="228600" tIns="274320" rIns="4572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8" name="Picture Placeholder 2">
            <a:extLst>
              <a:ext uri="{FF2B5EF4-FFF2-40B4-BE49-F238E27FC236}">
                <a16:creationId xmlns:a16="http://schemas.microsoft.com/office/drawing/2014/main" id="{F26893B3-CD7F-334C-9A09-B93EF89DE33C}"/>
              </a:ext>
            </a:extLst>
          </p:cNvPr>
          <p:cNvSpPr>
            <a:spLocks noGrp="1"/>
          </p:cNvSpPr>
          <p:nvPr>
            <p:ph type="pic" idx="10"/>
          </p:nvPr>
        </p:nvSpPr>
        <p:spPr>
          <a:xfrm>
            <a:off x="457201" y="1727201"/>
            <a:ext cx="2900271" cy="2679700"/>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1" name="Text Placeholder 2">
            <a:extLst>
              <a:ext uri="{FF2B5EF4-FFF2-40B4-BE49-F238E27FC236}">
                <a16:creationId xmlns:a16="http://schemas.microsoft.com/office/drawing/2014/main" id="{D1F2F93E-4F68-1E45-B963-084A59562850}"/>
              </a:ext>
            </a:extLst>
          </p:cNvPr>
          <p:cNvSpPr>
            <a:spLocks noGrp="1"/>
          </p:cNvSpPr>
          <p:nvPr>
            <p:ph type="body" sz="quarter" idx="12" hasCustomPrompt="1"/>
          </p:nvPr>
        </p:nvSpPr>
        <p:spPr>
          <a:xfrm>
            <a:off x="0" y="4406901"/>
            <a:ext cx="9144000" cy="158750"/>
          </a:xfrm>
          <a:prstGeom prst="rect">
            <a:avLst/>
          </a:prstGeom>
        </p:spPr>
        <p:txBody>
          <a:bodyPr lIns="457200" tIns="91440" rIns="0" bIns="0" anchor="t" anchorCtr="0"/>
          <a:lstStyle>
            <a:lvl1pPr marL="0" indent="0" algn="l">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217C854F-8BF8-6F4B-AF72-BD1F1418BCC2}"/>
              </a:ext>
            </a:extLst>
          </p:cNvPr>
          <p:cNvSpPr>
            <a:spLocks noGrp="1"/>
          </p:cNvSpPr>
          <p:nvPr>
            <p:ph type="ctrTitle" hasCustomPrompt="1"/>
          </p:nvPr>
        </p:nvSpPr>
        <p:spPr>
          <a:xfrm>
            <a:off x="0" y="566928"/>
            <a:ext cx="9144000" cy="9189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14" name="TextBox 13">
            <a:extLst>
              <a:ext uri="{FF2B5EF4-FFF2-40B4-BE49-F238E27FC236}">
                <a16:creationId xmlns:a16="http://schemas.microsoft.com/office/drawing/2014/main" id="{70E123C8-D660-1542-ACDF-BB89E732CF34}"/>
              </a:ext>
            </a:extLst>
          </p:cNvPr>
          <p:cNvSpPr txBox="1"/>
          <p:nvPr userDrawn="1"/>
        </p:nvSpPr>
        <p:spPr>
          <a:xfrm>
            <a:off x="3133165" y="7691718"/>
            <a:ext cx="0" cy="0"/>
          </a:xfrm>
          <a:prstGeom prst="rect">
            <a:avLst/>
          </a:prstGeom>
          <a:noFill/>
        </p:spPr>
        <p:txBody>
          <a:bodyPr wrap="none" lIns="0" tIns="0" rIns="0" bIns="0" rtlCol="0">
            <a:noAutofit/>
          </a:bodyPr>
          <a:lstStyle/>
          <a:p>
            <a:pPr marL="228594" indent="-228594" algn="l">
              <a:lnSpc>
                <a:spcPts val="2800"/>
              </a:lnSpc>
              <a:spcAft>
                <a:spcPts val="600"/>
              </a:spcAft>
              <a:buClr>
                <a:srgbClr val="EE2E24"/>
              </a:buClr>
              <a:buSzPct val="90000"/>
              <a:buFont typeface="Wingdings" charset="2"/>
              <a:buChar char="§"/>
            </a:pPr>
            <a:endParaRPr lang="en-US" sz="2400"/>
          </a:p>
        </p:txBody>
      </p:sp>
    </p:spTree>
    <p:extLst>
      <p:ext uri="{BB962C8B-B14F-4D97-AF65-F5344CB8AC3E}">
        <p14:creationId xmlns:p14="http://schemas.microsoft.com/office/powerpoint/2010/main" val="6164107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line Title, Bullets, Image (Middl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F6076B6-CD60-144D-9DB8-6BF1BE80C121}"/>
              </a:ext>
            </a:extLst>
          </p:cNvPr>
          <p:cNvSpPr>
            <a:spLocks noGrp="1"/>
          </p:cNvSpPr>
          <p:nvPr>
            <p:ph type="pic" idx="10"/>
          </p:nvPr>
        </p:nvSpPr>
        <p:spPr>
          <a:xfrm>
            <a:off x="457203" y="1600200"/>
            <a:ext cx="8229598" cy="2194560"/>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6" name="Title 1">
            <a:extLst>
              <a:ext uri="{FF2B5EF4-FFF2-40B4-BE49-F238E27FC236}">
                <a16:creationId xmlns:a16="http://schemas.microsoft.com/office/drawing/2014/main" id="{7506BC5F-249F-DD4C-9F8F-A091BB2DE77B}"/>
              </a:ext>
            </a:extLst>
          </p:cNvPr>
          <p:cNvSpPr>
            <a:spLocks noGrp="1"/>
          </p:cNvSpPr>
          <p:nvPr>
            <p:ph type="ctrTitle" hasCustomPrompt="1"/>
          </p:nvPr>
        </p:nvSpPr>
        <p:spPr>
          <a:xfrm>
            <a:off x="0" y="566928"/>
            <a:ext cx="9144000" cy="8554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8" name="Content Placeholder 2">
            <a:extLst>
              <a:ext uri="{FF2B5EF4-FFF2-40B4-BE49-F238E27FC236}">
                <a16:creationId xmlns:a16="http://schemas.microsoft.com/office/drawing/2014/main" id="{6481FBE1-8902-8242-8C3C-F0360AE65EBA}"/>
              </a:ext>
            </a:extLst>
          </p:cNvPr>
          <p:cNvSpPr>
            <a:spLocks noGrp="1"/>
          </p:cNvSpPr>
          <p:nvPr>
            <p:ph idx="1" hasCustomPrompt="1"/>
          </p:nvPr>
        </p:nvSpPr>
        <p:spPr>
          <a:xfrm>
            <a:off x="457204" y="4083051"/>
            <a:ext cx="8229599" cy="495300"/>
          </a:xfrm>
          <a:prstGeom prst="rect">
            <a:avLst/>
          </a:prstGeom>
        </p:spPr>
        <p:txBody>
          <a:bodyPr lIns="0" tIns="228600" rIns="2286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11" name="Text Placeholder 2">
            <a:extLst>
              <a:ext uri="{FF2B5EF4-FFF2-40B4-BE49-F238E27FC236}">
                <a16:creationId xmlns:a16="http://schemas.microsoft.com/office/drawing/2014/main" id="{A31DF012-4826-9F4A-BEED-415613B8A109}"/>
              </a:ext>
            </a:extLst>
          </p:cNvPr>
          <p:cNvSpPr>
            <a:spLocks noGrp="1"/>
          </p:cNvSpPr>
          <p:nvPr>
            <p:ph type="body" sz="quarter" idx="12" hasCustomPrompt="1"/>
          </p:nvPr>
        </p:nvSpPr>
        <p:spPr>
          <a:xfrm>
            <a:off x="2" y="3820923"/>
            <a:ext cx="9144000" cy="22860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11036655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27D25B9-B86E-6C4C-BDBB-B038D3E52C9C}"/>
              </a:ext>
            </a:extLst>
          </p:cNvPr>
          <p:cNvSpPr>
            <a:spLocks noGrp="1"/>
          </p:cNvSpPr>
          <p:nvPr>
            <p:ph type="pic" idx="10"/>
          </p:nvPr>
        </p:nvSpPr>
        <p:spPr>
          <a:xfrm>
            <a:off x="5791201" y="1728216"/>
            <a:ext cx="2900271" cy="2679192"/>
          </a:xfrm>
          <a:prstGeom prst="rect">
            <a:avLst/>
          </a:prstGeom>
        </p:spPr>
        <p:txBody>
          <a:bodyPr lIns="0" tIns="0" rIns="0" bIns="0"/>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11" name="Content Placeholder 2">
            <a:extLst>
              <a:ext uri="{FF2B5EF4-FFF2-40B4-BE49-F238E27FC236}">
                <a16:creationId xmlns:a16="http://schemas.microsoft.com/office/drawing/2014/main" id="{A5D9B861-FB52-AC49-BC8C-035288C09E2F}"/>
              </a:ext>
            </a:extLst>
          </p:cNvPr>
          <p:cNvSpPr>
            <a:spLocks noGrp="1"/>
          </p:cNvSpPr>
          <p:nvPr>
            <p:ph idx="1" hasCustomPrompt="1"/>
          </p:nvPr>
        </p:nvSpPr>
        <p:spPr>
          <a:xfrm>
            <a:off x="1" y="1444752"/>
            <a:ext cx="5791200" cy="2962656"/>
          </a:xfrm>
          <a:prstGeom prst="rect">
            <a:avLst/>
          </a:prstGeom>
        </p:spPr>
        <p:txBody>
          <a:bodyPr lIns="640080" tIns="274320" rIns="228600" bIns="0"/>
          <a:lstStyle>
            <a:lvl1pPr marL="228594" indent="-228594">
              <a:lnSpc>
                <a:spcPct val="100000"/>
              </a:lnSpc>
              <a:spcBef>
                <a:spcPts val="600"/>
              </a:spcBef>
              <a:spcAft>
                <a:spcPts val="0"/>
              </a:spcAft>
              <a:buClr>
                <a:srgbClr val="EE2E24"/>
              </a:buClr>
              <a:buSzPct val="90000"/>
              <a:buFont typeface="Wingdings" charset="2"/>
              <a:buChar char="§"/>
              <a:defRPr sz="2400" baseline="0"/>
            </a:lvl1pPr>
            <a:lvl2pPr marL="365116" indent="-187320">
              <a:lnSpc>
                <a:spcPct val="100000"/>
              </a:lnSpc>
              <a:spcBef>
                <a:spcPts val="0"/>
              </a:spcBef>
              <a:spcAft>
                <a:spcPts val="0"/>
              </a:spcAft>
              <a:buSzPct val="65000"/>
              <a:tabLst/>
              <a:defRPr sz="2200"/>
            </a:lvl2pPr>
            <a:lvl3pPr marL="574661" indent="-168271">
              <a:buSzPct val="100000"/>
              <a:buFont typeface=".AppleSystemUIFont" charset="-120"/>
              <a:buChar char="-"/>
              <a:tabLst/>
              <a:defRPr sz="2000" baseline="0"/>
            </a:lvl3pPr>
          </a:lstStyle>
          <a:p>
            <a:pPr lvl="0"/>
            <a:r>
              <a:rPr lang="en-US"/>
              <a:t>Content begins.</a:t>
            </a:r>
          </a:p>
        </p:txBody>
      </p:sp>
      <p:sp>
        <p:nvSpPr>
          <p:cNvPr id="14" name="Title 1">
            <a:extLst>
              <a:ext uri="{FF2B5EF4-FFF2-40B4-BE49-F238E27FC236}">
                <a16:creationId xmlns:a16="http://schemas.microsoft.com/office/drawing/2014/main" id="{38B9EE4E-1E0F-354B-AA7B-3A3EABCB0294}"/>
              </a:ext>
            </a:extLst>
          </p:cNvPr>
          <p:cNvSpPr>
            <a:spLocks noGrp="1"/>
          </p:cNvSpPr>
          <p:nvPr>
            <p:ph type="ctrTitle" hasCustomPrompt="1"/>
          </p:nvPr>
        </p:nvSpPr>
        <p:spPr>
          <a:xfrm>
            <a:off x="0" y="566928"/>
            <a:ext cx="9144000" cy="8554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15" name="Text Placeholder 2">
            <a:extLst>
              <a:ext uri="{FF2B5EF4-FFF2-40B4-BE49-F238E27FC236}">
                <a16:creationId xmlns:a16="http://schemas.microsoft.com/office/drawing/2014/main" id="{D208A9F4-1CC8-9340-B735-46A78701D243}"/>
              </a:ext>
            </a:extLst>
          </p:cNvPr>
          <p:cNvSpPr>
            <a:spLocks noGrp="1"/>
          </p:cNvSpPr>
          <p:nvPr>
            <p:ph type="body" sz="quarter" idx="13" hasCustomPrompt="1"/>
          </p:nvPr>
        </p:nvSpPr>
        <p:spPr>
          <a:xfrm>
            <a:off x="0" y="4406901"/>
            <a:ext cx="9144000" cy="15875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89" indent="0">
              <a:buNone/>
              <a:defRPr sz="800" b="0" i="1">
                <a:latin typeface="Times New Roman" charset="0"/>
                <a:ea typeface="Times New Roman" charset="0"/>
                <a:cs typeface="Times New Roman" charset="0"/>
              </a:defRPr>
            </a:lvl2pPr>
            <a:lvl3pPr marL="914378" indent="0">
              <a:buNone/>
              <a:defRPr sz="800" b="0" i="1">
                <a:latin typeface="Times New Roman" charset="0"/>
                <a:ea typeface="Times New Roman" charset="0"/>
                <a:cs typeface="Times New Roman" charset="0"/>
              </a:defRPr>
            </a:lvl3pPr>
            <a:lvl4pPr marL="1371566" indent="0">
              <a:buNone/>
              <a:defRPr sz="800" b="0" i="1">
                <a:latin typeface="Times New Roman" charset="0"/>
                <a:ea typeface="Times New Roman" charset="0"/>
                <a:cs typeface="Times New Roman" charset="0"/>
              </a:defRPr>
            </a:lvl4pPr>
            <a:lvl5pPr marL="1828754"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27871151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257162" indent="0" algn="ctr">
              <a:buNone/>
              <a:defRPr/>
            </a:lvl2pPr>
            <a:lvl3pPr marL="514325" indent="0" algn="ctr">
              <a:buNone/>
              <a:defRPr/>
            </a:lvl3pPr>
            <a:lvl4pPr marL="771487" indent="0" algn="ctr">
              <a:buNone/>
              <a:defRPr/>
            </a:lvl4pPr>
            <a:lvl5pPr marL="1028649" indent="0" algn="ctr">
              <a:buNone/>
              <a:defRPr/>
            </a:lvl5pPr>
            <a:lvl6pPr marL="1285811" indent="0" algn="ctr">
              <a:buNone/>
              <a:defRPr/>
            </a:lvl6pPr>
            <a:lvl7pPr marL="1542974" indent="0" algn="ctr">
              <a:buNone/>
              <a:defRPr/>
            </a:lvl7pPr>
            <a:lvl8pPr marL="1800135" indent="0" algn="ctr">
              <a:buNone/>
              <a:defRPr/>
            </a:lvl8pPr>
            <a:lvl9pPr marL="2057297"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19046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line Title, Bullets, Image (Middl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01271E6-6347-C34F-BD24-0B01FCDAB74D}"/>
              </a:ext>
            </a:extLst>
          </p:cNvPr>
          <p:cNvSpPr>
            <a:spLocks noGrp="1"/>
          </p:cNvSpPr>
          <p:nvPr>
            <p:ph idx="1" hasCustomPrompt="1"/>
          </p:nvPr>
        </p:nvSpPr>
        <p:spPr>
          <a:xfrm>
            <a:off x="457201" y="3716529"/>
            <a:ext cx="8229599" cy="874522"/>
          </a:xfrm>
          <a:prstGeom prst="rect">
            <a:avLst/>
          </a:prstGeom>
        </p:spPr>
        <p:txBody>
          <a:bodyPr lIns="0" tIns="228600" rIns="2286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
        <p:nvSpPr>
          <p:cNvPr id="8" name="Picture Placeholder 2">
            <a:extLst>
              <a:ext uri="{FF2B5EF4-FFF2-40B4-BE49-F238E27FC236}">
                <a16:creationId xmlns:a16="http://schemas.microsoft.com/office/drawing/2014/main" id="{F6D62F9A-1E66-E044-ADD6-9FC68749E58F}"/>
              </a:ext>
            </a:extLst>
          </p:cNvPr>
          <p:cNvSpPr>
            <a:spLocks noGrp="1"/>
          </p:cNvSpPr>
          <p:nvPr>
            <p:ph type="pic" idx="10"/>
          </p:nvPr>
        </p:nvSpPr>
        <p:spPr>
          <a:xfrm>
            <a:off x="457201" y="1033273"/>
            <a:ext cx="8229599" cy="2370328"/>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Text Placeholder 2">
            <a:extLst>
              <a:ext uri="{FF2B5EF4-FFF2-40B4-BE49-F238E27FC236}">
                <a16:creationId xmlns:a16="http://schemas.microsoft.com/office/drawing/2014/main" id="{5AFC1B72-D1A6-C142-8979-4ADE6690C628}"/>
              </a:ext>
            </a:extLst>
          </p:cNvPr>
          <p:cNvSpPr>
            <a:spLocks noGrp="1"/>
          </p:cNvSpPr>
          <p:nvPr>
            <p:ph type="body" sz="quarter" idx="12" hasCustomPrompt="1"/>
          </p:nvPr>
        </p:nvSpPr>
        <p:spPr>
          <a:xfrm>
            <a:off x="0" y="3454401"/>
            <a:ext cx="9144000" cy="22860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82C7D17A-D98A-244E-915A-01BCECBBF44E}"/>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Tree>
    <p:extLst>
      <p:ext uri="{BB962C8B-B14F-4D97-AF65-F5344CB8AC3E}">
        <p14:creationId xmlns:p14="http://schemas.microsoft.com/office/powerpoint/2010/main" val="5585252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Content w/o bullet">
    <p:spTree>
      <p:nvGrpSpPr>
        <p:cNvPr id="1" name=""/>
        <p:cNvGrpSpPr/>
        <p:nvPr/>
      </p:nvGrpSpPr>
      <p:grpSpPr>
        <a:xfrm>
          <a:off x="0" y="0"/>
          <a:ext cx="0" cy="0"/>
          <a:chOff x="0" y="0"/>
          <a:chExt cx="0" cy="0"/>
        </a:xfrm>
      </p:grpSpPr>
      <p:sp>
        <p:nvSpPr>
          <p:cNvPr id="4" name="Subtitle 2"/>
          <p:cNvSpPr>
            <a:spLocks noGrp="1"/>
          </p:cNvSpPr>
          <p:nvPr>
            <p:ph type="subTitle" idx="1"/>
          </p:nvPr>
        </p:nvSpPr>
        <p:spPr>
          <a:xfrm>
            <a:off x="232533" y="1534802"/>
            <a:ext cx="8687400" cy="3209207"/>
          </a:xfrm>
          <a:prstGeom prst="rect">
            <a:avLst/>
          </a:prstGeom>
        </p:spPr>
        <p:txBody>
          <a:bodyPr lIns="0" bIns="0"/>
          <a:lstStyle>
            <a:lvl1pPr marL="0" indent="0" algn="l" rtl="0">
              <a:lnSpc>
                <a:spcPts val="1463"/>
              </a:lnSpc>
              <a:spcBef>
                <a:spcPts val="506"/>
              </a:spcBef>
              <a:buClr>
                <a:srgbClr val="0D6941"/>
              </a:buClr>
              <a:buSzPct val="110000"/>
              <a:buFont typeface="Wingdings" charset="2"/>
              <a:buNone/>
              <a:defRPr lang="en-US" sz="1350" b="0" i="0" u="none" strike="noStrike" baseline="0" smtClean="0">
                <a:solidFill>
                  <a:schemeClr val="tx1"/>
                </a:solidFill>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US"/>
              <a:t>Click to edit Master subtitle style</a:t>
            </a:r>
          </a:p>
        </p:txBody>
      </p:sp>
      <p:sp>
        <p:nvSpPr>
          <p:cNvPr id="5" name="Title 1"/>
          <p:cNvSpPr>
            <a:spLocks noGrp="1"/>
          </p:cNvSpPr>
          <p:nvPr>
            <p:ph type="ctrTitle"/>
          </p:nvPr>
        </p:nvSpPr>
        <p:spPr>
          <a:xfrm>
            <a:off x="232533" y="891540"/>
            <a:ext cx="8680750" cy="634692"/>
          </a:xfrm>
          <a:prstGeom prst="rect">
            <a:avLst/>
          </a:prstGeom>
        </p:spPr>
        <p:txBody>
          <a:bodyPr lIns="0" tIns="0" rIns="0" bIns="0"/>
          <a:lstStyle>
            <a:lvl1pPr algn="l">
              <a:defRPr sz="1913" b="1"/>
            </a:lvl1pPr>
          </a:lstStyle>
          <a:p>
            <a:r>
              <a:rPr lang="en-US"/>
              <a:t>Click to edit Master title style</a:t>
            </a:r>
          </a:p>
        </p:txBody>
      </p:sp>
    </p:spTree>
    <p:extLst>
      <p:ext uri="{BB962C8B-B14F-4D97-AF65-F5344CB8AC3E}">
        <p14:creationId xmlns:p14="http://schemas.microsoft.com/office/powerpoint/2010/main" val="28103815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4686049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9664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Key Findings">
    <p:spTree>
      <p:nvGrpSpPr>
        <p:cNvPr id="1" name=""/>
        <p:cNvGrpSpPr/>
        <p:nvPr/>
      </p:nvGrpSpPr>
      <p:grpSpPr>
        <a:xfrm>
          <a:off x="0" y="0"/>
          <a:ext cx="0" cy="0"/>
          <a:chOff x="0" y="0"/>
          <a:chExt cx="0" cy="0"/>
        </a:xfrm>
      </p:grpSpPr>
      <p:sp>
        <p:nvSpPr>
          <p:cNvPr id="7" name="Text Placeholder 15"/>
          <p:cNvSpPr>
            <a:spLocks noGrp="1"/>
          </p:cNvSpPr>
          <p:nvPr>
            <p:ph type="body" sz="quarter" idx="11" hasCustomPrompt="1"/>
          </p:nvPr>
        </p:nvSpPr>
        <p:spPr>
          <a:xfrm>
            <a:off x="0" y="388142"/>
            <a:ext cx="8001000" cy="735807"/>
          </a:xfrm>
          <a:prstGeom prst="rect">
            <a:avLst/>
          </a:prstGeom>
        </p:spPr>
        <p:txBody>
          <a:bodyPr vert="horz" lIns="274320" tIns="137160"/>
          <a:lstStyle>
            <a:lvl1pPr marL="0" indent="0">
              <a:buNone/>
              <a:defRPr sz="1800" b="1" baseline="0"/>
            </a:lvl1pPr>
          </a:lstStyle>
          <a:p>
            <a:pPr lvl="0"/>
            <a:r>
              <a:rPr lang="en-US"/>
              <a:t>Title goes here</a:t>
            </a:r>
          </a:p>
        </p:txBody>
      </p:sp>
      <p:sp>
        <p:nvSpPr>
          <p:cNvPr id="16" name="Text Placeholder 15"/>
          <p:cNvSpPr>
            <a:spLocks noGrp="1"/>
          </p:cNvSpPr>
          <p:nvPr>
            <p:ph type="body" sz="quarter" idx="15" hasCustomPrompt="1"/>
          </p:nvPr>
        </p:nvSpPr>
        <p:spPr>
          <a:xfrm>
            <a:off x="0" y="1143000"/>
            <a:ext cx="6172200" cy="285750"/>
          </a:xfrm>
          <a:prstGeom prst="rect">
            <a:avLst/>
          </a:prstGeom>
        </p:spPr>
        <p:txBody>
          <a:bodyPr vert="horz" lIns="274320"/>
          <a:lstStyle>
            <a:lvl1pPr marL="0" indent="0">
              <a:buNone/>
              <a:defRPr sz="1400" b="1"/>
            </a:lvl1pPr>
            <a:lvl2pPr>
              <a:defRPr sz="1200" b="0"/>
            </a:lvl2pPr>
          </a:lstStyle>
          <a:p>
            <a:pPr lvl="0"/>
            <a:r>
              <a:rPr lang="en-US"/>
              <a:t>Key Findings:</a:t>
            </a:r>
          </a:p>
        </p:txBody>
      </p:sp>
      <p:sp>
        <p:nvSpPr>
          <p:cNvPr id="18" name="Text Placeholder 17"/>
          <p:cNvSpPr>
            <a:spLocks noGrp="1"/>
          </p:cNvSpPr>
          <p:nvPr>
            <p:ph type="body" sz="quarter" idx="16" hasCustomPrompt="1"/>
          </p:nvPr>
        </p:nvSpPr>
        <p:spPr>
          <a:xfrm>
            <a:off x="0" y="1783080"/>
            <a:ext cx="6172200" cy="2541270"/>
          </a:xfrm>
          <a:prstGeom prst="rect">
            <a:avLst/>
          </a:prstGeom>
        </p:spPr>
        <p:txBody>
          <a:bodyPr vert="horz" lIns="274320" tIns="0"/>
          <a:lstStyle>
            <a:lvl1pPr marL="406380" indent="-177791">
              <a:lnSpc>
                <a:spcPct val="100000"/>
              </a:lnSpc>
              <a:spcBef>
                <a:spcPts val="0"/>
              </a:spcBef>
              <a:spcAft>
                <a:spcPts val="600"/>
              </a:spcAft>
              <a:buFont typeface="Arial"/>
              <a:buChar char="•"/>
              <a:tabLst/>
              <a:defRPr sz="1200"/>
            </a:lvl1pPr>
            <a:lvl2pPr marL="863558" indent="-228588">
              <a:tabLst/>
              <a:defRPr sz="1200"/>
            </a:lvl2pPr>
            <a:lvl3pPr marL="1320734" indent="-228588">
              <a:tabLst/>
              <a:defRPr sz="1200"/>
            </a:lvl3pPr>
            <a:lvl4pPr>
              <a:defRPr sz="1200"/>
            </a:lvl4pPr>
            <a:lvl5pPr>
              <a:defRPr sz="1200"/>
            </a:lvl5pPr>
          </a:lstStyle>
          <a:p>
            <a:pPr lvl="0">
              <a:lnSpc>
                <a:spcPct val="100000"/>
              </a:lnSpc>
              <a:spcBef>
                <a:spcPts val="0"/>
              </a:spcBef>
              <a:spcAft>
                <a:spcPts val="600"/>
              </a:spcAft>
            </a:pPr>
            <a:r>
              <a:rPr lang="en-GB" sz="1200"/>
              <a:t>Only 14% of contingent staffing buyers currently use HRO, roughly the same level of usage as in the previous two years. The highest propensity of HRO usage is reported by buyers in the business services, manufacturing and tech/telecom industries; buyers from large companies of 10,000+ employees.</a:t>
            </a:r>
          </a:p>
          <a:p>
            <a:pPr lvl="0">
              <a:lnSpc>
                <a:spcPct val="100000"/>
              </a:lnSpc>
              <a:spcBef>
                <a:spcPts val="0"/>
              </a:spcBef>
              <a:spcAft>
                <a:spcPts val="600"/>
              </a:spcAft>
            </a:pPr>
            <a:r>
              <a:rPr lang="en-GB" sz="1200"/>
              <a:t>While only 17% of contingent staffing buyers say they currently use RPO—down from the 21% reported last year—growth is nonetheless still evident versus the 14% reported in 2007. Additionally, 24% of buyers say they are considering using RPO over the next two years.</a:t>
            </a:r>
          </a:p>
          <a:p>
            <a:pPr lvl="1">
              <a:lnSpc>
                <a:spcPct val="100000"/>
              </a:lnSpc>
              <a:spcBef>
                <a:spcPts val="0"/>
              </a:spcBef>
              <a:spcAft>
                <a:spcPts val="600"/>
              </a:spcAft>
            </a:pPr>
            <a:r>
              <a:rPr lang="en-GB" sz="1200"/>
              <a:t>Bullets Level 2</a:t>
            </a:r>
            <a:br>
              <a:rPr lang="en-GB" sz="1200"/>
            </a:br>
            <a:r>
              <a:rPr lang="en-GB" sz="1200"/>
              <a:t>Bullets should always have a hanging indent</a:t>
            </a:r>
          </a:p>
          <a:p>
            <a:pPr lvl="2">
              <a:lnSpc>
                <a:spcPct val="100000"/>
              </a:lnSpc>
              <a:spcBef>
                <a:spcPts val="0"/>
              </a:spcBef>
              <a:spcAft>
                <a:spcPts val="600"/>
              </a:spcAft>
            </a:pPr>
            <a:r>
              <a:rPr lang="en-GB" sz="1200"/>
              <a:t>Bullets Level 3</a:t>
            </a:r>
            <a:br>
              <a:rPr lang="en-GB" sz="1200"/>
            </a:br>
            <a:r>
              <a:rPr lang="en-GB" sz="1200"/>
              <a:t>Bullets should always have a hanging indent</a:t>
            </a:r>
            <a:endParaRPr lang="en-US" sz="1200"/>
          </a:p>
          <a:p>
            <a:pPr lvl="0">
              <a:lnSpc>
                <a:spcPct val="100000"/>
              </a:lnSpc>
              <a:spcBef>
                <a:spcPts val="0"/>
              </a:spcBef>
              <a:spcAft>
                <a:spcPts val="600"/>
              </a:spcAft>
            </a:pPr>
            <a:endParaRPr lang="en-US" sz="1200"/>
          </a:p>
        </p:txBody>
      </p:sp>
      <p:sp>
        <p:nvSpPr>
          <p:cNvPr id="20" name="Text Placeholder 19"/>
          <p:cNvSpPr>
            <a:spLocks noGrp="1"/>
          </p:cNvSpPr>
          <p:nvPr>
            <p:ph type="body" sz="quarter" idx="17" hasCustomPrompt="1"/>
          </p:nvPr>
        </p:nvSpPr>
        <p:spPr>
          <a:xfrm>
            <a:off x="6400800" y="1444752"/>
            <a:ext cx="2438400" cy="2819400"/>
          </a:xfrm>
          <a:prstGeom prst="rect">
            <a:avLst/>
          </a:prstGeom>
        </p:spPr>
        <p:txBody>
          <a:bodyPr vert="horz"/>
          <a:lstStyle>
            <a:lvl1pPr marL="0" indent="0">
              <a:buNone/>
              <a:defRPr sz="1200" i="1" baseline="0">
                <a:solidFill>
                  <a:schemeClr val="bg1">
                    <a:lumMod val="65000"/>
                  </a:schemeClr>
                </a:solidFill>
                <a:latin typeface="Georgia"/>
                <a:cs typeface="Georgia"/>
              </a:defRPr>
            </a:lvl1pPr>
            <a:lvl2pPr>
              <a:defRPr sz="1200" i="1">
                <a:solidFill>
                  <a:schemeClr val="bg1">
                    <a:lumMod val="65000"/>
                  </a:schemeClr>
                </a:solidFill>
                <a:latin typeface="Georgia"/>
                <a:cs typeface="Georgia"/>
              </a:defRPr>
            </a:lvl2pPr>
            <a:lvl3pPr>
              <a:defRPr sz="1200" i="1">
                <a:solidFill>
                  <a:schemeClr val="bg1">
                    <a:lumMod val="65000"/>
                  </a:schemeClr>
                </a:solidFill>
                <a:latin typeface="Georgia"/>
                <a:cs typeface="Georgia"/>
              </a:defRPr>
            </a:lvl3pPr>
            <a:lvl4pPr>
              <a:defRPr sz="1200" i="1">
                <a:solidFill>
                  <a:schemeClr val="bg1">
                    <a:lumMod val="65000"/>
                  </a:schemeClr>
                </a:solidFill>
                <a:latin typeface="Georgia"/>
                <a:cs typeface="Georgia"/>
              </a:defRPr>
            </a:lvl4pPr>
            <a:lvl5pPr>
              <a:defRPr sz="1200" i="1">
                <a:solidFill>
                  <a:schemeClr val="bg1">
                    <a:lumMod val="65000"/>
                  </a:schemeClr>
                </a:solidFill>
                <a:latin typeface="Georgia"/>
                <a:cs typeface="Georgia"/>
              </a:defRPr>
            </a:lvl5pPr>
          </a:lstStyle>
          <a:p>
            <a:r>
              <a:rPr lang="en-US" sz="1200" i="1">
                <a:solidFill>
                  <a:schemeClr val="bg1">
                    <a:lumMod val="65000"/>
                  </a:schemeClr>
                </a:solidFill>
                <a:latin typeface="Georgia"/>
                <a:cs typeface="Georgia"/>
              </a:rPr>
              <a:t>Results are based on findings of our 2009 </a:t>
            </a:r>
            <a:r>
              <a:rPr lang="en-US" sz="1200" i="1" err="1">
                <a:solidFill>
                  <a:schemeClr val="bg1">
                    <a:lumMod val="65000"/>
                  </a:schemeClr>
                </a:solidFill>
                <a:latin typeface="Georgia"/>
                <a:cs typeface="Georgia"/>
              </a:rPr>
              <a:t>Cotntingent</a:t>
            </a:r>
            <a:r>
              <a:rPr lang="en-US" sz="1200" i="1">
                <a:solidFill>
                  <a:schemeClr val="bg1">
                    <a:lumMod val="65000"/>
                  </a:schemeClr>
                </a:solidFill>
                <a:latin typeface="Georgia"/>
                <a:cs typeface="Georgia"/>
              </a:rPr>
              <a:t> Buyer Survey, conducted in September 2009, and reflect the opinions of buyer respondents from 171large (1000+ employee) companies.</a:t>
            </a:r>
            <a:endParaRPr lang="en-US" sz="1200">
              <a:solidFill>
                <a:schemeClr val="bg1">
                  <a:lumMod val="65000"/>
                </a:schemeClr>
              </a:solidFill>
              <a:latin typeface="Georgia"/>
              <a:cs typeface="Georgia"/>
            </a:endParaRPr>
          </a:p>
        </p:txBody>
      </p:sp>
      <p:sp>
        <p:nvSpPr>
          <p:cNvPr id="3" name="Text Placeholder 2"/>
          <p:cNvSpPr>
            <a:spLocks noGrp="1"/>
          </p:cNvSpPr>
          <p:nvPr>
            <p:ph type="body" sz="quarter" idx="18" hasCustomPrompt="1"/>
          </p:nvPr>
        </p:nvSpPr>
        <p:spPr>
          <a:xfrm>
            <a:off x="0" y="1463042"/>
            <a:ext cx="6172200" cy="304699"/>
          </a:xfrm>
          <a:prstGeom prst="rect">
            <a:avLst/>
          </a:prstGeom>
        </p:spPr>
        <p:txBody>
          <a:bodyPr lIns="274320" bIns="91440">
            <a:spAutoFit/>
          </a:bodyPr>
          <a:lstStyle>
            <a:lvl1pPr marL="0" marR="0" indent="0" algn="l" defTabSz="914355" rtl="0" eaLnBrk="1" fontAlgn="auto" latinLnBrk="0" hangingPunct="1">
              <a:lnSpc>
                <a:spcPct val="90000"/>
              </a:lnSpc>
              <a:spcBef>
                <a:spcPts val="1000"/>
              </a:spcBef>
              <a:spcAft>
                <a:spcPts val="0"/>
              </a:spcAft>
              <a:buClrTx/>
              <a:buSzTx/>
              <a:buFont typeface="Arial" panose="020B0604020202020204" pitchFamily="34" charset="0"/>
              <a:buNone/>
              <a:tabLst/>
              <a:defRPr lang="en-US" sz="1200" smtClean="0">
                <a:effectLst/>
              </a:defRPr>
            </a:lvl1pPr>
          </a:lstStyle>
          <a:p>
            <a:pPr marL="0" marR="0" lvl="0" indent="0" algn="l" defTabSz="914355"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a:effectLst/>
                <a:latin typeface="Calibri" panose="020F0502020204030204" pitchFamily="34" charset="0"/>
                <a:ea typeface="MS Mincho" panose="02020609040205080304" pitchFamily="49" charset="-128"/>
                <a:cs typeface="Times New Roman" panose="02020603050405020304" pitchFamily="18" charset="0"/>
              </a:rPr>
              <a:t>Here you should provide a summary of the report highlighting the key facts and conclusions. </a:t>
            </a:r>
          </a:p>
        </p:txBody>
      </p:sp>
    </p:spTree>
    <p:extLst>
      <p:ext uri="{BB962C8B-B14F-4D97-AF65-F5344CB8AC3E}">
        <p14:creationId xmlns:p14="http://schemas.microsoft.com/office/powerpoint/2010/main" val="20876365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©2013 by Crain Communications Inc. All rights reserved.</a:t>
            </a:r>
          </a:p>
        </p:txBody>
      </p:sp>
    </p:spTree>
    <p:extLst>
      <p:ext uri="{BB962C8B-B14F-4D97-AF65-F5344CB8AC3E}">
        <p14:creationId xmlns:p14="http://schemas.microsoft.com/office/powerpoint/2010/main" val="10032078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HC_Titl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85800" y="514353"/>
            <a:ext cx="8153400" cy="281424"/>
          </a:xfrm>
          <a:prstGeom prst="rect">
            <a:avLst/>
          </a:prstGeom>
        </p:spPr>
        <p:txBody>
          <a:bodyPr lIns="0" tIns="0" rIns="0" bIns="0">
            <a:spAutoFit/>
          </a:bodyPr>
          <a:lstStyle>
            <a:lvl1pPr marL="0" indent="0">
              <a:lnSpc>
                <a:spcPts val="1800"/>
              </a:lnSpc>
              <a:spcBef>
                <a:spcPts val="0"/>
              </a:spcBef>
              <a:buFontTx/>
              <a:buNone/>
              <a:defRPr b="0"/>
            </a:lvl1pPr>
          </a:lstStyle>
          <a:p>
            <a:pPr lvl="0"/>
            <a:r>
              <a:rPr lang="en-US"/>
              <a:t>Click to edit Master text styles</a:t>
            </a:r>
          </a:p>
        </p:txBody>
      </p:sp>
    </p:spTree>
    <p:extLst>
      <p:ext uri="{BB962C8B-B14F-4D97-AF65-F5344CB8AC3E}">
        <p14:creationId xmlns:p14="http://schemas.microsoft.com/office/powerpoint/2010/main" val="355044829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About Us">
    <p:spTree>
      <p:nvGrpSpPr>
        <p:cNvPr id="1" name=""/>
        <p:cNvGrpSpPr/>
        <p:nvPr/>
      </p:nvGrpSpPr>
      <p:grpSpPr>
        <a:xfrm>
          <a:off x="0" y="0"/>
          <a:ext cx="0" cy="0"/>
          <a:chOff x="0" y="0"/>
          <a:chExt cx="0" cy="0"/>
        </a:xfrm>
      </p:grpSpPr>
      <p:sp>
        <p:nvSpPr>
          <p:cNvPr id="14" name="Rectangle 13"/>
          <p:cNvSpPr/>
          <p:nvPr userDrawn="1"/>
        </p:nvSpPr>
        <p:spPr>
          <a:xfrm>
            <a:off x="0" y="4490884"/>
            <a:ext cx="9144000" cy="652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B10FD58E-14EF-7247-918D-646034DEE15B}" type="slidenum">
              <a:rPr lang="en-US" smtClean="0"/>
              <a:t>‹#›</a:t>
            </a:fld>
            <a:endParaRPr lang="en-US"/>
          </a:p>
        </p:txBody>
      </p:sp>
      <p:sp>
        <p:nvSpPr>
          <p:cNvPr id="16" name="Text Box 4"/>
          <p:cNvSpPr txBox="1">
            <a:spLocks noChangeArrowheads="1"/>
          </p:cNvSpPr>
          <p:nvPr userDrawn="1"/>
        </p:nvSpPr>
        <p:spPr bwMode="auto">
          <a:xfrm>
            <a:off x="304800" y="819152"/>
            <a:ext cx="8534400" cy="3527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ct val="120000"/>
              </a:lnSpc>
            </a:pPr>
            <a:r>
              <a:rPr lang="en-US" sz="2400" b="1">
                <a:latin typeface="Calibri" panose="020F0502020204030204" pitchFamily="34" charset="0"/>
              </a:rPr>
              <a:t>About Staffing Industry Analysts</a:t>
            </a:r>
          </a:p>
          <a:p>
            <a:r>
              <a:rPr lang="en-US" sz="1200">
                <a:latin typeface="Calibri"/>
                <a:cs typeface="Calibri"/>
              </a:rPr>
              <a:t>Founded in 1989, Staffing Industry Analysts is the global advisor on staffing and workforce solutions. Our proprietary research </a:t>
            </a:r>
            <a:br>
              <a:rPr lang="en-US" sz="1200">
                <a:latin typeface="Calibri"/>
                <a:cs typeface="Calibri"/>
              </a:rPr>
            </a:br>
            <a:r>
              <a:rPr lang="en-US" sz="1200">
                <a:latin typeface="Calibri"/>
                <a:cs typeface="Calibri"/>
              </a:rPr>
              <a:t>covers all categories of employed and non-employed work including temporary staffing, independent contracting and other </a:t>
            </a:r>
            <a:br>
              <a:rPr lang="en-US" sz="1200">
                <a:latin typeface="Calibri"/>
                <a:cs typeface="Calibri"/>
              </a:rPr>
            </a:br>
            <a:r>
              <a:rPr lang="en-US" sz="1200">
                <a:latin typeface="Calibri"/>
                <a:cs typeface="Calibri"/>
              </a:rPr>
              <a:t>types of contingent labor. SIA’s independent and objective analysis provides insights into the services and suppliers operating </a:t>
            </a:r>
            <a:br>
              <a:rPr lang="en-US" sz="1200">
                <a:latin typeface="Calibri"/>
                <a:cs typeface="Calibri"/>
              </a:rPr>
            </a:br>
            <a:r>
              <a:rPr lang="en-US" sz="1200">
                <a:latin typeface="Calibri"/>
                <a:cs typeface="Calibri"/>
              </a:rPr>
              <a:t>in the workforce solutions ecosystem including staffing firms, managed service providers, recruitment process outsourcers, payrolling/compliance firms and talent acquisition technology specialists such as vendor management systems, online staffing platforms, crowdsourcing and online work services. We also provide training and accreditation with our unique Certified </a:t>
            </a:r>
            <a:br>
              <a:rPr lang="en-US" sz="1200">
                <a:latin typeface="Calibri"/>
                <a:cs typeface="Calibri"/>
              </a:rPr>
            </a:br>
            <a:r>
              <a:rPr lang="en-US" sz="1200">
                <a:latin typeface="Calibri"/>
                <a:cs typeface="Calibri"/>
              </a:rPr>
              <a:t>Contingent Workforce Professional (CCWP) programme.</a:t>
            </a:r>
          </a:p>
          <a:p>
            <a:endParaRPr lang="en-US" sz="1200">
              <a:latin typeface="Calibri"/>
              <a:cs typeface="Calibri"/>
            </a:endParaRPr>
          </a:p>
          <a:p>
            <a:r>
              <a:rPr lang="en-US" sz="1200">
                <a:latin typeface="Calibri"/>
                <a:cs typeface="Calibri"/>
              </a:rPr>
              <a:t>Known for our award-winning content, data, support tools, publications, executive conferences and events, we help both </a:t>
            </a:r>
            <a:br>
              <a:rPr lang="en-US" sz="1200">
                <a:latin typeface="Calibri"/>
                <a:cs typeface="Calibri"/>
              </a:rPr>
            </a:br>
            <a:r>
              <a:rPr lang="en-US" sz="1200">
                <a:latin typeface="Calibri"/>
                <a:cs typeface="Calibri"/>
              </a:rPr>
              <a:t>suppliers and buyers of workforce solutions make better-informed decisions that improve business results and minimize risk. </a:t>
            </a:r>
            <a:br>
              <a:rPr lang="en-US" sz="1200">
                <a:latin typeface="Calibri"/>
                <a:cs typeface="Calibri"/>
              </a:rPr>
            </a:br>
            <a:r>
              <a:rPr lang="en-US" sz="1200">
                <a:latin typeface="Calibri"/>
                <a:cs typeface="Calibri"/>
              </a:rPr>
              <a:t>As a division of the international business media company, Crain Communications Inc., SIA is headquartered in Mountain View, California, with offices in London, England.</a:t>
            </a:r>
          </a:p>
          <a:p>
            <a:pPr>
              <a:lnSpc>
                <a:spcPct val="120000"/>
              </a:lnSpc>
            </a:pPr>
            <a:endParaRPr lang="en-US" sz="1200">
              <a:latin typeface="Calibri" panose="020F0502020204030204" pitchFamily="34" charset="0"/>
            </a:endParaRPr>
          </a:p>
          <a:p>
            <a:r>
              <a:rPr lang="en-US" sz="1200">
                <a:solidFill>
                  <a:srgbClr val="000000"/>
                </a:solidFill>
                <a:latin typeface="Calibri" panose="020F0502020204030204" pitchFamily="34" charset="0"/>
              </a:rPr>
              <a:t>For more information: </a:t>
            </a:r>
            <a:r>
              <a:rPr lang="en-US" sz="1200" i="1">
                <a:solidFill>
                  <a:srgbClr val="000000"/>
                </a:solidFill>
                <a:latin typeface="Calibri" panose="020F0502020204030204" pitchFamily="34" charset="0"/>
                <a:hlinkClick r:id="rId2"/>
              </a:rPr>
              <a:t>www.staffingindustry.com</a:t>
            </a:r>
            <a:endParaRPr lang="en-US" sz="1200" i="1">
              <a:solidFill>
                <a:srgbClr val="000000"/>
              </a:solidFill>
              <a:latin typeface="Calibri" panose="020F0502020204030204" pitchFamily="34" charset="0"/>
            </a:endParaRPr>
          </a:p>
          <a:p>
            <a:endParaRPr lang="en-US" sz="1200" i="1">
              <a:solidFill>
                <a:srgbClr val="000000"/>
              </a:solidFill>
              <a:latin typeface="Calibri" panose="020F0502020204030204" pitchFamily="34" charset="0"/>
            </a:endParaRPr>
          </a:p>
          <a:p>
            <a:r>
              <a:rPr lang="en-US" sz="1200">
                <a:solidFill>
                  <a:srgbClr val="000000"/>
                </a:solidFill>
                <a:latin typeface="Calibri" panose="020F0502020204030204" pitchFamily="34" charset="0"/>
              </a:rPr>
              <a:t>For global coverage across the workforce solutions ecosystem, follow us        @SIAResearch and connect via </a:t>
            </a:r>
          </a:p>
        </p:txBody>
      </p:sp>
      <p:sp>
        <p:nvSpPr>
          <p:cNvPr id="17" name="Text Box 21"/>
          <p:cNvSpPr txBox="1">
            <a:spLocks noChangeArrowheads="1"/>
          </p:cNvSpPr>
          <p:nvPr userDrawn="1"/>
        </p:nvSpPr>
        <p:spPr bwMode="auto">
          <a:xfrm>
            <a:off x="0" y="4674287"/>
            <a:ext cx="9144000" cy="492443"/>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US" sz="700">
                <a:latin typeface="Calibri" panose="020F0502020204030204" pitchFamily="34" charset="0"/>
              </a:rPr>
              <a:t>PROPRIETARY DATA, DO NOT DISTRIBUTE OUTSIDE YOUR ORGANIZATION. Your company’s use of this report precludes distribution of its contents, in whole or in part, to other companies or individuals outside your organisation in any form – electronic, written or verbal – without the express written permission of Staffing Industry Analysts. It is your organisation’s responsibility to maintain and protect the confidentiality of this report.</a:t>
            </a:r>
          </a:p>
          <a:p>
            <a:r>
              <a:rPr lang="en-US" sz="700">
                <a:latin typeface="Calibri" panose="020F0502020204030204" pitchFamily="34" charset="0"/>
              </a:rPr>
              <a:t>Staffing Industry Analysts | 1975 W. El Camino Real, Ste. 304 | Mountain View, CA 94040 | 800.950.9496 | www.staffingindustry.com</a:t>
            </a:r>
          </a:p>
        </p:txBody>
      </p:sp>
      <p:pic>
        <p:nvPicPr>
          <p:cNvPr id="18" name="Picture 17">
            <a:hlinkClick r:id="rId3"/>
          </p:cNvPr>
          <p:cNvPicPr/>
          <p:nvPr userDrawn="1"/>
        </p:nvPicPr>
        <p:blipFill>
          <a:blip r:embed="rId4">
            <a:extLst>
              <a:ext uri="{28A0092B-C50C-407E-A947-70E740481C1C}">
                <a14:useLocalDpi xmlns:a14="http://schemas.microsoft.com/office/drawing/2010/main" val="0"/>
              </a:ext>
            </a:extLst>
          </a:blip>
          <a:stretch>
            <a:fillRect/>
          </a:stretch>
        </p:blipFill>
        <p:spPr>
          <a:xfrm>
            <a:off x="4845624" y="4086606"/>
            <a:ext cx="218848" cy="182880"/>
          </a:xfrm>
          <a:prstGeom prst="rect">
            <a:avLst/>
          </a:prstGeom>
        </p:spPr>
      </p:pic>
      <p:pic>
        <p:nvPicPr>
          <p:cNvPr id="19" name="Picture 18">
            <a:hlinkClick r:id="rId5"/>
          </p:cNvPr>
          <p:cNvPicPr/>
          <p:nvPr userDrawn="1"/>
        </p:nvPicPr>
        <p:blipFill>
          <a:blip r:embed="rId6">
            <a:extLst>
              <a:ext uri="{28A0092B-C50C-407E-A947-70E740481C1C}">
                <a14:useLocalDpi xmlns:a14="http://schemas.microsoft.com/office/drawing/2010/main" val="0"/>
              </a:ext>
            </a:extLst>
          </a:blip>
          <a:stretch>
            <a:fillRect/>
          </a:stretch>
        </p:blipFill>
        <p:spPr>
          <a:xfrm>
            <a:off x="7035598" y="4075289"/>
            <a:ext cx="180975" cy="180975"/>
          </a:xfrm>
          <a:prstGeom prst="rect">
            <a:avLst/>
          </a:prstGeom>
        </p:spPr>
      </p:pic>
      <p:pic>
        <p:nvPicPr>
          <p:cNvPr id="20" name="Picture 19">
            <a:hlinkClick r:id="rId7"/>
          </p:cNvPr>
          <p:cNvPicPr/>
          <p:nvPr userDrawn="1"/>
        </p:nvPicPr>
        <p:blipFill>
          <a:blip r:embed="rId8">
            <a:extLst>
              <a:ext uri="{28A0092B-C50C-407E-A947-70E740481C1C}">
                <a14:useLocalDpi xmlns:a14="http://schemas.microsoft.com/office/drawing/2010/main" val="0"/>
              </a:ext>
            </a:extLst>
          </a:blip>
          <a:stretch>
            <a:fillRect/>
          </a:stretch>
        </p:blipFill>
        <p:spPr>
          <a:xfrm>
            <a:off x="7282635" y="4077511"/>
            <a:ext cx="212136" cy="180975"/>
          </a:xfrm>
          <a:prstGeom prst="rect">
            <a:avLst/>
          </a:prstGeom>
        </p:spPr>
      </p:pic>
      <p:pic>
        <p:nvPicPr>
          <p:cNvPr id="21" name="Picture 20">
            <a:hlinkClick r:id="rId9"/>
          </p:cNvPr>
          <p:cNvPicPr/>
          <p:nvPr userDrawn="1"/>
        </p:nvPicPr>
        <p:blipFill>
          <a:blip r:embed="rId10">
            <a:extLst>
              <a:ext uri="{28A0092B-C50C-407E-A947-70E740481C1C}">
                <a14:useLocalDpi xmlns:a14="http://schemas.microsoft.com/office/drawing/2010/main" val="0"/>
              </a:ext>
            </a:extLst>
          </a:blip>
          <a:stretch>
            <a:fillRect/>
          </a:stretch>
        </p:blipFill>
        <p:spPr>
          <a:xfrm>
            <a:off x="7524026" y="4070015"/>
            <a:ext cx="483870" cy="209550"/>
          </a:xfrm>
          <a:prstGeom prst="rect">
            <a:avLst/>
          </a:prstGeom>
        </p:spPr>
      </p:pic>
    </p:spTree>
    <p:extLst>
      <p:ext uri="{BB962C8B-B14F-4D97-AF65-F5344CB8AC3E}">
        <p14:creationId xmlns:p14="http://schemas.microsoft.com/office/powerpoint/2010/main" val="3121351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line Title, Bullets (1 col)">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457200" y="1014984"/>
            <a:ext cx="8229600" cy="630936"/>
          </a:xfrm>
          <a:prstGeom prst="rect">
            <a:avLst/>
          </a:prstGeom>
        </p:spPr>
        <p:txBody>
          <a:bodyPr lIns="0" tIns="0" rIns="0" bIns="0"/>
          <a:lstStyle>
            <a:lvl1pPr algn="l">
              <a:lnSpc>
                <a:spcPts val="3600"/>
              </a:lnSpc>
              <a:defRPr sz="3200" b="1"/>
            </a:lvl1pPr>
          </a:lstStyle>
          <a:p>
            <a:r>
              <a:rPr lang="en-US"/>
              <a:t>Insert 1-line Title with Initial Caps (1-col)</a:t>
            </a:r>
          </a:p>
        </p:txBody>
      </p:sp>
      <p:sp>
        <p:nvSpPr>
          <p:cNvPr id="6" name="Content Placeholder 2"/>
          <p:cNvSpPr>
            <a:spLocks noGrp="1"/>
          </p:cNvSpPr>
          <p:nvPr>
            <p:ph idx="1" hasCustomPrompt="1"/>
          </p:nvPr>
        </p:nvSpPr>
        <p:spPr>
          <a:xfrm>
            <a:off x="457200" y="1645921"/>
            <a:ext cx="8229600" cy="3079586"/>
          </a:xfrm>
          <a:prstGeom prst="rect">
            <a:avLst/>
          </a:prstGeom>
        </p:spPr>
        <p:txBody>
          <a:bodyPr lIns="0" tIns="0" rIns="0" bIns="0"/>
          <a:lstStyle>
            <a:lvl1pPr marL="225413" indent="-225413">
              <a:lnSpc>
                <a:spcPts val="2800"/>
              </a:lnSpc>
              <a:spcBef>
                <a:spcPts val="600"/>
              </a:spcBef>
              <a:spcAft>
                <a:spcPts val="300"/>
              </a:spcAft>
              <a:buClr>
                <a:schemeClr val="accent5"/>
              </a:buClr>
              <a:buSzPct val="110000"/>
              <a:buFont typeface="Wingdings" charset="2"/>
              <a:buChar char="§"/>
              <a:defRPr sz="2400" baseline="0"/>
            </a:lvl1pPr>
            <a:lvl2pPr marL="458765" indent="-228588">
              <a:lnSpc>
                <a:spcPct val="100000"/>
              </a:lnSpc>
              <a:spcBef>
                <a:spcPts val="0"/>
              </a:spcBef>
              <a:spcAft>
                <a:spcPts val="0"/>
              </a:spcAft>
              <a:buSzPct val="65000"/>
              <a:defRPr sz="2200"/>
            </a:lvl2pPr>
            <a:lvl3pPr marL="687354" indent="-223826">
              <a:buSzPct val="100000"/>
              <a:buFont typeface=".AppleSystemUIFont" charset="-120"/>
              <a:buChar char="-"/>
              <a:tabLst/>
              <a:defRPr sz="2000" baseline="0"/>
            </a:lvl3pPr>
          </a:lstStyle>
          <a:p>
            <a:pPr lvl="0"/>
            <a:r>
              <a:rPr lang="en-US"/>
              <a:t>Insert first-level bullet</a:t>
            </a:r>
          </a:p>
          <a:p>
            <a:pPr lvl="1"/>
            <a:r>
              <a:rPr lang="en-US"/>
              <a:t>Second-level bullet</a:t>
            </a:r>
          </a:p>
          <a:p>
            <a:pPr lvl="2"/>
            <a:r>
              <a:rPr lang="en-US"/>
              <a:t>Third-level bullet</a:t>
            </a:r>
          </a:p>
        </p:txBody>
      </p:sp>
    </p:spTree>
    <p:extLst>
      <p:ext uri="{BB962C8B-B14F-4D97-AF65-F5344CB8AC3E}">
        <p14:creationId xmlns:p14="http://schemas.microsoft.com/office/powerpoint/2010/main" val="268246559"/>
      </p:ext>
    </p:extLst>
  </p:cSld>
  <p:clrMapOvr>
    <a:masterClrMapping/>
  </p:clrMapOvr>
  <mc:AlternateContent xmlns:mc="http://schemas.openxmlformats.org/markup-compatibility/2006" xmlns:p14="http://schemas.microsoft.com/office/powerpoint/2010/main">
    <mc:Choice Requires="p14">
      <p:transition p14:dur="10">
        <p:wipe/>
      </p:transition>
    </mc:Choice>
    <mc:Fallback xmlns="">
      <p:transition>
        <p:wip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col, multi-level bullets">
    <p:spTree>
      <p:nvGrpSpPr>
        <p:cNvPr id="1" name=""/>
        <p:cNvGrpSpPr/>
        <p:nvPr/>
      </p:nvGrpSpPr>
      <p:grpSpPr>
        <a:xfrm>
          <a:off x="0" y="0"/>
          <a:ext cx="0" cy="0"/>
          <a:chOff x="0" y="0"/>
          <a:chExt cx="0" cy="0"/>
        </a:xfrm>
      </p:grpSpPr>
      <p:sp>
        <p:nvSpPr>
          <p:cNvPr id="9" name="Content Placeholder 2"/>
          <p:cNvSpPr>
            <a:spLocks noGrp="1"/>
          </p:cNvSpPr>
          <p:nvPr>
            <p:ph idx="1"/>
          </p:nvPr>
        </p:nvSpPr>
        <p:spPr>
          <a:xfrm>
            <a:off x="457200" y="1536193"/>
            <a:ext cx="8458200" cy="3011996"/>
          </a:xfrm>
          <a:prstGeom prst="rect">
            <a:avLst/>
          </a:prstGeom>
        </p:spPr>
        <p:txBody>
          <a:bodyPr lIns="0" tIns="0" rIns="0" bIns="0" numCol="2" spcCol="320040"/>
          <a:lstStyle>
            <a:lvl1pPr marL="169061" indent="-169061">
              <a:lnSpc>
                <a:spcPts val="2250"/>
              </a:lnSpc>
              <a:spcBef>
                <a:spcPts val="450"/>
              </a:spcBef>
              <a:spcAft>
                <a:spcPts val="450"/>
              </a:spcAft>
              <a:buClr>
                <a:srgbClr val="007A53"/>
              </a:buClr>
              <a:buSzPct val="110000"/>
              <a:buFont typeface="Wingdings" charset="2"/>
              <a:buChar char="§"/>
              <a:defRPr sz="1950"/>
            </a:lvl1pPr>
            <a:lvl2pPr marL="344075" indent="-175013">
              <a:lnSpc>
                <a:spcPts val="2100"/>
              </a:lnSpc>
              <a:spcBef>
                <a:spcPts val="0"/>
              </a:spcBef>
              <a:spcAft>
                <a:spcPts val="450"/>
              </a:spcAft>
              <a:buSzPct val="85000"/>
              <a:defRPr sz="1800"/>
            </a:lvl2pPr>
          </a:lstStyle>
          <a:p>
            <a:pPr lvl="0"/>
            <a:r>
              <a:rPr lang="en-US"/>
              <a:t>Click to edit Master text styles</a:t>
            </a:r>
          </a:p>
          <a:p>
            <a:pPr lvl="1"/>
            <a:r>
              <a:rPr lang="en-US"/>
              <a:t>Second level</a:t>
            </a:r>
          </a:p>
        </p:txBody>
      </p:sp>
      <p:sp>
        <p:nvSpPr>
          <p:cNvPr id="5" name="Title 1"/>
          <p:cNvSpPr>
            <a:spLocks noGrp="1"/>
          </p:cNvSpPr>
          <p:nvPr>
            <p:ph type="ctrTitle"/>
          </p:nvPr>
        </p:nvSpPr>
        <p:spPr>
          <a:xfrm>
            <a:off x="457200" y="891540"/>
            <a:ext cx="8458200" cy="634692"/>
          </a:xfrm>
          <a:prstGeom prst="rect">
            <a:avLst/>
          </a:prstGeom>
        </p:spPr>
        <p:txBody>
          <a:bodyPr lIns="0" tIns="0" rIns="0" bIns="0"/>
          <a:lstStyle>
            <a:lvl1pPr algn="l">
              <a:defRPr sz="2550" b="1"/>
            </a:lvl1pPr>
          </a:lstStyle>
          <a:p>
            <a:r>
              <a:rPr lang="en-US"/>
              <a:t>Click to edit Master title style</a:t>
            </a:r>
          </a:p>
        </p:txBody>
      </p:sp>
    </p:spTree>
    <p:extLst>
      <p:ext uri="{BB962C8B-B14F-4D97-AF65-F5344CB8AC3E}">
        <p14:creationId xmlns:p14="http://schemas.microsoft.com/office/powerpoint/2010/main" val="19917244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WS 30">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2146" y="4"/>
            <a:ext cx="9142746" cy="5155493"/>
          </a:xfrm>
          <a:prstGeom prst="rect">
            <a:avLst/>
          </a:prstGeom>
        </p:spPr>
      </p:pic>
      <p:sp>
        <p:nvSpPr>
          <p:cNvPr id="13" name="TextBox 12"/>
          <p:cNvSpPr txBox="1"/>
          <p:nvPr userDrawn="1"/>
        </p:nvSpPr>
        <p:spPr>
          <a:xfrm>
            <a:off x="621797" y="1957918"/>
            <a:ext cx="7912359" cy="1255728"/>
          </a:xfrm>
          <a:prstGeom prst="rect">
            <a:avLst/>
          </a:prstGeom>
          <a:noFill/>
        </p:spPr>
        <p:txBody>
          <a:bodyPr wrap="none" rtlCol="0">
            <a:spAutoFit/>
          </a:bodyPr>
          <a:lstStyle/>
          <a:p>
            <a:pPr>
              <a:lnSpc>
                <a:spcPct val="90000"/>
              </a:lnSpc>
            </a:pPr>
            <a:r>
              <a:rPr lang="en-US" sz="2800" b="1">
                <a:solidFill>
                  <a:schemeClr val="bg1"/>
                </a:solidFill>
              </a:rPr>
              <a:t>CWS 3.0 </a:t>
            </a:r>
            <a:r>
              <a:rPr lang="en-US" sz="2800">
                <a:solidFill>
                  <a:schemeClr val="bg1"/>
                </a:solidFill>
              </a:rPr>
              <a:t>is Staffing Industry Analysts’ award-winning</a:t>
            </a:r>
            <a:br>
              <a:rPr lang="en-US" sz="2800">
                <a:solidFill>
                  <a:schemeClr val="bg1"/>
                </a:solidFill>
              </a:rPr>
            </a:br>
            <a:r>
              <a:rPr lang="en-US" sz="2800">
                <a:solidFill>
                  <a:schemeClr val="bg1"/>
                </a:solidFill>
              </a:rPr>
              <a:t>weekly newsletter for workforce managers and is</a:t>
            </a:r>
            <a:br>
              <a:rPr lang="en-US" sz="2800">
                <a:solidFill>
                  <a:schemeClr val="bg1"/>
                </a:solidFill>
              </a:rPr>
            </a:br>
            <a:r>
              <a:rPr lang="en-US" sz="2800">
                <a:solidFill>
                  <a:schemeClr val="bg1"/>
                </a:solidFill>
              </a:rPr>
              <a:t>read by over 10,000 workforce professionals globally.</a:t>
            </a:r>
          </a:p>
        </p:txBody>
      </p:sp>
      <p:sp>
        <p:nvSpPr>
          <p:cNvPr id="14" name="TextBox 13"/>
          <p:cNvSpPr txBox="1"/>
          <p:nvPr userDrawn="1"/>
        </p:nvSpPr>
        <p:spPr>
          <a:xfrm>
            <a:off x="972886" y="3155782"/>
            <a:ext cx="1605632" cy="338554"/>
          </a:xfrm>
          <a:prstGeom prst="rect">
            <a:avLst/>
          </a:prstGeom>
          <a:noFill/>
        </p:spPr>
        <p:txBody>
          <a:bodyPr wrap="none" rtlCol="0">
            <a:spAutoFit/>
          </a:bodyPr>
          <a:lstStyle/>
          <a:p>
            <a:r>
              <a:rPr lang="en-US" sz="1600" b="1">
                <a:solidFill>
                  <a:schemeClr val="bg1"/>
                </a:solidFill>
              </a:rPr>
              <a:t>@CW_Strategies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4933" y="3234352"/>
            <a:ext cx="254203" cy="206654"/>
          </a:xfrm>
          <a:prstGeom prst="rect">
            <a:avLst/>
          </a:prstGeom>
        </p:spPr>
      </p:pic>
      <p:pic>
        <p:nvPicPr>
          <p:cNvPr id="8" name="Picture 7"/>
          <p:cNvPicPr>
            <a:picLocks noChangeAspect="1"/>
          </p:cNvPicPr>
          <p:nvPr userDrawn="1"/>
        </p:nvPicPr>
        <p:blipFill>
          <a:blip r:embed="rId4"/>
          <a:stretch>
            <a:fillRect/>
          </a:stretch>
        </p:blipFill>
        <p:spPr>
          <a:xfrm>
            <a:off x="7921417" y="4346785"/>
            <a:ext cx="987553" cy="576072"/>
          </a:xfrm>
          <a:prstGeom prst="rect">
            <a:avLst/>
          </a:prstGeom>
        </p:spPr>
      </p:pic>
      <p:sp>
        <p:nvSpPr>
          <p:cNvPr id="9" name="TextBox 8">
            <a:extLst>
              <a:ext uri="{FF2B5EF4-FFF2-40B4-BE49-F238E27FC236}">
                <a16:creationId xmlns:a16="http://schemas.microsoft.com/office/drawing/2014/main" id="{444E5B10-4021-2849-9A68-63B2B8EF23F4}"/>
              </a:ext>
            </a:extLst>
          </p:cNvPr>
          <p:cNvSpPr txBox="1"/>
          <p:nvPr userDrawn="1"/>
        </p:nvSpPr>
        <p:spPr>
          <a:xfrm>
            <a:off x="2339564" y="547797"/>
            <a:ext cx="6573659" cy="590931"/>
          </a:xfrm>
          <a:prstGeom prst="rect">
            <a:avLst/>
          </a:prstGeom>
          <a:noFill/>
        </p:spPr>
        <p:txBody>
          <a:bodyPr wrap="none" rtlCol="0">
            <a:spAutoFit/>
          </a:bodyPr>
          <a:lstStyle/>
          <a:p>
            <a:pPr>
              <a:lnSpc>
                <a:spcPct val="90000"/>
              </a:lnSpc>
            </a:pPr>
            <a:r>
              <a:rPr lang="en-US" sz="1800" b="1">
                <a:solidFill>
                  <a:schemeClr val="tx1"/>
                </a:solidFill>
              </a:rPr>
              <a:t>A Weekly Roundup of Workforce Solutions Management Headlines</a:t>
            </a:r>
            <a:br>
              <a:rPr lang="en-US" sz="2400">
                <a:solidFill>
                  <a:schemeClr val="tx1"/>
                </a:solidFill>
              </a:rPr>
            </a:br>
            <a:r>
              <a:rPr lang="en-US" sz="1800">
                <a:solidFill>
                  <a:schemeClr val="tx1"/>
                </a:solidFill>
              </a:rPr>
              <a:t>Subscribe at </a:t>
            </a:r>
            <a:r>
              <a:rPr lang="en-US" sz="1800" b="1">
                <a:solidFill>
                  <a:schemeClr val="tx1"/>
                </a:solidFill>
              </a:rPr>
              <a:t>www.cwstrategies.staffingindustry.com</a:t>
            </a:r>
          </a:p>
        </p:txBody>
      </p:sp>
    </p:spTree>
    <p:extLst>
      <p:ext uri="{BB962C8B-B14F-4D97-AF65-F5344CB8AC3E}">
        <p14:creationId xmlns:p14="http://schemas.microsoft.com/office/powerpoint/2010/main" val="3512790051"/>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DA32724-F188-5947-9D3A-BA733C3F488D}"/>
              </a:ext>
            </a:extLst>
          </p:cNvPr>
          <p:cNvSpPr>
            <a:spLocks noGrp="1"/>
          </p:cNvSpPr>
          <p:nvPr>
            <p:ph type="pic" idx="10"/>
          </p:nvPr>
        </p:nvSpPr>
        <p:spPr>
          <a:xfrm>
            <a:off x="5791200" y="1252728"/>
            <a:ext cx="2900271" cy="3337560"/>
          </a:xfrm>
          <a:prstGeom prst="rect">
            <a:avLst/>
          </a:prstGeom>
        </p:spPr>
        <p:txBody>
          <a:bodyPr lIns="0" tIns="0" rIns="0" bIns="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1" name="Content Placeholder 2">
            <a:extLst>
              <a:ext uri="{FF2B5EF4-FFF2-40B4-BE49-F238E27FC236}">
                <a16:creationId xmlns:a16="http://schemas.microsoft.com/office/drawing/2014/main" id="{938F0ADA-BE58-3F4C-8348-B5E01C974D3C}"/>
              </a:ext>
            </a:extLst>
          </p:cNvPr>
          <p:cNvSpPr>
            <a:spLocks noGrp="1"/>
          </p:cNvSpPr>
          <p:nvPr>
            <p:ph idx="1" hasCustomPrompt="1"/>
          </p:nvPr>
        </p:nvSpPr>
        <p:spPr>
          <a:xfrm>
            <a:off x="1" y="932688"/>
            <a:ext cx="5791200" cy="3657600"/>
          </a:xfrm>
          <a:prstGeom prst="rect">
            <a:avLst/>
          </a:prstGeom>
        </p:spPr>
        <p:txBody>
          <a:bodyPr lIns="640080" tIns="274320" rIns="2286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
        <p:nvSpPr>
          <p:cNvPr id="12" name="Title 1">
            <a:extLst>
              <a:ext uri="{FF2B5EF4-FFF2-40B4-BE49-F238E27FC236}">
                <a16:creationId xmlns:a16="http://schemas.microsoft.com/office/drawing/2014/main" id="{EB19CD61-BFC6-1F4B-88D0-E57A3741DCD5}"/>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13" name="Text Placeholder 2">
            <a:extLst>
              <a:ext uri="{FF2B5EF4-FFF2-40B4-BE49-F238E27FC236}">
                <a16:creationId xmlns:a16="http://schemas.microsoft.com/office/drawing/2014/main" id="{E9C35DD7-3AC6-FD40-A5D4-7C337570D8D2}"/>
              </a:ext>
            </a:extLst>
          </p:cNvPr>
          <p:cNvSpPr>
            <a:spLocks noGrp="1"/>
          </p:cNvSpPr>
          <p:nvPr>
            <p:ph type="body" sz="quarter" idx="13" hasCustomPrompt="1"/>
          </p:nvPr>
        </p:nvSpPr>
        <p:spPr>
          <a:xfrm>
            <a:off x="0" y="4406900"/>
            <a:ext cx="9144000" cy="15875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200" indent="0">
              <a:buNone/>
              <a:defRPr sz="800" b="0" i="1">
                <a:latin typeface="Times New Roman" charset="0"/>
                <a:ea typeface="Times New Roman" charset="0"/>
                <a:cs typeface="Times New Roman" charset="0"/>
              </a:defRPr>
            </a:lvl2pPr>
            <a:lvl3pPr marL="914400" indent="0">
              <a:buNone/>
              <a:defRPr sz="800" b="0" i="1">
                <a:latin typeface="Times New Roman" charset="0"/>
                <a:ea typeface="Times New Roman" charset="0"/>
                <a:cs typeface="Times New Roman" charset="0"/>
              </a:defRPr>
            </a:lvl3pPr>
            <a:lvl4pPr marL="1371600" indent="0">
              <a:buNone/>
              <a:defRPr sz="800" b="0" i="1">
                <a:latin typeface="Times New Roman" charset="0"/>
                <a:ea typeface="Times New Roman" charset="0"/>
                <a:cs typeface="Times New Roman" charset="0"/>
              </a:defRPr>
            </a:lvl4pPr>
            <a:lvl5pPr marL="1828800"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26707999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GD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8731" cy="5150352"/>
          </a:xfrm>
          <a:prstGeom prst="rect">
            <a:avLst/>
          </a:prstGeom>
        </p:spPr>
      </p:pic>
      <p:sp>
        <p:nvSpPr>
          <p:cNvPr id="9" name="TextBox 8"/>
          <p:cNvSpPr txBox="1"/>
          <p:nvPr userDrawn="1"/>
        </p:nvSpPr>
        <p:spPr>
          <a:xfrm>
            <a:off x="377957" y="4075268"/>
            <a:ext cx="5668668" cy="707886"/>
          </a:xfrm>
          <a:prstGeom prst="rect">
            <a:avLst/>
          </a:prstGeom>
          <a:noFill/>
        </p:spPr>
        <p:txBody>
          <a:bodyPr wrap="none" rtlCol="0">
            <a:spAutoFit/>
          </a:bodyPr>
          <a:lstStyle/>
          <a:p>
            <a:r>
              <a:rPr lang="en-US" sz="2000" b="1">
                <a:solidFill>
                  <a:schemeClr val="bg1"/>
                </a:solidFill>
              </a:rPr>
              <a:t>Subscribe for free today!</a:t>
            </a:r>
            <a:br>
              <a:rPr lang="en-US" sz="2000" b="1">
                <a:solidFill>
                  <a:schemeClr val="bg1"/>
                </a:solidFill>
              </a:rPr>
            </a:br>
            <a:r>
              <a:rPr lang="en-US" sz="2000" b="1">
                <a:solidFill>
                  <a:srgbClr val="FFD100"/>
                </a:solidFill>
              </a:rPr>
              <a:t>http://bit.ly/SIAGlobalDailyNews </a:t>
            </a:r>
            <a:r>
              <a:rPr lang="en-US" sz="2000">
                <a:solidFill>
                  <a:schemeClr val="bg1"/>
                </a:solidFill>
              </a:rPr>
              <a:t>|</a:t>
            </a:r>
            <a:r>
              <a:rPr lang="en-US" sz="2000" b="1">
                <a:solidFill>
                  <a:schemeClr val="bg1"/>
                </a:solidFill>
              </a:rPr>
              <a:t> </a:t>
            </a:r>
            <a:r>
              <a:rPr lang="en-US" sz="2000" b="1">
                <a:solidFill>
                  <a:srgbClr val="FFD100"/>
                </a:solidFill>
              </a:rPr>
              <a:t>@SIADailyNews</a:t>
            </a:r>
          </a:p>
        </p:txBody>
      </p:sp>
      <p:sp>
        <p:nvSpPr>
          <p:cNvPr id="10" name="TextBox 9"/>
          <p:cNvSpPr txBox="1"/>
          <p:nvPr userDrawn="1"/>
        </p:nvSpPr>
        <p:spPr>
          <a:xfrm>
            <a:off x="329188" y="255895"/>
            <a:ext cx="8642302" cy="553998"/>
          </a:xfrm>
          <a:prstGeom prst="rect">
            <a:avLst/>
          </a:prstGeom>
          <a:noFill/>
        </p:spPr>
        <p:txBody>
          <a:bodyPr wrap="none" rtlCol="0">
            <a:spAutoFit/>
          </a:bodyPr>
          <a:lstStyle/>
          <a:p>
            <a:r>
              <a:rPr lang="en-US" sz="3000" b="1">
                <a:solidFill>
                  <a:schemeClr val="accent1"/>
                </a:solidFill>
              </a:rPr>
              <a:t>STAY CURRENT ON ALL STAFFING NEWS AS IT BREAKS</a:t>
            </a:r>
          </a:p>
        </p:txBody>
      </p:sp>
      <p:sp>
        <p:nvSpPr>
          <p:cNvPr id="11" name="TextBox 10"/>
          <p:cNvSpPr txBox="1"/>
          <p:nvPr userDrawn="1"/>
        </p:nvSpPr>
        <p:spPr>
          <a:xfrm>
            <a:off x="341376" y="1394700"/>
            <a:ext cx="6425184" cy="1865126"/>
          </a:xfrm>
          <a:prstGeom prst="rect">
            <a:avLst/>
          </a:prstGeom>
          <a:noFill/>
        </p:spPr>
        <p:txBody>
          <a:bodyPr wrap="square" rtlCol="0">
            <a:spAutoFit/>
          </a:bodyPr>
          <a:lstStyle/>
          <a:p>
            <a:pPr>
              <a:lnSpc>
                <a:spcPct val="90000"/>
              </a:lnSpc>
            </a:pPr>
            <a:r>
              <a:rPr lang="en-US" sz="3200" b="1">
                <a:solidFill>
                  <a:schemeClr val="bg1"/>
                </a:solidFill>
              </a:rPr>
              <a:t>Global Daily News </a:t>
            </a:r>
            <a:r>
              <a:rPr lang="en-US" sz="3200">
                <a:solidFill>
                  <a:schemeClr val="bg1"/>
                </a:solidFill>
              </a:rPr>
              <a:t>is read by more than 30,000 staffing professionals every business day and covers news and information all over the world.</a:t>
            </a:r>
          </a:p>
        </p:txBody>
      </p:sp>
      <p:pic>
        <p:nvPicPr>
          <p:cNvPr id="8" name="Picture 7">
            <a:extLst>
              <a:ext uri="{FF2B5EF4-FFF2-40B4-BE49-F238E27FC236}">
                <a16:creationId xmlns:a16="http://schemas.microsoft.com/office/drawing/2014/main" id="{2F14E436-4106-6A4B-BCCA-9E3444066CFE}"/>
              </a:ext>
            </a:extLst>
          </p:cNvPr>
          <p:cNvPicPr>
            <a:picLocks noChangeAspect="1"/>
          </p:cNvPicPr>
          <p:nvPr userDrawn="1"/>
        </p:nvPicPr>
        <p:blipFill>
          <a:blip r:embed="rId3"/>
          <a:stretch>
            <a:fillRect/>
          </a:stretch>
        </p:blipFill>
        <p:spPr>
          <a:xfrm>
            <a:off x="7955280" y="4392963"/>
            <a:ext cx="914400" cy="530198"/>
          </a:xfrm>
          <a:prstGeom prst="rect">
            <a:avLst/>
          </a:prstGeom>
        </p:spPr>
      </p:pic>
      <p:grpSp>
        <p:nvGrpSpPr>
          <p:cNvPr id="2" name="Group 1">
            <a:extLst>
              <a:ext uri="{FF2B5EF4-FFF2-40B4-BE49-F238E27FC236}">
                <a16:creationId xmlns:a16="http://schemas.microsoft.com/office/drawing/2014/main" id="{10105DED-CBE5-1146-964F-50CB8ED6318C}"/>
              </a:ext>
            </a:extLst>
          </p:cNvPr>
          <p:cNvGrpSpPr/>
          <p:nvPr userDrawn="1"/>
        </p:nvGrpSpPr>
        <p:grpSpPr>
          <a:xfrm>
            <a:off x="6604677" y="1394701"/>
            <a:ext cx="2082124" cy="2449933"/>
            <a:chOff x="6604676" y="1394700"/>
            <a:chExt cx="2082124" cy="2449933"/>
          </a:xfrm>
        </p:grpSpPr>
        <p:pic>
          <p:nvPicPr>
            <p:cNvPr id="3" name="Picture 2"/>
            <p:cNvPicPr>
              <a:picLocks noChangeAspect="1"/>
            </p:cNvPicPr>
            <p:nvPr userDrawn="1"/>
          </p:nvPicPr>
          <p:blipFill>
            <a:blip r:embed="rId4"/>
            <a:stretch>
              <a:fillRect/>
            </a:stretch>
          </p:blipFill>
          <p:spPr>
            <a:xfrm>
              <a:off x="6604676" y="1394700"/>
              <a:ext cx="2082124" cy="2449933"/>
            </a:xfrm>
            <a:prstGeom prst="rect">
              <a:avLst/>
            </a:prstGeom>
          </p:spPr>
        </p:pic>
        <p:pic>
          <p:nvPicPr>
            <p:cNvPr id="12" name="Picture 11">
              <a:extLst>
                <a:ext uri="{FF2B5EF4-FFF2-40B4-BE49-F238E27FC236}">
                  <a16:creationId xmlns:a16="http://schemas.microsoft.com/office/drawing/2014/main" id="{B176361A-BD50-7F49-A215-D61984CFDBCB}"/>
                </a:ext>
              </a:extLst>
            </p:cNvPr>
            <p:cNvPicPr>
              <a:picLocks noChangeAspect="1"/>
            </p:cNvPicPr>
            <p:nvPr userDrawn="1"/>
          </p:nvPicPr>
          <p:blipFill>
            <a:blip r:embed="rId5"/>
            <a:stretch>
              <a:fillRect/>
            </a:stretch>
          </p:blipFill>
          <p:spPr>
            <a:xfrm>
              <a:off x="8009538" y="1929066"/>
              <a:ext cx="642282" cy="1567169"/>
            </a:xfrm>
            <a:prstGeom prst="rect">
              <a:avLst/>
            </a:prstGeom>
          </p:spPr>
        </p:pic>
      </p:grpSp>
    </p:spTree>
    <p:extLst>
      <p:ext uri="{BB962C8B-B14F-4D97-AF65-F5344CB8AC3E}">
        <p14:creationId xmlns:p14="http://schemas.microsoft.com/office/powerpoint/2010/main" val="780993500"/>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8" y="0"/>
            <a:ext cx="9123725" cy="1371600"/>
          </a:xfrm>
          <a:prstGeom prst="rect">
            <a:avLst/>
          </a:prstGeom>
          <a:gradFill>
            <a:gsLst>
              <a:gs pos="0">
                <a:srgbClr val="F3F4F8"/>
              </a:gs>
              <a:gs pos="100000">
                <a:srgbClr val="FCFDFC"/>
              </a:gs>
            </a:gsLst>
            <a:lin ang="16200000" scaled="0"/>
          </a:gradFill>
        </p:spPr>
      </p:pic>
      <p:sp>
        <p:nvSpPr>
          <p:cNvPr id="8" name="TextBox 7"/>
          <p:cNvSpPr txBox="1"/>
          <p:nvPr userDrawn="1"/>
        </p:nvSpPr>
        <p:spPr>
          <a:xfrm>
            <a:off x="320661" y="1568688"/>
            <a:ext cx="5676728" cy="1576849"/>
          </a:xfrm>
          <a:prstGeom prst="rect">
            <a:avLst/>
          </a:prstGeom>
          <a:noFill/>
        </p:spPr>
        <p:txBody>
          <a:bodyPr wrap="square" lIns="0" bIns="0" rtlCol="0">
            <a:noAutofit/>
          </a:bodyPr>
          <a:lstStyle/>
          <a:p>
            <a:r>
              <a:rPr lang="en-US" sz="3200" b="1">
                <a:solidFill>
                  <a:schemeClr val="accent1"/>
                </a:solidFill>
              </a:rPr>
              <a:t>Let Your Voice Be Heard.</a:t>
            </a:r>
          </a:p>
          <a:p>
            <a:r>
              <a:rPr lang="en-US" sz="2000" kern="1200">
                <a:solidFill>
                  <a:schemeClr val="tx1"/>
                </a:solidFill>
                <a:effectLst/>
                <a:latin typeface="+mn-lt"/>
                <a:ea typeface="+mn-ea"/>
                <a:cs typeface="+mn-cs"/>
              </a:rPr>
              <a:t>We invite you to contribute to </a:t>
            </a:r>
            <a:r>
              <a:rPr lang="en-US" sz="2000" b="1" kern="1200">
                <a:solidFill>
                  <a:schemeClr val="accent1"/>
                </a:solidFill>
                <a:effectLst/>
                <a:latin typeface="+mn-lt"/>
                <a:ea typeface="+mn-ea"/>
                <a:cs typeface="+mn-cs"/>
              </a:rPr>
              <a:t>The Staffing Stream, </a:t>
            </a:r>
            <a:r>
              <a:rPr lang="en-US" sz="2000" kern="1200">
                <a:solidFill>
                  <a:schemeClr val="tx1"/>
                </a:solidFill>
                <a:effectLst/>
                <a:latin typeface="+mn-lt"/>
                <a:ea typeface="+mn-ea"/>
                <a:cs typeface="+mn-cs"/>
              </a:rPr>
              <a:t>Staffing Industry Analysts’ guest blog, the acclaimed online thought leadership platform for voices in the Workforce Solutions Ecosystem.</a:t>
            </a:r>
          </a:p>
          <a:p>
            <a:endParaRPr lang="en-US" sz="2000" kern="1200">
              <a:solidFill>
                <a:schemeClr val="tx1"/>
              </a:solidFill>
              <a:effectLst/>
              <a:latin typeface="+mn-lt"/>
              <a:ea typeface="+mn-ea"/>
              <a:cs typeface="+mn-cs"/>
            </a:endParaRPr>
          </a:p>
          <a:p>
            <a:br>
              <a:rPr lang="en-US" sz="1400" kern="1200">
                <a:solidFill>
                  <a:schemeClr val="tx1"/>
                </a:solidFill>
                <a:effectLst/>
                <a:latin typeface="+mn-lt"/>
                <a:ea typeface="+mn-ea"/>
                <a:cs typeface="+mn-cs"/>
              </a:rPr>
            </a:br>
            <a:endParaRPr lang="en-US" sz="1400" kern="1200">
              <a:solidFill>
                <a:schemeClr val="tx1"/>
              </a:solidFill>
              <a:effectLst/>
              <a:latin typeface="+mn-lt"/>
              <a:ea typeface="+mn-ea"/>
              <a:cs typeface="+mn-cs"/>
            </a:endParaRPr>
          </a:p>
          <a:p>
            <a:br>
              <a:rPr lang="en-US" sz="1400" kern="1200">
                <a:solidFill>
                  <a:schemeClr val="tx1"/>
                </a:solidFill>
                <a:effectLst/>
                <a:latin typeface="+mn-lt"/>
                <a:ea typeface="+mn-ea"/>
                <a:cs typeface="+mn-cs"/>
              </a:rPr>
            </a:br>
            <a:r>
              <a:rPr lang="en-US" sz="2000" kern="1200">
                <a:solidFill>
                  <a:schemeClr val="accent1"/>
                </a:solidFill>
                <a:effectLst/>
                <a:latin typeface="+mn-lt"/>
                <a:ea typeface="+mn-ea"/>
                <a:cs typeface="+mn-cs"/>
              </a:rPr>
              <a:t>Join the conversation today and make a difference! </a:t>
            </a:r>
            <a:r>
              <a:rPr lang="en-US" sz="2000" b="1" kern="1200">
                <a:solidFill>
                  <a:schemeClr val="accent1"/>
                </a:solidFill>
                <a:effectLst/>
                <a:latin typeface="+mn-lt"/>
                <a:ea typeface="+mn-ea"/>
                <a:cs typeface="+mn-cs"/>
              </a:rPr>
              <a:t>www.thestaffingstream.com </a:t>
            </a:r>
            <a:endParaRPr lang="en-US" sz="2000" kern="1200">
              <a:solidFill>
                <a:schemeClr val="accent1"/>
              </a:solidFill>
              <a:effectLst/>
              <a:latin typeface="+mn-lt"/>
              <a:ea typeface="+mn-ea"/>
              <a:cs typeface="+mn-cs"/>
            </a:endParaRPr>
          </a:p>
          <a:p>
            <a:r>
              <a:rPr lang="en-US" sz="2000" kern="1200">
                <a:solidFill>
                  <a:schemeClr val="tx1"/>
                </a:solidFill>
                <a:effectLst/>
                <a:latin typeface="+mn-lt"/>
                <a:ea typeface="+mn-ea"/>
                <a:cs typeface="+mn-cs"/>
              </a:rPr>
              <a:t> </a:t>
            </a:r>
          </a:p>
        </p:txBody>
      </p:sp>
      <p:pic>
        <p:nvPicPr>
          <p:cNvPr id="5" name="Picture 4">
            <a:extLst>
              <a:ext uri="{FF2B5EF4-FFF2-40B4-BE49-F238E27FC236}">
                <a16:creationId xmlns:a16="http://schemas.microsoft.com/office/drawing/2014/main" id="{3840DD5D-DF27-BD41-ACF7-1F7D323B0732}"/>
              </a:ext>
            </a:extLst>
          </p:cNvPr>
          <p:cNvPicPr>
            <a:picLocks noChangeAspect="1"/>
          </p:cNvPicPr>
          <p:nvPr userDrawn="1"/>
        </p:nvPicPr>
        <p:blipFill>
          <a:blip r:embed="rId3"/>
          <a:stretch>
            <a:fillRect/>
          </a:stretch>
        </p:blipFill>
        <p:spPr>
          <a:xfrm>
            <a:off x="7959517" y="4346785"/>
            <a:ext cx="940527" cy="548640"/>
          </a:xfrm>
          <a:prstGeom prst="rect">
            <a:avLst/>
          </a:prstGeom>
        </p:spPr>
      </p:pic>
      <p:pic>
        <p:nvPicPr>
          <p:cNvPr id="6" name="Picture 5">
            <a:extLst>
              <a:ext uri="{FF2B5EF4-FFF2-40B4-BE49-F238E27FC236}">
                <a16:creationId xmlns:a16="http://schemas.microsoft.com/office/drawing/2014/main" id="{1F975A5A-7C9A-0A4D-B51B-6B05302A16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75974" y="1717488"/>
            <a:ext cx="2315113" cy="2336352"/>
          </a:xfrm>
          <a:prstGeom prst="rect">
            <a:avLst/>
          </a:prstGeom>
          <a:ln>
            <a:solidFill>
              <a:schemeClr val="tx1"/>
            </a:solidFill>
          </a:ln>
        </p:spPr>
      </p:pic>
    </p:spTree>
    <p:extLst>
      <p:ext uri="{BB962C8B-B14F-4D97-AF65-F5344CB8AC3E}">
        <p14:creationId xmlns:p14="http://schemas.microsoft.com/office/powerpoint/2010/main" val="3438011857"/>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Content w/o bull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390547"/>
      </p:ext>
    </p:extLst>
  </p:cSld>
  <p:clrMapOvr>
    <a:masterClrMapping/>
  </p:clrMapOvr>
  <mc:AlternateContent xmlns:mc="http://schemas.openxmlformats.org/markup-compatibility/2006" xmlns:p14="http://schemas.microsoft.com/office/powerpoint/2010/main">
    <mc:Choice Requires="p14">
      <p:transition p14:dur="0" advClick="0">
        <p:fade/>
      </p:transition>
    </mc:Choice>
    <mc:Fallback xmlns="">
      <p:transition advClick="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Buyer Webinar">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7010400" y="4983957"/>
            <a:ext cx="2133600" cy="159544"/>
          </a:xfrm>
          <a:prstGeom prst="rect">
            <a:avLst/>
          </a:prstGeom>
        </p:spPr>
        <p:txBody>
          <a:bodyPr vert="horz" lIns="91440" tIns="45720" rIns="91440" bIns="45720" rtlCol="0" anchor="ctr"/>
          <a:lstStyle>
            <a:lvl1pPr algn="r">
              <a:defRPr sz="900">
                <a:solidFill>
                  <a:schemeClr val="tx1"/>
                </a:solidFill>
                <a:latin typeface="Calibri"/>
                <a:cs typeface="Calibri"/>
              </a:defRPr>
            </a:lvl1pPr>
          </a:lstStyle>
          <a:p>
            <a:fld id="{A18EFF7F-E1FD-104A-8E29-BA259AF7B7FF}" type="slidenum">
              <a:rPr lang="en-US" smtClean="0"/>
              <a:pPr/>
              <a:t>‹#›</a:t>
            </a:fld>
            <a:endParaRPr lang="en-US"/>
          </a:p>
        </p:txBody>
      </p:sp>
      <p:pic>
        <p:nvPicPr>
          <p:cNvPr id="8" name="Picture 7"/>
          <p:cNvPicPr>
            <a:picLocks noChangeAspect="1"/>
          </p:cNvPicPr>
          <p:nvPr userDrawn="1"/>
        </p:nvPicPr>
        <p:blipFill>
          <a:blip r:embed="rId2"/>
          <a:stretch>
            <a:fillRect/>
          </a:stretch>
        </p:blipFill>
        <p:spPr>
          <a:xfrm>
            <a:off x="2145" y="1"/>
            <a:ext cx="9139710" cy="5153781"/>
          </a:xfrm>
          <a:prstGeom prst="rect">
            <a:avLst/>
          </a:prstGeom>
        </p:spPr>
      </p:pic>
    </p:spTree>
    <p:extLst>
      <p:ext uri="{BB962C8B-B14F-4D97-AF65-F5344CB8AC3E}">
        <p14:creationId xmlns:p14="http://schemas.microsoft.com/office/powerpoint/2010/main" val="274776071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C5DCD-7583-42BD-8FC0-192998CB5588}"/>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FD347D-3D96-4D79-911C-26131E70BF4E}"/>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39027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line Title, Bullets  (1-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4E0435-06B2-3944-ABB1-7F1F56279D4D}"/>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5" name="Content Placeholder 2">
            <a:extLst>
              <a:ext uri="{FF2B5EF4-FFF2-40B4-BE49-F238E27FC236}">
                <a16:creationId xmlns:a16="http://schemas.microsoft.com/office/drawing/2014/main" id="{09E1FB77-6439-3640-853E-868536A08593}"/>
              </a:ext>
            </a:extLst>
          </p:cNvPr>
          <p:cNvSpPr>
            <a:spLocks noGrp="1"/>
          </p:cNvSpPr>
          <p:nvPr>
            <p:ph idx="1" hasCustomPrompt="1"/>
          </p:nvPr>
        </p:nvSpPr>
        <p:spPr>
          <a:xfrm>
            <a:off x="0" y="932688"/>
            <a:ext cx="9144000" cy="3657600"/>
          </a:xfrm>
          <a:prstGeom prst="rect">
            <a:avLst/>
          </a:prstGeom>
        </p:spPr>
        <p:txBody>
          <a:bodyPr lIns="640080" tIns="274320" rIns="457200" bIns="0"/>
          <a:lstStyle>
            <a:lvl1pPr marL="228588" indent="-228588">
              <a:lnSpc>
                <a:spcPct val="100000"/>
              </a:lnSpc>
              <a:spcBef>
                <a:spcPts val="600"/>
              </a:spcBef>
              <a:spcAft>
                <a:spcPts val="0"/>
              </a:spcAft>
              <a:buClr>
                <a:srgbClr val="EE2E24"/>
              </a:buClr>
              <a:buSzPct val="90000"/>
              <a:buFont typeface="Wingdings" charset="2"/>
              <a:buChar char="§"/>
              <a:defRPr sz="2400" baseline="0"/>
            </a:lvl1pPr>
            <a:lvl2pPr marL="365107" indent="-187316">
              <a:lnSpc>
                <a:spcPct val="100000"/>
              </a:lnSpc>
              <a:spcBef>
                <a:spcPts val="0"/>
              </a:spcBef>
              <a:spcAft>
                <a:spcPts val="0"/>
              </a:spcAft>
              <a:buSzPct val="65000"/>
              <a:tabLst/>
              <a:defRPr sz="2200"/>
            </a:lvl2pPr>
            <a:lvl3pPr marL="574647" indent="-168267">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27463799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line Title, Bullets (2-col)">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9F9176-6264-DB4F-B26B-69639059B943}"/>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8" name="Content Placeholder 2">
            <a:extLst>
              <a:ext uri="{FF2B5EF4-FFF2-40B4-BE49-F238E27FC236}">
                <a16:creationId xmlns:a16="http://schemas.microsoft.com/office/drawing/2014/main" id="{134AA852-9FB1-9C4F-970F-720F92750D82}"/>
              </a:ext>
            </a:extLst>
          </p:cNvPr>
          <p:cNvSpPr>
            <a:spLocks noGrp="1"/>
          </p:cNvSpPr>
          <p:nvPr>
            <p:ph idx="1" hasCustomPrompt="1"/>
          </p:nvPr>
        </p:nvSpPr>
        <p:spPr>
          <a:xfrm>
            <a:off x="0" y="932688"/>
            <a:ext cx="9144000" cy="3657600"/>
          </a:xfrm>
          <a:prstGeom prst="rect">
            <a:avLst/>
          </a:prstGeom>
        </p:spPr>
        <p:txBody>
          <a:bodyPr lIns="640080" tIns="274320" rIns="457200" bIns="0" numCol="2" spcCol="320040"/>
          <a:lstStyle>
            <a:lvl1pPr marL="228588" indent="-228588">
              <a:lnSpc>
                <a:spcPct val="100000"/>
              </a:lnSpc>
              <a:spcBef>
                <a:spcPts val="600"/>
              </a:spcBef>
              <a:spcAft>
                <a:spcPts val="0"/>
              </a:spcAft>
              <a:buClr>
                <a:srgbClr val="EE2E24"/>
              </a:buClr>
              <a:buSzPct val="90000"/>
              <a:buFont typeface="Wingdings" charset="2"/>
              <a:buChar char="§"/>
              <a:defRPr sz="2400" baseline="0"/>
            </a:lvl1pPr>
            <a:lvl2pPr marL="365107" indent="-187316">
              <a:lnSpc>
                <a:spcPct val="100000"/>
              </a:lnSpc>
              <a:spcBef>
                <a:spcPts val="0"/>
              </a:spcBef>
              <a:spcAft>
                <a:spcPts val="0"/>
              </a:spcAft>
              <a:buSzPct val="65000"/>
              <a:tabLst/>
              <a:defRPr sz="2200"/>
            </a:lvl2pPr>
            <a:lvl3pPr marL="574647" indent="-168267">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28255696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6BE44902-F7D7-8148-B81A-BD4906FF47B0}"/>
              </a:ext>
            </a:extLst>
          </p:cNvPr>
          <p:cNvSpPr>
            <a:spLocks noGrp="1"/>
          </p:cNvSpPr>
          <p:nvPr>
            <p:ph idx="1" hasCustomPrompt="1"/>
          </p:nvPr>
        </p:nvSpPr>
        <p:spPr>
          <a:xfrm>
            <a:off x="3357473" y="914401"/>
            <a:ext cx="5786529" cy="3492500"/>
          </a:xfrm>
          <a:prstGeom prst="rect">
            <a:avLst/>
          </a:prstGeom>
        </p:spPr>
        <p:txBody>
          <a:bodyPr lIns="228600" tIns="274320" rIns="457200" bIns="0"/>
          <a:lstStyle>
            <a:lvl1pPr marL="228588" indent="-228588">
              <a:lnSpc>
                <a:spcPct val="100000"/>
              </a:lnSpc>
              <a:spcBef>
                <a:spcPts val="600"/>
              </a:spcBef>
              <a:spcAft>
                <a:spcPts val="0"/>
              </a:spcAft>
              <a:buClr>
                <a:srgbClr val="EE2E24"/>
              </a:buClr>
              <a:buSzPct val="90000"/>
              <a:buFont typeface="Wingdings" charset="2"/>
              <a:buChar char="§"/>
              <a:defRPr sz="2400" baseline="0"/>
            </a:lvl1pPr>
            <a:lvl2pPr marL="365107" indent="-187316">
              <a:lnSpc>
                <a:spcPct val="100000"/>
              </a:lnSpc>
              <a:spcBef>
                <a:spcPts val="0"/>
              </a:spcBef>
              <a:spcAft>
                <a:spcPts val="0"/>
              </a:spcAft>
              <a:buSzPct val="65000"/>
              <a:tabLst/>
              <a:defRPr sz="2200"/>
            </a:lvl2pPr>
            <a:lvl3pPr marL="574647" indent="-168267">
              <a:buSzPct val="100000"/>
              <a:buFont typeface=".AppleSystemUIFont" charset="-120"/>
              <a:buChar char="-"/>
              <a:tabLst/>
              <a:defRPr sz="2000" baseline="0"/>
            </a:lvl3pPr>
          </a:lstStyle>
          <a:p>
            <a:pPr lvl="0"/>
            <a:r>
              <a:rPr lang="en-US"/>
              <a:t>Content begins.</a:t>
            </a:r>
          </a:p>
        </p:txBody>
      </p:sp>
      <p:sp>
        <p:nvSpPr>
          <p:cNvPr id="7" name="Picture Placeholder 2">
            <a:extLst>
              <a:ext uri="{FF2B5EF4-FFF2-40B4-BE49-F238E27FC236}">
                <a16:creationId xmlns:a16="http://schemas.microsoft.com/office/drawing/2014/main" id="{40D37843-7DD1-3F4E-81F5-6028FB9F8970}"/>
              </a:ext>
            </a:extLst>
          </p:cNvPr>
          <p:cNvSpPr>
            <a:spLocks noGrp="1"/>
          </p:cNvSpPr>
          <p:nvPr>
            <p:ph type="pic" idx="10"/>
          </p:nvPr>
        </p:nvSpPr>
        <p:spPr>
          <a:xfrm>
            <a:off x="457202" y="1252729"/>
            <a:ext cx="2900271" cy="3154172"/>
          </a:xfrm>
          <a:prstGeom prst="rect">
            <a:avLst/>
          </a:prstGeom>
        </p:spPr>
        <p:txBody>
          <a:bodyPr lIns="0" tIns="0" rIns="0" bIns="0"/>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3" name="Title 1">
            <a:extLst>
              <a:ext uri="{FF2B5EF4-FFF2-40B4-BE49-F238E27FC236}">
                <a16:creationId xmlns:a16="http://schemas.microsoft.com/office/drawing/2014/main" id="{972F948D-B1DA-1F42-8B73-56A8DEBA237A}"/>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14" name="TextBox 13">
            <a:extLst>
              <a:ext uri="{FF2B5EF4-FFF2-40B4-BE49-F238E27FC236}">
                <a16:creationId xmlns:a16="http://schemas.microsoft.com/office/drawing/2014/main" id="{F587924C-3325-B549-987A-EDE7C9FF6CE6}"/>
              </a:ext>
            </a:extLst>
          </p:cNvPr>
          <p:cNvSpPr txBox="1"/>
          <p:nvPr userDrawn="1"/>
        </p:nvSpPr>
        <p:spPr>
          <a:xfrm>
            <a:off x="3133165" y="7691718"/>
            <a:ext cx="0" cy="0"/>
          </a:xfrm>
          <a:prstGeom prst="rect">
            <a:avLst/>
          </a:prstGeom>
          <a:noFill/>
        </p:spPr>
        <p:txBody>
          <a:bodyPr wrap="none" lIns="0" tIns="0" rIns="0" bIns="0" rtlCol="0">
            <a:noAutofit/>
          </a:bodyPr>
          <a:lstStyle/>
          <a:p>
            <a:pPr marL="228588" indent="-228588" algn="l">
              <a:lnSpc>
                <a:spcPts val="2800"/>
              </a:lnSpc>
              <a:spcAft>
                <a:spcPts val="600"/>
              </a:spcAft>
              <a:buClr>
                <a:srgbClr val="EE2E24"/>
              </a:buClr>
              <a:buSzPct val="90000"/>
              <a:buFont typeface="Wingdings" charset="2"/>
              <a:buChar char="§"/>
            </a:pPr>
            <a:endParaRPr lang="en-US" sz="2400"/>
          </a:p>
        </p:txBody>
      </p:sp>
      <p:sp>
        <p:nvSpPr>
          <p:cNvPr id="15" name="Text Placeholder 2">
            <a:extLst>
              <a:ext uri="{FF2B5EF4-FFF2-40B4-BE49-F238E27FC236}">
                <a16:creationId xmlns:a16="http://schemas.microsoft.com/office/drawing/2014/main" id="{F339235C-4B90-AA41-B165-35C65BC1B9FC}"/>
              </a:ext>
            </a:extLst>
          </p:cNvPr>
          <p:cNvSpPr>
            <a:spLocks noGrp="1"/>
          </p:cNvSpPr>
          <p:nvPr>
            <p:ph type="body" sz="quarter" idx="12" hasCustomPrompt="1"/>
          </p:nvPr>
        </p:nvSpPr>
        <p:spPr>
          <a:xfrm>
            <a:off x="0" y="4406902"/>
            <a:ext cx="9144000" cy="158750"/>
          </a:xfrm>
          <a:prstGeom prst="rect">
            <a:avLst/>
          </a:prstGeom>
        </p:spPr>
        <p:txBody>
          <a:bodyPr lIns="457200" tIns="91440" rIns="0" bIns="0" anchor="t" anchorCtr="0"/>
          <a:lstStyle>
            <a:lvl1pPr marL="0" indent="0" algn="l">
              <a:lnSpc>
                <a:spcPts val="1200"/>
              </a:lnSpc>
              <a:spcBef>
                <a:spcPts val="0"/>
              </a:spcBef>
              <a:buNone/>
              <a:defRPr sz="1100" b="0" i="1" baseline="0">
                <a:latin typeface="Times New Roman" charset="0"/>
                <a:ea typeface="Times New Roman" charset="0"/>
                <a:cs typeface="Times New Roman" charset="0"/>
              </a:defRPr>
            </a:lvl1pPr>
            <a:lvl2pPr marL="457178" indent="0">
              <a:buNone/>
              <a:defRPr sz="800" b="0" i="1">
                <a:latin typeface="Times New Roman" charset="0"/>
                <a:ea typeface="Times New Roman" charset="0"/>
                <a:cs typeface="Times New Roman" charset="0"/>
              </a:defRPr>
            </a:lvl2pPr>
            <a:lvl3pPr marL="914355" indent="0">
              <a:buNone/>
              <a:defRPr sz="800" b="0" i="1">
                <a:latin typeface="Times New Roman" charset="0"/>
                <a:ea typeface="Times New Roman" charset="0"/>
                <a:cs typeface="Times New Roman" charset="0"/>
              </a:defRPr>
            </a:lvl3pPr>
            <a:lvl4pPr marL="1371532" indent="0">
              <a:buNone/>
              <a:defRPr sz="800" b="0" i="1">
                <a:latin typeface="Times New Roman" charset="0"/>
                <a:ea typeface="Times New Roman" charset="0"/>
                <a:cs typeface="Times New Roman" charset="0"/>
              </a:defRPr>
            </a:lvl4pPr>
            <a:lvl5pPr marL="1828709"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13936311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line Title, Bullets, Image (Middl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01271E6-6347-C34F-BD24-0B01FCDAB74D}"/>
              </a:ext>
            </a:extLst>
          </p:cNvPr>
          <p:cNvSpPr>
            <a:spLocks noGrp="1"/>
          </p:cNvSpPr>
          <p:nvPr>
            <p:ph idx="1" hasCustomPrompt="1"/>
          </p:nvPr>
        </p:nvSpPr>
        <p:spPr>
          <a:xfrm>
            <a:off x="457203" y="3716529"/>
            <a:ext cx="8229599" cy="874522"/>
          </a:xfrm>
          <a:prstGeom prst="rect">
            <a:avLst/>
          </a:prstGeom>
        </p:spPr>
        <p:txBody>
          <a:bodyPr lIns="0" tIns="228600" rIns="228600" bIns="0"/>
          <a:lstStyle>
            <a:lvl1pPr marL="228588" indent="-228588">
              <a:lnSpc>
                <a:spcPct val="100000"/>
              </a:lnSpc>
              <a:spcBef>
                <a:spcPts val="600"/>
              </a:spcBef>
              <a:spcAft>
                <a:spcPts val="0"/>
              </a:spcAft>
              <a:buClr>
                <a:srgbClr val="EE2E24"/>
              </a:buClr>
              <a:buSzPct val="90000"/>
              <a:buFont typeface="Wingdings" charset="2"/>
              <a:buChar char="§"/>
              <a:defRPr sz="2400" baseline="0"/>
            </a:lvl1pPr>
            <a:lvl2pPr marL="365107" indent="-187316">
              <a:lnSpc>
                <a:spcPct val="100000"/>
              </a:lnSpc>
              <a:spcBef>
                <a:spcPts val="0"/>
              </a:spcBef>
              <a:spcAft>
                <a:spcPts val="0"/>
              </a:spcAft>
              <a:buSzPct val="65000"/>
              <a:tabLst/>
              <a:defRPr sz="2200"/>
            </a:lvl2pPr>
            <a:lvl3pPr marL="574647" indent="-168267">
              <a:buSzPct val="100000"/>
              <a:buFont typeface=".AppleSystemUIFont" charset="-120"/>
              <a:buChar char="-"/>
              <a:tabLst/>
              <a:defRPr sz="2000" baseline="0"/>
            </a:lvl3pPr>
          </a:lstStyle>
          <a:p>
            <a:pPr lvl="0"/>
            <a:r>
              <a:rPr lang="en-US"/>
              <a:t>Content begins.</a:t>
            </a:r>
          </a:p>
        </p:txBody>
      </p:sp>
      <p:sp>
        <p:nvSpPr>
          <p:cNvPr id="8" name="Picture Placeholder 2">
            <a:extLst>
              <a:ext uri="{FF2B5EF4-FFF2-40B4-BE49-F238E27FC236}">
                <a16:creationId xmlns:a16="http://schemas.microsoft.com/office/drawing/2014/main" id="{F6D62F9A-1E66-E044-ADD6-9FC68749E58F}"/>
              </a:ext>
            </a:extLst>
          </p:cNvPr>
          <p:cNvSpPr>
            <a:spLocks noGrp="1"/>
          </p:cNvSpPr>
          <p:nvPr>
            <p:ph type="pic" idx="10"/>
          </p:nvPr>
        </p:nvSpPr>
        <p:spPr>
          <a:xfrm>
            <a:off x="457203" y="1033275"/>
            <a:ext cx="8229599" cy="2370328"/>
          </a:xfrm>
          <a:prstGeom prst="rect">
            <a:avLst/>
          </a:prstGeom>
        </p:spPr>
        <p:txBody>
          <a:bodyPr lIns="0" tIns="0" rIns="0" bIns="0"/>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1" name="Text Placeholder 2">
            <a:extLst>
              <a:ext uri="{FF2B5EF4-FFF2-40B4-BE49-F238E27FC236}">
                <a16:creationId xmlns:a16="http://schemas.microsoft.com/office/drawing/2014/main" id="{5AFC1B72-D1A6-C142-8979-4ADE6690C628}"/>
              </a:ext>
            </a:extLst>
          </p:cNvPr>
          <p:cNvSpPr>
            <a:spLocks noGrp="1"/>
          </p:cNvSpPr>
          <p:nvPr>
            <p:ph type="body" sz="quarter" idx="12" hasCustomPrompt="1"/>
          </p:nvPr>
        </p:nvSpPr>
        <p:spPr>
          <a:xfrm>
            <a:off x="0" y="3454401"/>
            <a:ext cx="9144000" cy="22860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78" indent="0">
              <a:buNone/>
              <a:defRPr sz="800" b="0" i="1">
                <a:latin typeface="Times New Roman" charset="0"/>
                <a:ea typeface="Times New Roman" charset="0"/>
                <a:cs typeface="Times New Roman" charset="0"/>
              </a:defRPr>
            </a:lvl2pPr>
            <a:lvl3pPr marL="914355" indent="0">
              <a:buNone/>
              <a:defRPr sz="800" b="0" i="1">
                <a:latin typeface="Times New Roman" charset="0"/>
                <a:ea typeface="Times New Roman" charset="0"/>
                <a:cs typeface="Times New Roman" charset="0"/>
              </a:defRPr>
            </a:lvl3pPr>
            <a:lvl4pPr marL="1371532" indent="0">
              <a:buNone/>
              <a:defRPr sz="800" b="0" i="1">
                <a:latin typeface="Times New Roman" charset="0"/>
                <a:ea typeface="Times New Roman" charset="0"/>
                <a:cs typeface="Times New Roman" charset="0"/>
              </a:defRPr>
            </a:lvl4pPr>
            <a:lvl5pPr marL="1828709"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82C7D17A-D98A-244E-915A-01BCECBBF44E}"/>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Tree>
    <p:extLst>
      <p:ext uri="{BB962C8B-B14F-4D97-AF65-F5344CB8AC3E}">
        <p14:creationId xmlns:p14="http://schemas.microsoft.com/office/powerpoint/2010/main" val="32542303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DDA32724-F188-5947-9D3A-BA733C3F488D}"/>
              </a:ext>
            </a:extLst>
          </p:cNvPr>
          <p:cNvSpPr>
            <a:spLocks noGrp="1"/>
          </p:cNvSpPr>
          <p:nvPr>
            <p:ph type="pic" idx="10"/>
          </p:nvPr>
        </p:nvSpPr>
        <p:spPr>
          <a:xfrm>
            <a:off x="5791202" y="1252728"/>
            <a:ext cx="2900271" cy="3337560"/>
          </a:xfrm>
          <a:prstGeom prst="rect">
            <a:avLst/>
          </a:prstGeom>
        </p:spPr>
        <p:txBody>
          <a:bodyPr lIns="0" tIns="0" rIns="0" bIns="0"/>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1" name="Content Placeholder 2">
            <a:extLst>
              <a:ext uri="{FF2B5EF4-FFF2-40B4-BE49-F238E27FC236}">
                <a16:creationId xmlns:a16="http://schemas.microsoft.com/office/drawing/2014/main" id="{938F0ADA-BE58-3F4C-8348-B5E01C974D3C}"/>
              </a:ext>
            </a:extLst>
          </p:cNvPr>
          <p:cNvSpPr>
            <a:spLocks noGrp="1"/>
          </p:cNvSpPr>
          <p:nvPr>
            <p:ph idx="1" hasCustomPrompt="1"/>
          </p:nvPr>
        </p:nvSpPr>
        <p:spPr>
          <a:xfrm>
            <a:off x="1" y="932688"/>
            <a:ext cx="5791200" cy="3657600"/>
          </a:xfrm>
          <a:prstGeom prst="rect">
            <a:avLst/>
          </a:prstGeom>
        </p:spPr>
        <p:txBody>
          <a:bodyPr lIns="640080" tIns="274320" rIns="228600" bIns="0"/>
          <a:lstStyle>
            <a:lvl1pPr marL="228588" indent="-228588">
              <a:lnSpc>
                <a:spcPct val="100000"/>
              </a:lnSpc>
              <a:spcBef>
                <a:spcPts val="600"/>
              </a:spcBef>
              <a:spcAft>
                <a:spcPts val="0"/>
              </a:spcAft>
              <a:buClr>
                <a:srgbClr val="EE2E24"/>
              </a:buClr>
              <a:buSzPct val="90000"/>
              <a:buFont typeface="Wingdings" charset="2"/>
              <a:buChar char="§"/>
              <a:defRPr sz="2400" baseline="0"/>
            </a:lvl1pPr>
            <a:lvl2pPr marL="365107" indent="-187316">
              <a:lnSpc>
                <a:spcPct val="100000"/>
              </a:lnSpc>
              <a:spcBef>
                <a:spcPts val="0"/>
              </a:spcBef>
              <a:spcAft>
                <a:spcPts val="0"/>
              </a:spcAft>
              <a:buSzPct val="65000"/>
              <a:tabLst/>
              <a:defRPr sz="2200"/>
            </a:lvl2pPr>
            <a:lvl3pPr marL="574647" indent="-168267">
              <a:buSzPct val="100000"/>
              <a:buFont typeface=".AppleSystemUIFont" charset="-120"/>
              <a:buChar char="-"/>
              <a:tabLst/>
              <a:defRPr sz="2000" baseline="0"/>
            </a:lvl3pPr>
          </a:lstStyle>
          <a:p>
            <a:pPr lvl="0"/>
            <a:r>
              <a:rPr lang="en-US"/>
              <a:t>Content begins.</a:t>
            </a:r>
          </a:p>
        </p:txBody>
      </p:sp>
      <p:sp>
        <p:nvSpPr>
          <p:cNvPr id="12" name="Title 1">
            <a:extLst>
              <a:ext uri="{FF2B5EF4-FFF2-40B4-BE49-F238E27FC236}">
                <a16:creationId xmlns:a16="http://schemas.microsoft.com/office/drawing/2014/main" id="{EB19CD61-BFC6-1F4B-88D0-E57A3741DCD5}"/>
              </a:ext>
            </a:extLst>
          </p:cNvPr>
          <p:cNvSpPr>
            <a:spLocks noGrp="1"/>
          </p:cNvSpPr>
          <p:nvPr>
            <p:ph type="ctrTitle" hasCustomPrompt="1"/>
          </p:nvPr>
        </p:nvSpPr>
        <p:spPr>
          <a:xfrm>
            <a:off x="0" y="566928"/>
            <a:ext cx="9144000" cy="347472"/>
          </a:xfrm>
          <a:prstGeom prst="rect">
            <a:avLst/>
          </a:prstGeom>
        </p:spPr>
        <p:txBody>
          <a:bodyPr lIns="457200" tIns="0" rIns="1645920" bIns="0"/>
          <a:lstStyle>
            <a:lvl1pPr algn="l">
              <a:lnSpc>
                <a:spcPct val="100000"/>
              </a:lnSpc>
              <a:defRPr sz="3200" b="1" baseline="0">
                <a:latin typeface="+mn-lt"/>
              </a:defRPr>
            </a:lvl1pPr>
          </a:lstStyle>
          <a:p>
            <a:r>
              <a:rPr lang="en-US"/>
              <a:t>Insert 1-line Title with Initial Caps</a:t>
            </a:r>
          </a:p>
        </p:txBody>
      </p:sp>
      <p:sp>
        <p:nvSpPr>
          <p:cNvPr id="13" name="Text Placeholder 2">
            <a:extLst>
              <a:ext uri="{FF2B5EF4-FFF2-40B4-BE49-F238E27FC236}">
                <a16:creationId xmlns:a16="http://schemas.microsoft.com/office/drawing/2014/main" id="{E9C35DD7-3AC6-FD40-A5D4-7C337570D8D2}"/>
              </a:ext>
            </a:extLst>
          </p:cNvPr>
          <p:cNvSpPr>
            <a:spLocks noGrp="1"/>
          </p:cNvSpPr>
          <p:nvPr>
            <p:ph type="body" sz="quarter" idx="13" hasCustomPrompt="1"/>
          </p:nvPr>
        </p:nvSpPr>
        <p:spPr>
          <a:xfrm>
            <a:off x="0" y="4406902"/>
            <a:ext cx="9144000" cy="15875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78" indent="0">
              <a:buNone/>
              <a:defRPr sz="800" b="0" i="1">
                <a:latin typeface="Times New Roman" charset="0"/>
                <a:ea typeface="Times New Roman" charset="0"/>
                <a:cs typeface="Times New Roman" charset="0"/>
              </a:defRPr>
            </a:lvl2pPr>
            <a:lvl3pPr marL="914355" indent="0">
              <a:buNone/>
              <a:defRPr sz="800" b="0" i="1">
                <a:latin typeface="Times New Roman" charset="0"/>
                <a:ea typeface="Times New Roman" charset="0"/>
                <a:cs typeface="Times New Roman" charset="0"/>
              </a:defRPr>
            </a:lvl3pPr>
            <a:lvl4pPr marL="1371532" indent="0">
              <a:buNone/>
              <a:defRPr sz="800" b="0" i="1">
                <a:latin typeface="Times New Roman" charset="0"/>
                <a:ea typeface="Times New Roman" charset="0"/>
                <a:cs typeface="Times New Roman" charset="0"/>
              </a:defRPr>
            </a:lvl4pPr>
            <a:lvl5pPr marL="1828709"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905331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line Title, Bullets  (1-co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292445-490C-CB43-B319-97965514EE95}"/>
              </a:ext>
            </a:extLst>
          </p:cNvPr>
          <p:cNvSpPr>
            <a:spLocks noGrp="1"/>
          </p:cNvSpPr>
          <p:nvPr>
            <p:ph type="ctrTitle" hasCustomPrompt="1"/>
          </p:nvPr>
        </p:nvSpPr>
        <p:spPr>
          <a:xfrm>
            <a:off x="0" y="650852"/>
            <a:ext cx="9144000" cy="885848"/>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9" name="Content Placeholder 2">
            <a:extLst>
              <a:ext uri="{FF2B5EF4-FFF2-40B4-BE49-F238E27FC236}">
                <a16:creationId xmlns:a16="http://schemas.microsoft.com/office/drawing/2014/main" id="{807D4823-CE9C-6545-B134-9A3ED5BA62F0}"/>
              </a:ext>
            </a:extLst>
          </p:cNvPr>
          <p:cNvSpPr>
            <a:spLocks noGrp="1"/>
          </p:cNvSpPr>
          <p:nvPr>
            <p:ph idx="1" hasCustomPrompt="1"/>
          </p:nvPr>
        </p:nvSpPr>
        <p:spPr>
          <a:xfrm>
            <a:off x="0" y="1536701"/>
            <a:ext cx="9144000" cy="3054349"/>
          </a:xfrm>
          <a:prstGeom prst="rect">
            <a:avLst/>
          </a:prstGeom>
        </p:spPr>
        <p:txBody>
          <a:bodyPr lIns="640080" tIns="274320" rIns="457200" bIns="0"/>
          <a:lstStyle>
            <a:lvl1pPr marL="228600" indent="-228600">
              <a:lnSpc>
                <a:spcPct val="100000"/>
              </a:lnSpc>
              <a:spcBef>
                <a:spcPts val="600"/>
              </a:spcBef>
              <a:spcAft>
                <a:spcPts val="0"/>
              </a:spcAft>
              <a:buClr>
                <a:srgbClr val="EE2E24"/>
              </a:buClr>
              <a:buSzPct val="90000"/>
              <a:buFont typeface="Wingdings" charset="2"/>
              <a:buChar char="§"/>
              <a:defRPr sz="2400" baseline="0"/>
            </a:lvl1pPr>
            <a:lvl2pPr marL="365125" indent="-187325">
              <a:lnSpc>
                <a:spcPct val="100000"/>
              </a:lnSpc>
              <a:spcBef>
                <a:spcPts val="0"/>
              </a:spcBef>
              <a:spcAft>
                <a:spcPts val="0"/>
              </a:spcAft>
              <a:buSzPct val="65000"/>
              <a:tabLst/>
              <a:defRPr sz="2200"/>
            </a:lvl2pPr>
            <a:lvl3pPr marL="574675" indent="-168275">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4347872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line Title, Bullets  (1-col)">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5292445-490C-CB43-B319-97965514EE95}"/>
              </a:ext>
            </a:extLst>
          </p:cNvPr>
          <p:cNvSpPr>
            <a:spLocks noGrp="1"/>
          </p:cNvSpPr>
          <p:nvPr>
            <p:ph type="ctrTitle" hasCustomPrompt="1"/>
          </p:nvPr>
        </p:nvSpPr>
        <p:spPr>
          <a:xfrm>
            <a:off x="0" y="650854"/>
            <a:ext cx="9144000" cy="885848"/>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9" name="Content Placeholder 2">
            <a:extLst>
              <a:ext uri="{FF2B5EF4-FFF2-40B4-BE49-F238E27FC236}">
                <a16:creationId xmlns:a16="http://schemas.microsoft.com/office/drawing/2014/main" id="{807D4823-CE9C-6545-B134-9A3ED5BA62F0}"/>
              </a:ext>
            </a:extLst>
          </p:cNvPr>
          <p:cNvSpPr>
            <a:spLocks noGrp="1"/>
          </p:cNvSpPr>
          <p:nvPr>
            <p:ph idx="1" hasCustomPrompt="1"/>
          </p:nvPr>
        </p:nvSpPr>
        <p:spPr>
          <a:xfrm>
            <a:off x="0" y="1536703"/>
            <a:ext cx="9144000" cy="3054349"/>
          </a:xfrm>
          <a:prstGeom prst="rect">
            <a:avLst/>
          </a:prstGeom>
        </p:spPr>
        <p:txBody>
          <a:bodyPr lIns="640080" tIns="274320" rIns="457200" bIns="0"/>
          <a:lstStyle>
            <a:lvl1pPr marL="228588" indent="-228588">
              <a:lnSpc>
                <a:spcPct val="100000"/>
              </a:lnSpc>
              <a:spcBef>
                <a:spcPts val="600"/>
              </a:spcBef>
              <a:spcAft>
                <a:spcPts val="0"/>
              </a:spcAft>
              <a:buClr>
                <a:srgbClr val="EE2E24"/>
              </a:buClr>
              <a:buSzPct val="90000"/>
              <a:buFont typeface="Wingdings" charset="2"/>
              <a:buChar char="§"/>
              <a:defRPr sz="2400" baseline="0"/>
            </a:lvl1pPr>
            <a:lvl2pPr marL="365107" indent="-187316">
              <a:lnSpc>
                <a:spcPct val="100000"/>
              </a:lnSpc>
              <a:spcBef>
                <a:spcPts val="0"/>
              </a:spcBef>
              <a:spcAft>
                <a:spcPts val="0"/>
              </a:spcAft>
              <a:buSzPct val="65000"/>
              <a:tabLst/>
              <a:defRPr sz="2200"/>
            </a:lvl2pPr>
            <a:lvl3pPr marL="574647" indent="-168267">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2140837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line Title, Bullets (2-co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1BCD45-8F2C-674C-A25F-AB27DC10BA7E}"/>
              </a:ext>
            </a:extLst>
          </p:cNvPr>
          <p:cNvSpPr>
            <a:spLocks noGrp="1"/>
          </p:cNvSpPr>
          <p:nvPr>
            <p:ph type="ctrTitle" hasCustomPrompt="1"/>
          </p:nvPr>
        </p:nvSpPr>
        <p:spPr>
          <a:xfrm>
            <a:off x="0" y="650854"/>
            <a:ext cx="9144000" cy="885848"/>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5" name="Content Placeholder 2">
            <a:extLst>
              <a:ext uri="{FF2B5EF4-FFF2-40B4-BE49-F238E27FC236}">
                <a16:creationId xmlns:a16="http://schemas.microsoft.com/office/drawing/2014/main" id="{4C0164EA-5CF0-934A-B55B-8071ECB4FC41}"/>
              </a:ext>
            </a:extLst>
          </p:cNvPr>
          <p:cNvSpPr>
            <a:spLocks noGrp="1"/>
          </p:cNvSpPr>
          <p:nvPr>
            <p:ph idx="1" hasCustomPrompt="1"/>
          </p:nvPr>
        </p:nvSpPr>
        <p:spPr>
          <a:xfrm>
            <a:off x="0" y="1536703"/>
            <a:ext cx="9144000" cy="3054349"/>
          </a:xfrm>
          <a:prstGeom prst="rect">
            <a:avLst/>
          </a:prstGeom>
        </p:spPr>
        <p:txBody>
          <a:bodyPr lIns="640080" tIns="274320" rIns="457200" bIns="0" numCol="2" spcCol="320040"/>
          <a:lstStyle>
            <a:lvl1pPr marL="228588" indent="-228588">
              <a:lnSpc>
                <a:spcPct val="100000"/>
              </a:lnSpc>
              <a:spcBef>
                <a:spcPts val="600"/>
              </a:spcBef>
              <a:spcAft>
                <a:spcPts val="0"/>
              </a:spcAft>
              <a:buClr>
                <a:srgbClr val="EE2E24"/>
              </a:buClr>
              <a:buSzPct val="90000"/>
              <a:buFont typeface="Wingdings" charset="2"/>
              <a:buChar char="§"/>
              <a:defRPr sz="2400" baseline="0"/>
            </a:lvl1pPr>
            <a:lvl2pPr marL="365107" indent="-187316">
              <a:lnSpc>
                <a:spcPct val="100000"/>
              </a:lnSpc>
              <a:spcBef>
                <a:spcPts val="0"/>
              </a:spcBef>
              <a:spcAft>
                <a:spcPts val="0"/>
              </a:spcAft>
              <a:buSzPct val="65000"/>
              <a:tabLst/>
              <a:defRPr sz="2200"/>
            </a:lvl2pPr>
            <a:lvl3pPr marL="574647" indent="-168267">
              <a:buSzPct val="100000"/>
              <a:buFont typeface=".AppleSystemUIFont" charset="-120"/>
              <a:buChar char="-"/>
              <a:tabLst/>
              <a:defRPr sz="2000" baseline="0"/>
            </a:lvl3pPr>
          </a:lstStyle>
          <a:p>
            <a:pPr lvl="0"/>
            <a:r>
              <a:rPr lang="en-US"/>
              <a:t>Content begins.</a:t>
            </a:r>
          </a:p>
        </p:txBody>
      </p:sp>
    </p:spTree>
    <p:extLst>
      <p:ext uri="{BB962C8B-B14F-4D97-AF65-F5344CB8AC3E}">
        <p14:creationId xmlns:p14="http://schemas.microsoft.com/office/powerpoint/2010/main" val="95233666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line Title, Bullets, Image (Lef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308B151-E1CF-624E-93AA-9730CD722795}"/>
              </a:ext>
            </a:extLst>
          </p:cNvPr>
          <p:cNvSpPr>
            <a:spLocks noGrp="1"/>
          </p:cNvSpPr>
          <p:nvPr>
            <p:ph idx="1" hasCustomPrompt="1"/>
          </p:nvPr>
        </p:nvSpPr>
        <p:spPr>
          <a:xfrm>
            <a:off x="3357473" y="1444753"/>
            <a:ext cx="5786529" cy="2962148"/>
          </a:xfrm>
          <a:prstGeom prst="rect">
            <a:avLst/>
          </a:prstGeom>
        </p:spPr>
        <p:txBody>
          <a:bodyPr lIns="228600" tIns="274320" rIns="457200" bIns="0"/>
          <a:lstStyle>
            <a:lvl1pPr marL="228588" indent="-228588">
              <a:lnSpc>
                <a:spcPct val="100000"/>
              </a:lnSpc>
              <a:spcBef>
                <a:spcPts val="600"/>
              </a:spcBef>
              <a:spcAft>
                <a:spcPts val="0"/>
              </a:spcAft>
              <a:buClr>
                <a:srgbClr val="EE2E24"/>
              </a:buClr>
              <a:buSzPct val="90000"/>
              <a:buFont typeface="Wingdings" charset="2"/>
              <a:buChar char="§"/>
              <a:defRPr sz="2400" baseline="0"/>
            </a:lvl1pPr>
            <a:lvl2pPr marL="365107" indent="-187316">
              <a:lnSpc>
                <a:spcPct val="100000"/>
              </a:lnSpc>
              <a:spcBef>
                <a:spcPts val="0"/>
              </a:spcBef>
              <a:spcAft>
                <a:spcPts val="0"/>
              </a:spcAft>
              <a:buSzPct val="65000"/>
              <a:tabLst/>
              <a:defRPr sz="2200"/>
            </a:lvl2pPr>
            <a:lvl3pPr marL="574647" indent="-168267">
              <a:buSzPct val="100000"/>
              <a:buFont typeface=".AppleSystemUIFont" charset="-120"/>
              <a:buChar char="-"/>
              <a:tabLst/>
              <a:defRPr sz="2000" baseline="0"/>
            </a:lvl3pPr>
          </a:lstStyle>
          <a:p>
            <a:pPr lvl="0"/>
            <a:r>
              <a:rPr lang="en-US"/>
              <a:t>Content begins.</a:t>
            </a:r>
          </a:p>
        </p:txBody>
      </p:sp>
      <p:sp>
        <p:nvSpPr>
          <p:cNvPr id="8" name="Picture Placeholder 2">
            <a:extLst>
              <a:ext uri="{FF2B5EF4-FFF2-40B4-BE49-F238E27FC236}">
                <a16:creationId xmlns:a16="http://schemas.microsoft.com/office/drawing/2014/main" id="{F26893B3-CD7F-334C-9A09-B93EF89DE33C}"/>
              </a:ext>
            </a:extLst>
          </p:cNvPr>
          <p:cNvSpPr>
            <a:spLocks noGrp="1"/>
          </p:cNvSpPr>
          <p:nvPr>
            <p:ph type="pic" idx="10"/>
          </p:nvPr>
        </p:nvSpPr>
        <p:spPr>
          <a:xfrm>
            <a:off x="457202" y="1727202"/>
            <a:ext cx="2900271" cy="2679700"/>
          </a:xfrm>
          <a:prstGeom prst="rect">
            <a:avLst/>
          </a:prstGeom>
        </p:spPr>
        <p:txBody>
          <a:bodyPr lIns="0" tIns="0" rIns="0" bIns="0"/>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1" name="Text Placeholder 2">
            <a:extLst>
              <a:ext uri="{FF2B5EF4-FFF2-40B4-BE49-F238E27FC236}">
                <a16:creationId xmlns:a16="http://schemas.microsoft.com/office/drawing/2014/main" id="{D1F2F93E-4F68-1E45-B963-084A59562850}"/>
              </a:ext>
            </a:extLst>
          </p:cNvPr>
          <p:cNvSpPr>
            <a:spLocks noGrp="1"/>
          </p:cNvSpPr>
          <p:nvPr>
            <p:ph type="body" sz="quarter" idx="12" hasCustomPrompt="1"/>
          </p:nvPr>
        </p:nvSpPr>
        <p:spPr>
          <a:xfrm>
            <a:off x="0" y="4406902"/>
            <a:ext cx="9144000" cy="158750"/>
          </a:xfrm>
          <a:prstGeom prst="rect">
            <a:avLst/>
          </a:prstGeom>
        </p:spPr>
        <p:txBody>
          <a:bodyPr lIns="457200" tIns="91440" rIns="0" bIns="0" anchor="t" anchorCtr="0"/>
          <a:lstStyle>
            <a:lvl1pPr marL="0" indent="0" algn="l">
              <a:lnSpc>
                <a:spcPts val="1200"/>
              </a:lnSpc>
              <a:spcBef>
                <a:spcPts val="0"/>
              </a:spcBef>
              <a:buNone/>
              <a:defRPr sz="1100" b="0" i="1" baseline="0">
                <a:latin typeface="Times New Roman" charset="0"/>
                <a:ea typeface="Times New Roman" charset="0"/>
                <a:cs typeface="Times New Roman" charset="0"/>
              </a:defRPr>
            </a:lvl1pPr>
            <a:lvl2pPr marL="457178" indent="0">
              <a:buNone/>
              <a:defRPr sz="800" b="0" i="1">
                <a:latin typeface="Times New Roman" charset="0"/>
                <a:ea typeface="Times New Roman" charset="0"/>
                <a:cs typeface="Times New Roman" charset="0"/>
              </a:defRPr>
            </a:lvl2pPr>
            <a:lvl3pPr marL="914355" indent="0">
              <a:buNone/>
              <a:defRPr sz="800" b="0" i="1">
                <a:latin typeface="Times New Roman" charset="0"/>
                <a:ea typeface="Times New Roman" charset="0"/>
                <a:cs typeface="Times New Roman" charset="0"/>
              </a:defRPr>
            </a:lvl3pPr>
            <a:lvl4pPr marL="1371532" indent="0">
              <a:buNone/>
              <a:defRPr sz="800" b="0" i="1">
                <a:latin typeface="Times New Roman" charset="0"/>
                <a:ea typeface="Times New Roman" charset="0"/>
                <a:cs typeface="Times New Roman" charset="0"/>
              </a:defRPr>
            </a:lvl4pPr>
            <a:lvl5pPr marL="1828709"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
        <p:nvSpPr>
          <p:cNvPr id="13" name="Title 1">
            <a:extLst>
              <a:ext uri="{FF2B5EF4-FFF2-40B4-BE49-F238E27FC236}">
                <a16:creationId xmlns:a16="http://schemas.microsoft.com/office/drawing/2014/main" id="{217C854F-8BF8-6F4B-AF72-BD1F1418BCC2}"/>
              </a:ext>
            </a:extLst>
          </p:cNvPr>
          <p:cNvSpPr>
            <a:spLocks noGrp="1"/>
          </p:cNvSpPr>
          <p:nvPr>
            <p:ph type="ctrTitle" hasCustomPrompt="1"/>
          </p:nvPr>
        </p:nvSpPr>
        <p:spPr>
          <a:xfrm>
            <a:off x="0" y="566928"/>
            <a:ext cx="9144000" cy="9189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14" name="TextBox 13">
            <a:extLst>
              <a:ext uri="{FF2B5EF4-FFF2-40B4-BE49-F238E27FC236}">
                <a16:creationId xmlns:a16="http://schemas.microsoft.com/office/drawing/2014/main" id="{70E123C8-D660-1542-ACDF-BB89E732CF34}"/>
              </a:ext>
            </a:extLst>
          </p:cNvPr>
          <p:cNvSpPr txBox="1"/>
          <p:nvPr userDrawn="1"/>
        </p:nvSpPr>
        <p:spPr>
          <a:xfrm>
            <a:off x="3133165" y="7691718"/>
            <a:ext cx="0" cy="0"/>
          </a:xfrm>
          <a:prstGeom prst="rect">
            <a:avLst/>
          </a:prstGeom>
          <a:noFill/>
        </p:spPr>
        <p:txBody>
          <a:bodyPr wrap="none" lIns="0" tIns="0" rIns="0" bIns="0" rtlCol="0">
            <a:noAutofit/>
          </a:bodyPr>
          <a:lstStyle/>
          <a:p>
            <a:pPr marL="228588" indent="-228588" algn="l">
              <a:lnSpc>
                <a:spcPts val="2800"/>
              </a:lnSpc>
              <a:spcAft>
                <a:spcPts val="600"/>
              </a:spcAft>
              <a:buClr>
                <a:srgbClr val="EE2E24"/>
              </a:buClr>
              <a:buSzPct val="90000"/>
              <a:buFont typeface="Wingdings" charset="2"/>
              <a:buChar char="§"/>
            </a:pPr>
            <a:endParaRPr lang="en-US" sz="2400"/>
          </a:p>
        </p:txBody>
      </p:sp>
    </p:spTree>
    <p:extLst>
      <p:ext uri="{BB962C8B-B14F-4D97-AF65-F5344CB8AC3E}">
        <p14:creationId xmlns:p14="http://schemas.microsoft.com/office/powerpoint/2010/main" val="24134489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line Title, Bullets, Image (Middl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BF6076B6-CD60-144D-9DB8-6BF1BE80C121}"/>
              </a:ext>
            </a:extLst>
          </p:cNvPr>
          <p:cNvSpPr>
            <a:spLocks noGrp="1"/>
          </p:cNvSpPr>
          <p:nvPr>
            <p:ph type="pic" idx="10"/>
          </p:nvPr>
        </p:nvSpPr>
        <p:spPr>
          <a:xfrm>
            <a:off x="457203" y="1600200"/>
            <a:ext cx="8229598" cy="2194560"/>
          </a:xfrm>
          <a:prstGeom prst="rect">
            <a:avLst/>
          </a:prstGeom>
        </p:spPr>
        <p:txBody>
          <a:bodyPr lIns="0" tIns="0" rIns="0" bIns="0"/>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6" name="Title 1">
            <a:extLst>
              <a:ext uri="{FF2B5EF4-FFF2-40B4-BE49-F238E27FC236}">
                <a16:creationId xmlns:a16="http://schemas.microsoft.com/office/drawing/2014/main" id="{7506BC5F-249F-DD4C-9F8F-A091BB2DE77B}"/>
              </a:ext>
            </a:extLst>
          </p:cNvPr>
          <p:cNvSpPr>
            <a:spLocks noGrp="1"/>
          </p:cNvSpPr>
          <p:nvPr>
            <p:ph type="ctrTitle" hasCustomPrompt="1"/>
          </p:nvPr>
        </p:nvSpPr>
        <p:spPr>
          <a:xfrm>
            <a:off x="0" y="566928"/>
            <a:ext cx="9144000" cy="8554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8" name="Content Placeholder 2">
            <a:extLst>
              <a:ext uri="{FF2B5EF4-FFF2-40B4-BE49-F238E27FC236}">
                <a16:creationId xmlns:a16="http://schemas.microsoft.com/office/drawing/2014/main" id="{6481FBE1-8902-8242-8C3C-F0360AE65EBA}"/>
              </a:ext>
            </a:extLst>
          </p:cNvPr>
          <p:cNvSpPr>
            <a:spLocks noGrp="1"/>
          </p:cNvSpPr>
          <p:nvPr>
            <p:ph idx="1" hasCustomPrompt="1"/>
          </p:nvPr>
        </p:nvSpPr>
        <p:spPr>
          <a:xfrm>
            <a:off x="457205" y="4083051"/>
            <a:ext cx="8229599" cy="495300"/>
          </a:xfrm>
          <a:prstGeom prst="rect">
            <a:avLst/>
          </a:prstGeom>
        </p:spPr>
        <p:txBody>
          <a:bodyPr lIns="0" tIns="228600" rIns="228600" bIns="0"/>
          <a:lstStyle>
            <a:lvl1pPr marL="228588" indent="-228588">
              <a:lnSpc>
                <a:spcPct val="100000"/>
              </a:lnSpc>
              <a:spcBef>
                <a:spcPts val="600"/>
              </a:spcBef>
              <a:spcAft>
                <a:spcPts val="0"/>
              </a:spcAft>
              <a:buClr>
                <a:srgbClr val="EE2E24"/>
              </a:buClr>
              <a:buSzPct val="90000"/>
              <a:buFont typeface="Wingdings" charset="2"/>
              <a:buChar char="§"/>
              <a:defRPr sz="2400" baseline="0"/>
            </a:lvl1pPr>
            <a:lvl2pPr marL="365107" indent="-187316">
              <a:lnSpc>
                <a:spcPct val="100000"/>
              </a:lnSpc>
              <a:spcBef>
                <a:spcPts val="0"/>
              </a:spcBef>
              <a:spcAft>
                <a:spcPts val="0"/>
              </a:spcAft>
              <a:buSzPct val="65000"/>
              <a:tabLst/>
              <a:defRPr sz="2200"/>
            </a:lvl2pPr>
            <a:lvl3pPr marL="574647" indent="-168267">
              <a:buSzPct val="100000"/>
              <a:buFont typeface=".AppleSystemUIFont" charset="-120"/>
              <a:buChar char="-"/>
              <a:tabLst/>
              <a:defRPr sz="2000" baseline="0"/>
            </a:lvl3pPr>
          </a:lstStyle>
          <a:p>
            <a:pPr lvl="0"/>
            <a:r>
              <a:rPr lang="en-US"/>
              <a:t>Content begins.</a:t>
            </a:r>
          </a:p>
        </p:txBody>
      </p:sp>
      <p:sp>
        <p:nvSpPr>
          <p:cNvPr id="11" name="Text Placeholder 2">
            <a:extLst>
              <a:ext uri="{FF2B5EF4-FFF2-40B4-BE49-F238E27FC236}">
                <a16:creationId xmlns:a16="http://schemas.microsoft.com/office/drawing/2014/main" id="{A31DF012-4826-9F4A-BEED-415613B8A109}"/>
              </a:ext>
            </a:extLst>
          </p:cNvPr>
          <p:cNvSpPr>
            <a:spLocks noGrp="1"/>
          </p:cNvSpPr>
          <p:nvPr>
            <p:ph type="body" sz="quarter" idx="12" hasCustomPrompt="1"/>
          </p:nvPr>
        </p:nvSpPr>
        <p:spPr>
          <a:xfrm>
            <a:off x="2" y="3820923"/>
            <a:ext cx="9144000" cy="22860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78" indent="0">
              <a:buNone/>
              <a:defRPr sz="800" b="0" i="1">
                <a:latin typeface="Times New Roman" charset="0"/>
                <a:ea typeface="Times New Roman" charset="0"/>
                <a:cs typeface="Times New Roman" charset="0"/>
              </a:defRPr>
            </a:lvl2pPr>
            <a:lvl3pPr marL="914355" indent="0">
              <a:buNone/>
              <a:defRPr sz="800" b="0" i="1">
                <a:latin typeface="Times New Roman" charset="0"/>
                <a:ea typeface="Times New Roman" charset="0"/>
                <a:cs typeface="Times New Roman" charset="0"/>
              </a:defRPr>
            </a:lvl3pPr>
            <a:lvl4pPr marL="1371532" indent="0">
              <a:buNone/>
              <a:defRPr sz="800" b="0" i="1">
                <a:latin typeface="Times New Roman" charset="0"/>
                <a:ea typeface="Times New Roman" charset="0"/>
                <a:cs typeface="Times New Roman" charset="0"/>
              </a:defRPr>
            </a:lvl4pPr>
            <a:lvl5pPr marL="1828709"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17037109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line Title, Bullets, Image (Righ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27D25B9-B86E-6C4C-BDBB-B038D3E52C9C}"/>
              </a:ext>
            </a:extLst>
          </p:cNvPr>
          <p:cNvSpPr>
            <a:spLocks noGrp="1"/>
          </p:cNvSpPr>
          <p:nvPr>
            <p:ph type="pic" idx="10"/>
          </p:nvPr>
        </p:nvSpPr>
        <p:spPr>
          <a:xfrm>
            <a:off x="5791202" y="1728216"/>
            <a:ext cx="2900271" cy="2679192"/>
          </a:xfrm>
          <a:prstGeom prst="rect">
            <a:avLst/>
          </a:prstGeom>
        </p:spPr>
        <p:txBody>
          <a:bodyPr lIns="0" tIns="0" rIns="0" bIns="0"/>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1" name="Content Placeholder 2">
            <a:extLst>
              <a:ext uri="{FF2B5EF4-FFF2-40B4-BE49-F238E27FC236}">
                <a16:creationId xmlns:a16="http://schemas.microsoft.com/office/drawing/2014/main" id="{A5D9B861-FB52-AC49-BC8C-035288C09E2F}"/>
              </a:ext>
            </a:extLst>
          </p:cNvPr>
          <p:cNvSpPr>
            <a:spLocks noGrp="1"/>
          </p:cNvSpPr>
          <p:nvPr>
            <p:ph idx="1" hasCustomPrompt="1"/>
          </p:nvPr>
        </p:nvSpPr>
        <p:spPr>
          <a:xfrm>
            <a:off x="1" y="1444752"/>
            <a:ext cx="5791200" cy="2962656"/>
          </a:xfrm>
          <a:prstGeom prst="rect">
            <a:avLst/>
          </a:prstGeom>
        </p:spPr>
        <p:txBody>
          <a:bodyPr lIns="640080" tIns="274320" rIns="228600" bIns="0"/>
          <a:lstStyle>
            <a:lvl1pPr marL="228588" indent="-228588">
              <a:lnSpc>
                <a:spcPct val="100000"/>
              </a:lnSpc>
              <a:spcBef>
                <a:spcPts val="600"/>
              </a:spcBef>
              <a:spcAft>
                <a:spcPts val="0"/>
              </a:spcAft>
              <a:buClr>
                <a:srgbClr val="EE2E24"/>
              </a:buClr>
              <a:buSzPct val="90000"/>
              <a:buFont typeface="Wingdings" charset="2"/>
              <a:buChar char="§"/>
              <a:defRPr sz="2400" baseline="0"/>
            </a:lvl1pPr>
            <a:lvl2pPr marL="365107" indent="-187316">
              <a:lnSpc>
                <a:spcPct val="100000"/>
              </a:lnSpc>
              <a:spcBef>
                <a:spcPts val="0"/>
              </a:spcBef>
              <a:spcAft>
                <a:spcPts val="0"/>
              </a:spcAft>
              <a:buSzPct val="65000"/>
              <a:tabLst/>
              <a:defRPr sz="2200"/>
            </a:lvl2pPr>
            <a:lvl3pPr marL="574647" indent="-168267">
              <a:buSzPct val="100000"/>
              <a:buFont typeface=".AppleSystemUIFont" charset="-120"/>
              <a:buChar char="-"/>
              <a:tabLst/>
              <a:defRPr sz="2000" baseline="0"/>
            </a:lvl3pPr>
          </a:lstStyle>
          <a:p>
            <a:pPr lvl="0"/>
            <a:r>
              <a:rPr lang="en-US"/>
              <a:t>Content begins.</a:t>
            </a:r>
          </a:p>
        </p:txBody>
      </p:sp>
      <p:sp>
        <p:nvSpPr>
          <p:cNvPr id="14" name="Title 1">
            <a:extLst>
              <a:ext uri="{FF2B5EF4-FFF2-40B4-BE49-F238E27FC236}">
                <a16:creationId xmlns:a16="http://schemas.microsoft.com/office/drawing/2014/main" id="{38B9EE4E-1E0F-354B-AA7B-3A3EABCB0294}"/>
              </a:ext>
            </a:extLst>
          </p:cNvPr>
          <p:cNvSpPr>
            <a:spLocks noGrp="1"/>
          </p:cNvSpPr>
          <p:nvPr>
            <p:ph type="ctrTitle" hasCustomPrompt="1"/>
          </p:nvPr>
        </p:nvSpPr>
        <p:spPr>
          <a:xfrm>
            <a:off x="0" y="566928"/>
            <a:ext cx="9144000" cy="855472"/>
          </a:xfrm>
          <a:prstGeom prst="rect">
            <a:avLst/>
          </a:prstGeom>
        </p:spPr>
        <p:txBody>
          <a:bodyPr lIns="457200" tIns="0" rIns="1645920" bIns="0"/>
          <a:lstStyle>
            <a:lvl1pPr algn="l">
              <a:lnSpc>
                <a:spcPct val="100000"/>
              </a:lnSpc>
              <a:defRPr sz="3200" b="1" baseline="0">
                <a:latin typeface="+mn-lt"/>
              </a:defRPr>
            </a:lvl1pPr>
          </a:lstStyle>
          <a:p>
            <a:r>
              <a:rPr lang="en-US"/>
              <a:t>Insert 2-line Title with Initial Caps Insert 2-line Title with Initial Caps</a:t>
            </a:r>
          </a:p>
        </p:txBody>
      </p:sp>
      <p:sp>
        <p:nvSpPr>
          <p:cNvPr id="15" name="Text Placeholder 2">
            <a:extLst>
              <a:ext uri="{FF2B5EF4-FFF2-40B4-BE49-F238E27FC236}">
                <a16:creationId xmlns:a16="http://schemas.microsoft.com/office/drawing/2014/main" id="{D208A9F4-1CC8-9340-B735-46A78701D243}"/>
              </a:ext>
            </a:extLst>
          </p:cNvPr>
          <p:cNvSpPr>
            <a:spLocks noGrp="1"/>
          </p:cNvSpPr>
          <p:nvPr>
            <p:ph type="body" sz="quarter" idx="13" hasCustomPrompt="1"/>
          </p:nvPr>
        </p:nvSpPr>
        <p:spPr>
          <a:xfrm>
            <a:off x="0" y="4406902"/>
            <a:ext cx="9144000" cy="158750"/>
          </a:xfrm>
          <a:prstGeom prst="rect">
            <a:avLst/>
          </a:prstGeom>
        </p:spPr>
        <p:txBody>
          <a:bodyPr lIns="0" tIns="91440" rIns="457200" bIns="0" anchor="t" anchorCtr="0"/>
          <a:lstStyle>
            <a:lvl1pPr marL="0" indent="0" algn="r">
              <a:lnSpc>
                <a:spcPts val="1200"/>
              </a:lnSpc>
              <a:spcBef>
                <a:spcPts val="0"/>
              </a:spcBef>
              <a:buNone/>
              <a:defRPr sz="1100" b="0" i="1" baseline="0">
                <a:latin typeface="Times New Roman" charset="0"/>
                <a:ea typeface="Times New Roman" charset="0"/>
                <a:cs typeface="Times New Roman" charset="0"/>
              </a:defRPr>
            </a:lvl1pPr>
            <a:lvl2pPr marL="457178" indent="0">
              <a:buNone/>
              <a:defRPr sz="800" b="0" i="1">
                <a:latin typeface="Times New Roman" charset="0"/>
                <a:ea typeface="Times New Roman" charset="0"/>
                <a:cs typeface="Times New Roman" charset="0"/>
              </a:defRPr>
            </a:lvl2pPr>
            <a:lvl3pPr marL="914355" indent="0">
              <a:buNone/>
              <a:defRPr sz="800" b="0" i="1">
                <a:latin typeface="Times New Roman" charset="0"/>
                <a:ea typeface="Times New Roman" charset="0"/>
                <a:cs typeface="Times New Roman" charset="0"/>
              </a:defRPr>
            </a:lvl3pPr>
            <a:lvl4pPr marL="1371532" indent="0">
              <a:buNone/>
              <a:defRPr sz="800" b="0" i="1">
                <a:latin typeface="Times New Roman" charset="0"/>
                <a:ea typeface="Times New Roman" charset="0"/>
                <a:cs typeface="Times New Roman" charset="0"/>
              </a:defRPr>
            </a:lvl4pPr>
            <a:lvl5pPr marL="1828709" indent="0">
              <a:buNone/>
              <a:defRPr sz="800" b="0" i="1">
                <a:latin typeface="Times New Roman" charset="0"/>
                <a:ea typeface="Times New Roman" charset="0"/>
                <a:cs typeface="Times New Roman" charset="0"/>
              </a:defRPr>
            </a:lvl5pPr>
          </a:lstStyle>
          <a:p>
            <a:pPr lvl="0"/>
            <a:r>
              <a:rPr lang="en-US"/>
              <a:t>Source: Insert source information below image (if applicable)</a:t>
            </a:r>
          </a:p>
        </p:txBody>
      </p:sp>
    </p:spTree>
    <p:extLst>
      <p:ext uri="{BB962C8B-B14F-4D97-AF65-F5344CB8AC3E}">
        <p14:creationId xmlns:p14="http://schemas.microsoft.com/office/powerpoint/2010/main" val="13714367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257156" indent="0" algn="ctr">
              <a:buNone/>
              <a:defRPr/>
            </a:lvl2pPr>
            <a:lvl3pPr marL="514313" indent="0" algn="ctr">
              <a:buNone/>
              <a:defRPr/>
            </a:lvl3pPr>
            <a:lvl4pPr marL="771468" indent="0" algn="ctr">
              <a:buNone/>
              <a:defRPr/>
            </a:lvl4pPr>
            <a:lvl5pPr marL="1028624" indent="0" algn="ctr">
              <a:buNone/>
              <a:defRPr/>
            </a:lvl5pPr>
            <a:lvl6pPr marL="1285779" indent="0" algn="ctr">
              <a:buNone/>
              <a:defRPr/>
            </a:lvl6pPr>
            <a:lvl7pPr marL="1542935" indent="0" algn="ctr">
              <a:buNone/>
              <a:defRPr/>
            </a:lvl7pPr>
            <a:lvl8pPr marL="1800090" indent="0" algn="ctr">
              <a:buNone/>
              <a:defRPr/>
            </a:lvl8pPr>
            <a:lvl9pPr marL="2057246"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129353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8009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Key Findings">
    <p:spTree>
      <p:nvGrpSpPr>
        <p:cNvPr id="1" name=""/>
        <p:cNvGrpSpPr/>
        <p:nvPr/>
      </p:nvGrpSpPr>
      <p:grpSpPr>
        <a:xfrm>
          <a:off x="0" y="0"/>
          <a:ext cx="0" cy="0"/>
          <a:chOff x="0" y="0"/>
          <a:chExt cx="0" cy="0"/>
        </a:xfrm>
      </p:grpSpPr>
      <p:sp>
        <p:nvSpPr>
          <p:cNvPr id="7" name="Text Placeholder 15"/>
          <p:cNvSpPr>
            <a:spLocks noGrp="1"/>
          </p:cNvSpPr>
          <p:nvPr>
            <p:ph type="body" sz="quarter" idx="11" hasCustomPrompt="1"/>
          </p:nvPr>
        </p:nvSpPr>
        <p:spPr>
          <a:xfrm>
            <a:off x="0" y="388142"/>
            <a:ext cx="8001000" cy="735807"/>
          </a:xfrm>
          <a:prstGeom prst="rect">
            <a:avLst/>
          </a:prstGeom>
        </p:spPr>
        <p:txBody>
          <a:bodyPr vert="horz" lIns="274320" tIns="137160"/>
          <a:lstStyle>
            <a:lvl1pPr marL="0" indent="0">
              <a:buNone/>
              <a:defRPr sz="1800" b="1" baseline="0"/>
            </a:lvl1pPr>
          </a:lstStyle>
          <a:p>
            <a:pPr lvl="0"/>
            <a:r>
              <a:rPr lang="en-US"/>
              <a:t>Title goes here</a:t>
            </a:r>
          </a:p>
        </p:txBody>
      </p:sp>
      <p:sp>
        <p:nvSpPr>
          <p:cNvPr id="16" name="Text Placeholder 15"/>
          <p:cNvSpPr>
            <a:spLocks noGrp="1"/>
          </p:cNvSpPr>
          <p:nvPr>
            <p:ph type="body" sz="quarter" idx="15" hasCustomPrompt="1"/>
          </p:nvPr>
        </p:nvSpPr>
        <p:spPr>
          <a:xfrm>
            <a:off x="0" y="1143000"/>
            <a:ext cx="6172200" cy="285750"/>
          </a:xfrm>
          <a:prstGeom prst="rect">
            <a:avLst/>
          </a:prstGeom>
        </p:spPr>
        <p:txBody>
          <a:bodyPr vert="horz" lIns="274320"/>
          <a:lstStyle>
            <a:lvl1pPr marL="0" indent="0">
              <a:buNone/>
              <a:defRPr sz="1400" b="1"/>
            </a:lvl1pPr>
            <a:lvl2pPr>
              <a:defRPr sz="1200" b="0"/>
            </a:lvl2pPr>
          </a:lstStyle>
          <a:p>
            <a:pPr lvl="0"/>
            <a:r>
              <a:rPr lang="en-US"/>
              <a:t>Key Findings:</a:t>
            </a:r>
          </a:p>
        </p:txBody>
      </p:sp>
      <p:sp>
        <p:nvSpPr>
          <p:cNvPr id="18" name="Text Placeholder 17"/>
          <p:cNvSpPr>
            <a:spLocks noGrp="1"/>
          </p:cNvSpPr>
          <p:nvPr>
            <p:ph type="body" sz="quarter" idx="16" hasCustomPrompt="1"/>
          </p:nvPr>
        </p:nvSpPr>
        <p:spPr>
          <a:xfrm>
            <a:off x="0" y="1783080"/>
            <a:ext cx="6172200" cy="2541270"/>
          </a:xfrm>
          <a:prstGeom prst="rect">
            <a:avLst/>
          </a:prstGeom>
        </p:spPr>
        <p:txBody>
          <a:bodyPr vert="horz" lIns="274320" tIns="0"/>
          <a:lstStyle>
            <a:lvl1pPr marL="406370" indent="-177787">
              <a:lnSpc>
                <a:spcPct val="100000"/>
              </a:lnSpc>
              <a:spcBef>
                <a:spcPts val="0"/>
              </a:spcBef>
              <a:spcAft>
                <a:spcPts val="600"/>
              </a:spcAft>
              <a:buFont typeface="Arial"/>
              <a:buChar char="•"/>
              <a:tabLst/>
              <a:defRPr sz="1200"/>
            </a:lvl1pPr>
            <a:lvl2pPr marL="863537" indent="-228582">
              <a:tabLst/>
              <a:defRPr sz="1200"/>
            </a:lvl2pPr>
            <a:lvl3pPr marL="1320701" indent="-228582">
              <a:tabLst/>
              <a:defRPr sz="1200"/>
            </a:lvl3pPr>
            <a:lvl4pPr>
              <a:defRPr sz="1200"/>
            </a:lvl4pPr>
            <a:lvl5pPr>
              <a:defRPr sz="1200"/>
            </a:lvl5pPr>
          </a:lstStyle>
          <a:p>
            <a:pPr lvl="0">
              <a:lnSpc>
                <a:spcPct val="100000"/>
              </a:lnSpc>
              <a:spcBef>
                <a:spcPts val="0"/>
              </a:spcBef>
              <a:spcAft>
                <a:spcPts val="600"/>
              </a:spcAft>
            </a:pPr>
            <a:r>
              <a:rPr lang="en-GB" sz="1200"/>
              <a:t>Only 14% of contingent staffing buyers currently use HRO, roughly the same level of usage as in the previous two years. The highest propensity of HRO usage is reported by buyers in the business services, manufacturing and tech/telecom industries; buyers from large companies of 10,000+ employees.</a:t>
            </a:r>
          </a:p>
          <a:p>
            <a:pPr lvl="0">
              <a:lnSpc>
                <a:spcPct val="100000"/>
              </a:lnSpc>
              <a:spcBef>
                <a:spcPts val="0"/>
              </a:spcBef>
              <a:spcAft>
                <a:spcPts val="600"/>
              </a:spcAft>
            </a:pPr>
            <a:r>
              <a:rPr lang="en-GB" sz="1200"/>
              <a:t>While only 17% of contingent staffing buyers say they currently use RPO—down from the 21% reported last year—growth is nonetheless still evident versus the 14% reported in 2007. Additionally, 24% of buyers say they are considering using RPO over the next two years.</a:t>
            </a:r>
          </a:p>
          <a:p>
            <a:pPr lvl="1">
              <a:lnSpc>
                <a:spcPct val="100000"/>
              </a:lnSpc>
              <a:spcBef>
                <a:spcPts val="0"/>
              </a:spcBef>
              <a:spcAft>
                <a:spcPts val="600"/>
              </a:spcAft>
            </a:pPr>
            <a:r>
              <a:rPr lang="en-GB" sz="1200"/>
              <a:t>Bullets Level 2</a:t>
            </a:r>
            <a:br>
              <a:rPr lang="en-GB" sz="1200"/>
            </a:br>
            <a:r>
              <a:rPr lang="en-GB" sz="1200"/>
              <a:t>Bullets should always have a hanging indent</a:t>
            </a:r>
          </a:p>
          <a:p>
            <a:pPr lvl="2">
              <a:lnSpc>
                <a:spcPct val="100000"/>
              </a:lnSpc>
              <a:spcBef>
                <a:spcPts val="0"/>
              </a:spcBef>
              <a:spcAft>
                <a:spcPts val="600"/>
              </a:spcAft>
            </a:pPr>
            <a:r>
              <a:rPr lang="en-GB" sz="1200"/>
              <a:t>Bullets Level 3</a:t>
            </a:r>
            <a:br>
              <a:rPr lang="en-GB" sz="1200"/>
            </a:br>
            <a:r>
              <a:rPr lang="en-GB" sz="1200"/>
              <a:t>Bullets should always have a hanging indent</a:t>
            </a:r>
            <a:endParaRPr lang="en-US" sz="1200"/>
          </a:p>
          <a:p>
            <a:pPr lvl="0">
              <a:lnSpc>
                <a:spcPct val="100000"/>
              </a:lnSpc>
              <a:spcBef>
                <a:spcPts val="0"/>
              </a:spcBef>
              <a:spcAft>
                <a:spcPts val="600"/>
              </a:spcAft>
            </a:pPr>
            <a:endParaRPr lang="en-US" sz="1200"/>
          </a:p>
        </p:txBody>
      </p:sp>
      <p:sp>
        <p:nvSpPr>
          <p:cNvPr id="20" name="Text Placeholder 19"/>
          <p:cNvSpPr>
            <a:spLocks noGrp="1"/>
          </p:cNvSpPr>
          <p:nvPr>
            <p:ph type="body" sz="quarter" idx="17" hasCustomPrompt="1"/>
          </p:nvPr>
        </p:nvSpPr>
        <p:spPr>
          <a:xfrm>
            <a:off x="6400800" y="1444752"/>
            <a:ext cx="2438400" cy="2819400"/>
          </a:xfrm>
          <a:prstGeom prst="rect">
            <a:avLst/>
          </a:prstGeom>
        </p:spPr>
        <p:txBody>
          <a:bodyPr vert="horz"/>
          <a:lstStyle>
            <a:lvl1pPr marL="0" indent="0">
              <a:buNone/>
              <a:defRPr sz="1200" i="1" baseline="0">
                <a:solidFill>
                  <a:schemeClr val="bg1">
                    <a:lumMod val="65000"/>
                  </a:schemeClr>
                </a:solidFill>
                <a:latin typeface="Georgia"/>
                <a:cs typeface="Georgia"/>
              </a:defRPr>
            </a:lvl1pPr>
            <a:lvl2pPr>
              <a:defRPr sz="1200" i="1">
                <a:solidFill>
                  <a:schemeClr val="bg1">
                    <a:lumMod val="65000"/>
                  </a:schemeClr>
                </a:solidFill>
                <a:latin typeface="Georgia"/>
                <a:cs typeface="Georgia"/>
              </a:defRPr>
            </a:lvl2pPr>
            <a:lvl3pPr>
              <a:defRPr sz="1200" i="1">
                <a:solidFill>
                  <a:schemeClr val="bg1">
                    <a:lumMod val="65000"/>
                  </a:schemeClr>
                </a:solidFill>
                <a:latin typeface="Georgia"/>
                <a:cs typeface="Georgia"/>
              </a:defRPr>
            </a:lvl3pPr>
            <a:lvl4pPr>
              <a:defRPr sz="1200" i="1">
                <a:solidFill>
                  <a:schemeClr val="bg1">
                    <a:lumMod val="65000"/>
                  </a:schemeClr>
                </a:solidFill>
                <a:latin typeface="Georgia"/>
                <a:cs typeface="Georgia"/>
              </a:defRPr>
            </a:lvl4pPr>
            <a:lvl5pPr>
              <a:defRPr sz="1200" i="1">
                <a:solidFill>
                  <a:schemeClr val="bg1">
                    <a:lumMod val="65000"/>
                  </a:schemeClr>
                </a:solidFill>
                <a:latin typeface="Georgia"/>
                <a:cs typeface="Georgia"/>
              </a:defRPr>
            </a:lvl5pPr>
          </a:lstStyle>
          <a:p>
            <a:r>
              <a:rPr lang="en-US" sz="1200" i="1">
                <a:solidFill>
                  <a:schemeClr val="bg1">
                    <a:lumMod val="65000"/>
                  </a:schemeClr>
                </a:solidFill>
                <a:latin typeface="Georgia"/>
                <a:cs typeface="Georgia"/>
              </a:rPr>
              <a:t>Results are based on findings of our 2009 </a:t>
            </a:r>
            <a:r>
              <a:rPr lang="en-US" sz="1200" i="1" err="1">
                <a:solidFill>
                  <a:schemeClr val="bg1">
                    <a:lumMod val="65000"/>
                  </a:schemeClr>
                </a:solidFill>
                <a:latin typeface="Georgia"/>
                <a:cs typeface="Georgia"/>
              </a:rPr>
              <a:t>Cotntingent</a:t>
            </a:r>
            <a:r>
              <a:rPr lang="en-US" sz="1200" i="1">
                <a:solidFill>
                  <a:schemeClr val="bg1">
                    <a:lumMod val="65000"/>
                  </a:schemeClr>
                </a:solidFill>
                <a:latin typeface="Georgia"/>
                <a:cs typeface="Georgia"/>
              </a:rPr>
              <a:t> Buyer Survey, conducted in September 2009, and reflect the opinions of buyer respondents from 171large (1000+ employee) companies.</a:t>
            </a:r>
            <a:endParaRPr lang="en-US" sz="1200">
              <a:solidFill>
                <a:schemeClr val="bg1">
                  <a:lumMod val="65000"/>
                </a:schemeClr>
              </a:solidFill>
              <a:latin typeface="Georgia"/>
              <a:cs typeface="Georgia"/>
            </a:endParaRPr>
          </a:p>
        </p:txBody>
      </p:sp>
      <p:sp>
        <p:nvSpPr>
          <p:cNvPr id="3" name="Text Placeholder 2"/>
          <p:cNvSpPr>
            <a:spLocks noGrp="1"/>
          </p:cNvSpPr>
          <p:nvPr>
            <p:ph type="body" sz="quarter" idx="18" hasCustomPrompt="1"/>
          </p:nvPr>
        </p:nvSpPr>
        <p:spPr>
          <a:xfrm>
            <a:off x="0" y="1463043"/>
            <a:ext cx="6172200" cy="304699"/>
          </a:xfrm>
          <a:prstGeom prst="rect">
            <a:avLst/>
          </a:prstGeom>
        </p:spPr>
        <p:txBody>
          <a:bodyPr lIns="274320" bIns="91440">
            <a:spAutoFit/>
          </a:bodyPr>
          <a:lstStyle>
            <a:lvl1pPr marL="0" marR="0" indent="0" algn="l" defTabSz="914333" rtl="0" eaLnBrk="1" fontAlgn="auto" latinLnBrk="0" hangingPunct="1">
              <a:lnSpc>
                <a:spcPct val="90000"/>
              </a:lnSpc>
              <a:spcBef>
                <a:spcPts val="1000"/>
              </a:spcBef>
              <a:spcAft>
                <a:spcPts val="0"/>
              </a:spcAft>
              <a:buClrTx/>
              <a:buSzTx/>
              <a:buFont typeface="Arial" panose="020B0604020202020204" pitchFamily="34" charset="0"/>
              <a:buNone/>
              <a:tabLst/>
              <a:defRPr lang="en-US" sz="1200" smtClean="0">
                <a:effectLst/>
              </a:defRPr>
            </a:lvl1pPr>
          </a:lstStyle>
          <a:p>
            <a:pPr marL="0" marR="0" lvl="0" indent="0" algn="l" defTabSz="91433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a:effectLst/>
                <a:latin typeface="Calibri" panose="020F0502020204030204" pitchFamily="34" charset="0"/>
                <a:ea typeface="MS Mincho" panose="02020609040205080304" pitchFamily="49" charset="-128"/>
                <a:cs typeface="Times New Roman" panose="02020603050405020304" pitchFamily="18" charset="0"/>
              </a:rPr>
              <a:t>Here you should provide a summary of the report highlighting the key facts and conclusions. </a:t>
            </a:r>
          </a:p>
        </p:txBody>
      </p:sp>
    </p:spTree>
    <p:extLst>
      <p:ext uri="{BB962C8B-B14F-4D97-AF65-F5344CB8AC3E}">
        <p14:creationId xmlns:p14="http://schemas.microsoft.com/office/powerpoint/2010/main" val="26477270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r>
              <a:rPr lang="en-US">
                <a:solidFill>
                  <a:srgbClr val="000000"/>
                </a:solidFill>
              </a:rPr>
              <a:t>©2013 by Crain Communications Inc. All rights reserved.</a:t>
            </a:r>
          </a:p>
        </p:txBody>
      </p:sp>
    </p:spTree>
    <p:extLst>
      <p:ext uri="{BB962C8B-B14F-4D97-AF65-F5344CB8AC3E}">
        <p14:creationId xmlns:p14="http://schemas.microsoft.com/office/powerpoint/2010/main" val="21063388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HC_Title">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685800" y="514353"/>
            <a:ext cx="8153400" cy="281424"/>
          </a:xfrm>
          <a:prstGeom prst="rect">
            <a:avLst/>
          </a:prstGeom>
        </p:spPr>
        <p:txBody>
          <a:bodyPr lIns="0" tIns="0" rIns="0" bIns="0">
            <a:spAutoFit/>
          </a:bodyPr>
          <a:lstStyle>
            <a:lvl1pPr marL="0" indent="0">
              <a:lnSpc>
                <a:spcPts val="1800"/>
              </a:lnSpc>
              <a:spcBef>
                <a:spcPts val="0"/>
              </a:spcBef>
              <a:buFontTx/>
              <a:buNone/>
              <a:defRPr b="0"/>
            </a:lvl1pPr>
          </a:lstStyle>
          <a:p>
            <a:pPr lvl="0"/>
            <a:r>
              <a:rPr lang="en-US"/>
              <a:t>Click to edit Master text styles</a:t>
            </a:r>
          </a:p>
        </p:txBody>
      </p:sp>
    </p:spTree>
    <p:extLst>
      <p:ext uri="{BB962C8B-B14F-4D97-AF65-F5344CB8AC3E}">
        <p14:creationId xmlns:p14="http://schemas.microsoft.com/office/powerpoint/2010/main" val="5541381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29" Type="http://schemas.openxmlformats.org/officeDocument/2006/relationships/image" Target="../media/image4.png"/><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image" Target="../media/image2.jpg"/><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 Type="http://schemas.openxmlformats.org/officeDocument/2006/relationships/slideLayout" Target="../slideLayouts/slideLayout197.xml"/><Relationship Id="rId21" Type="http://schemas.openxmlformats.org/officeDocument/2006/relationships/image" Target="../media/image4.png"/><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image" Target="../media/image2.jpg"/><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theme" Target="../theme/theme12.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215.xml"/><Relationship Id="rId7" Type="http://schemas.openxmlformats.org/officeDocument/2006/relationships/theme" Target="../theme/theme13.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5" Type="http://schemas.openxmlformats.org/officeDocument/2006/relationships/slideLayout" Target="../slideLayouts/slideLayout217.xml"/><Relationship Id="rId4"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image" Target="../media/image2.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theme" Target="../theme/theme2.xml"/><Relationship Id="rId2" Type="http://schemas.openxmlformats.org/officeDocument/2006/relationships/slideLayout" Target="../slideLayouts/slideLayout5.xml"/><Relationship Id="rId16" Type="http://schemas.openxmlformats.org/officeDocument/2006/relationships/slideLayout" Target="../slideLayouts/slideLayout19.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image" Target="../media/image4.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4.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jpg"/><Relationship Id="rId5" Type="http://schemas.openxmlformats.org/officeDocument/2006/relationships/theme" Target="../theme/theme3.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image" Target="../media/image12.jp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theme" Target="../theme/theme4.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8" Type="http://schemas.openxmlformats.org/officeDocument/2006/relationships/slideLayout" Target="../slideLayouts/slideLayout31.xml"/><Relationship Id="rId3"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theme" Target="../theme/theme5.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image" Target="../media/image4.png"/><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theme" Target="../theme/theme6.xml"/><Relationship Id="rId1" Type="http://schemas.openxmlformats.org/officeDocument/2006/relationships/slideLayout" Target="../slideLayouts/slideLayout84.xml"/><Relationship Id="rId5" Type="http://schemas.openxmlformats.org/officeDocument/2006/relationships/image" Target="../media/image3.png"/><Relationship Id="rId4" Type="http://schemas.openxmlformats.org/officeDocument/2006/relationships/image" Target="../media/image4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image" Target="../media/image4.png"/><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image" Target="../media/image2.jpg"/><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theme" Target="../theme/theme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image" Target="../media/image4.png"/><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19" Type="http://schemas.openxmlformats.org/officeDocument/2006/relationships/image" Target="../media/image2.jpg"/><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image" Target="../media/image49.png"/><Relationship Id="rId7" Type="http://schemas.openxmlformats.org/officeDocument/2006/relationships/slideLayout" Target="../slideLayouts/slideLayout12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9" Type="http://schemas.openxmlformats.org/officeDocument/2006/relationships/slideLayout" Target="../slideLayouts/slideLayout151.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8" Type="http://schemas.openxmlformats.org/officeDocument/2006/relationships/slideLayout" Target="../slideLayouts/slideLayout130.xml"/><Relationship Id="rId3" Type="http://schemas.openxmlformats.org/officeDocument/2006/relationships/slideLayout" Target="../slideLayouts/slideLayout125.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theme" Target="../theme/theme9.xml"/><Relationship Id="rId20" Type="http://schemas.openxmlformats.org/officeDocument/2006/relationships/slideLayout" Target="../slideLayouts/slideLayout142.xml"/><Relationship Id="rId41" Type="http://schemas.openxmlformats.org/officeDocument/2006/relationships/slideLayout" Target="../slideLayouts/slideLayout1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E7B9D0-723E-3C4F-8944-0249AB9E0D8D}"/>
              </a:ext>
            </a:extLst>
          </p:cNvPr>
          <p:cNvPicPr>
            <a:picLocks noChangeAspect="1"/>
          </p:cNvPicPr>
          <p:nvPr userDrawn="1"/>
        </p:nvPicPr>
        <p:blipFill rotWithShape="1">
          <a:blip r:embed="rId5"/>
          <a:srcRect t="3331" b="15810"/>
          <a:stretch/>
        </p:blipFill>
        <p:spPr>
          <a:xfrm>
            <a:off x="0" y="173736"/>
            <a:ext cx="9144000" cy="1735472"/>
          </a:xfrm>
          <a:prstGeom prst="rect">
            <a:avLst/>
          </a:prstGeom>
        </p:spPr>
      </p:pic>
      <p:sp>
        <p:nvSpPr>
          <p:cNvPr id="7" name="Rectangle 6">
            <a:extLst>
              <a:ext uri="{FF2B5EF4-FFF2-40B4-BE49-F238E27FC236}">
                <a16:creationId xmlns:a16="http://schemas.microsoft.com/office/drawing/2014/main" id="{06D48607-01AA-4440-A833-008BFCFF06CF}"/>
              </a:ext>
            </a:extLst>
          </p:cNvPr>
          <p:cNvSpPr>
            <a:spLocks noChangeArrowheads="1"/>
          </p:cNvSpPr>
          <p:nvPr userDrawn="1"/>
        </p:nvSpPr>
        <p:spPr bwMode="auto">
          <a:xfrm>
            <a:off x="0" y="-1768"/>
            <a:ext cx="9144000" cy="173736"/>
          </a:xfrm>
          <a:prstGeom prst="rect">
            <a:avLst/>
          </a:prstGeom>
          <a:solidFill>
            <a:schemeClr val="tx2"/>
          </a:solidFill>
          <a:ln>
            <a:noFill/>
          </a:ln>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en-US" sz="2400"/>
          </a:p>
        </p:txBody>
      </p:sp>
      <p:pic>
        <p:nvPicPr>
          <p:cNvPr id="11" name="Picture 10">
            <a:extLst>
              <a:ext uri="{FF2B5EF4-FFF2-40B4-BE49-F238E27FC236}">
                <a16:creationId xmlns:a16="http://schemas.microsoft.com/office/drawing/2014/main" id="{576958AC-0CED-3049-B5BA-A42B9B6881FC}"/>
              </a:ext>
            </a:extLst>
          </p:cNvPr>
          <p:cNvPicPr>
            <a:picLocks noChangeAspect="1"/>
          </p:cNvPicPr>
          <p:nvPr userDrawn="1"/>
        </p:nvPicPr>
        <p:blipFill>
          <a:blip r:embed="rId6"/>
          <a:stretch>
            <a:fillRect/>
          </a:stretch>
        </p:blipFill>
        <p:spPr>
          <a:xfrm>
            <a:off x="457200" y="4855215"/>
            <a:ext cx="1739900" cy="88900"/>
          </a:xfrm>
          <a:prstGeom prst="rect">
            <a:avLst/>
          </a:prstGeom>
        </p:spPr>
      </p:pic>
      <p:pic>
        <p:nvPicPr>
          <p:cNvPr id="6" name="Picture 5">
            <a:extLst>
              <a:ext uri="{FF2B5EF4-FFF2-40B4-BE49-F238E27FC236}">
                <a16:creationId xmlns:a16="http://schemas.microsoft.com/office/drawing/2014/main" id="{90EFAB17-EA3C-D24B-8E28-48680477C991}"/>
              </a:ext>
            </a:extLst>
          </p:cNvPr>
          <p:cNvPicPr>
            <a:picLocks noChangeAspect="1"/>
          </p:cNvPicPr>
          <p:nvPr userDrawn="1"/>
        </p:nvPicPr>
        <p:blipFill rotWithShape="1">
          <a:blip r:embed="rId7"/>
          <a:srcRect l="935"/>
          <a:stretch/>
        </p:blipFill>
        <p:spPr>
          <a:xfrm>
            <a:off x="457200" y="457200"/>
            <a:ext cx="2466178" cy="603504"/>
          </a:xfrm>
          <a:prstGeom prst="rect">
            <a:avLst/>
          </a:prstGeom>
        </p:spPr>
      </p:pic>
    </p:spTree>
    <p:extLst>
      <p:ext uri="{BB962C8B-B14F-4D97-AF65-F5344CB8AC3E}">
        <p14:creationId xmlns:p14="http://schemas.microsoft.com/office/powerpoint/2010/main" val="3244154231"/>
      </p:ext>
    </p:extLst>
  </p:cSld>
  <p:clrMap bg1="lt1" tx1="dk1" bg2="lt2" tx2="dk2" accent1="accent1" accent2="accent2" accent3="accent3" accent4="accent4" accent5="accent5" accent6="accent6" hlink="hlink" folHlink="folHlink"/>
  <p:sldLayoutIdLst>
    <p:sldLayoutId id="2147483730" r:id="rId1"/>
    <p:sldLayoutId id="2147483747" r:id="rId2"/>
    <p:sldLayoutId id="2147483746"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56" userDrawn="1">
          <p15:clr>
            <a:srgbClr val="F26B43"/>
          </p15:clr>
        </p15:guide>
        <p15:guide id="2" pos="288"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6EDC7FF-7853-6544-B5B8-A3B35417413B}"/>
              </a:ext>
            </a:extLst>
          </p:cNvPr>
          <p:cNvSpPr txBox="1"/>
          <p:nvPr userDrawn="1"/>
        </p:nvSpPr>
        <p:spPr>
          <a:xfrm>
            <a:off x="3352800" y="4767741"/>
            <a:ext cx="5791200" cy="375760"/>
          </a:xfrm>
          <a:prstGeom prst="rect">
            <a:avLst/>
          </a:prstGeom>
          <a:noFill/>
        </p:spPr>
        <p:txBody>
          <a:bodyPr wrap="square" lIns="0" tIns="228600" rIns="457200" bIns="228600" rtlCol="0" anchor="b" anchorCtr="0">
            <a:noAutofit/>
          </a:bodyPr>
          <a:lstStyle/>
          <a:p>
            <a:pPr marL="0" indent="0" algn="r">
              <a:lnSpc>
                <a:spcPts val="2800"/>
              </a:lnSpc>
              <a:spcAft>
                <a:spcPts val="600"/>
              </a:spcAft>
              <a:buClr>
                <a:srgbClr val="EE2E24"/>
              </a:buClr>
              <a:buSzPct val="90000"/>
              <a:buFontTx/>
              <a:buNone/>
            </a:pPr>
            <a:r>
              <a:rPr lang="en-US" sz="1200" b="1">
                <a:solidFill>
                  <a:schemeClr val="tx2"/>
                </a:solidFill>
              </a:rPr>
              <a:t>SIA | Staffing Industry Analysts </a:t>
            </a:r>
            <a:r>
              <a:rPr lang="en-US" sz="1200" b="1">
                <a:solidFill>
                  <a:srgbClr val="EE2E24"/>
                </a:solidFill>
              </a:rPr>
              <a:t>Contingent Workforce Strategies Council</a:t>
            </a:r>
            <a:endParaRPr lang="en-US" sz="1200" b="1">
              <a:solidFill>
                <a:schemeClr val="tx2"/>
              </a:solidFill>
            </a:endParaRPr>
          </a:p>
        </p:txBody>
      </p:sp>
      <p:sp>
        <p:nvSpPr>
          <p:cNvPr id="18" name="Rectangle 17">
            <a:extLst>
              <a:ext uri="{FF2B5EF4-FFF2-40B4-BE49-F238E27FC236}">
                <a16:creationId xmlns:a16="http://schemas.microsoft.com/office/drawing/2014/main" id="{457976DE-0AD2-B64F-BFB6-49913308A307}"/>
              </a:ext>
            </a:extLst>
          </p:cNvPr>
          <p:cNvSpPr>
            <a:spLocks noChangeArrowheads="1"/>
          </p:cNvSpPr>
          <p:nvPr userDrawn="1"/>
        </p:nvSpPr>
        <p:spPr bwMode="auto">
          <a:xfrm>
            <a:off x="0" y="-1768"/>
            <a:ext cx="9144000" cy="173736"/>
          </a:xfrm>
          <a:prstGeom prst="rect">
            <a:avLst/>
          </a:prstGeom>
          <a:solidFill>
            <a:schemeClr val="tx2"/>
          </a:solidFill>
          <a:ln>
            <a:noFill/>
          </a:ln>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en-US" sz="2400"/>
          </a:p>
        </p:txBody>
      </p:sp>
      <p:pic>
        <p:nvPicPr>
          <p:cNvPr id="7" name="Picture 6">
            <a:extLst>
              <a:ext uri="{FF2B5EF4-FFF2-40B4-BE49-F238E27FC236}">
                <a16:creationId xmlns:a16="http://schemas.microsoft.com/office/drawing/2014/main" id="{2C8558EA-9C29-1E4D-8AE9-E833ABDD76BD}"/>
              </a:ext>
            </a:extLst>
          </p:cNvPr>
          <p:cNvPicPr>
            <a:picLocks noChangeAspect="1"/>
          </p:cNvPicPr>
          <p:nvPr userDrawn="1"/>
        </p:nvPicPr>
        <p:blipFill>
          <a:blip r:embed="rId28"/>
          <a:stretch>
            <a:fillRect/>
          </a:stretch>
        </p:blipFill>
        <p:spPr>
          <a:xfrm>
            <a:off x="457201" y="4855215"/>
            <a:ext cx="1739900" cy="88900"/>
          </a:xfrm>
          <a:prstGeom prst="rect">
            <a:avLst/>
          </a:prstGeom>
        </p:spPr>
      </p:pic>
      <p:pic>
        <p:nvPicPr>
          <p:cNvPr id="8" name="Picture 7">
            <a:extLst>
              <a:ext uri="{FF2B5EF4-FFF2-40B4-BE49-F238E27FC236}">
                <a16:creationId xmlns:a16="http://schemas.microsoft.com/office/drawing/2014/main" id="{DCB18808-3A45-A648-802D-9676AFB0E470}"/>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7790688" y="326898"/>
            <a:ext cx="1097280" cy="636238"/>
          </a:xfrm>
          <a:prstGeom prst="rect">
            <a:avLst/>
          </a:prstGeom>
        </p:spPr>
      </p:pic>
    </p:spTree>
    <p:extLst>
      <p:ext uri="{BB962C8B-B14F-4D97-AF65-F5344CB8AC3E}">
        <p14:creationId xmlns:p14="http://schemas.microsoft.com/office/powerpoint/2010/main" val="55378163"/>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 id="2147484001" r:id="rId19"/>
    <p:sldLayoutId id="2147484002" r:id="rId20"/>
    <p:sldLayoutId id="2147484003" r:id="rId21"/>
    <p:sldLayoutId id="2147484004" r:id="rId22"/>
    <p:sldLayoutId id="2147484005" r:id="rId23"/>
    <p:sldLayoutId id="2147484006" r:id="rId24"/>
    <p:sldLayoutId id="2147484007" r:id="rId25"/>
    <p:sldLayoutId id="2147484008" r:id="rId26"/>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guide id="3" orient="horz" pos="3864">
          <p15:clr>
            <a:srgbClr val="F26B43"/>
          </p15:clr>
        </p15:guide>
        <p15:guide id="4" orient="horz" pos="960">
          <p15:clr>
            <a:srgbClr val="F26B43"/>
          </p15:clr>
        </p15:guide>
        <p15:guide id="5" pos="168">
          <p15:clr>
            <a:srgbClr val="F26B43"/>
          </p15:clr>
        </p15:guide>
        <p15:guide id="6" pos="751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1" y="525527"/>
            <a:ext cx="8255000" cy="276999"/>
          </a:xfrm>
          <a:prstGeom prst="rect">
            <a:avLst/>
          </a:prstGeom>
        </p:spPr>
        <p:txBody>
          <a:bodyPr wrap="square" lIns="0" tIns="0" rIns="0" bIns="0">
            <a:spAutoFit/>
          </a:bodyPr>
          <a:lstStyle>
            <a:lvl1pPr>
              <a:defRPr sz="2400" b="1" i="0">
                <a:solidFill>
                  <a:schemeClr val="tx1"/>
                </a:solidFill>
                <a:latin typeface="Calibri"/>
                <a:cs typeface="Calibri"/>
              </a:defRPr>
            </a:lvl1pPr>
          </a:lstStyle>
          <a:p>
            <a:endParaRPr/>
          </a:p>
        </p:txBody>
      </p:sp>
      <p:sp>
        <p:nvSpPr>
          <p:cNvPr id="3" name="Holder 3"/>
          <p:cNvSpPr>
            <a:spLocks noGrp="1"/>
          </p:cNvSpPr>
          <p:nvPr>
            <p:ph type="body" idx="1"/>
          </p:nvPr>
        </p:nvSpPr>
        <p:spPr>
          <a:xfrm>
            <a:off x="444501" y="1112266"/>
            <a:ext cx="8255000" cy="20774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4783456"/>
            <a:ext cx="2926080" cy="20774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4783456"/>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10/7/2020</a:t>
            </a:fld>
            <a:endParaRPr lang="en-US"/>
          </a:p>
        </p:txBody>
      </p:sp>
      <p:sp>
        <p:nvSpPr>
          <p:cNvPr id="6" name="Holder 6"/>
          <p:cNvSpPr>
            <a:spLocks noGrp="1"/>
          </p:cNvSpPr>
          <p:nvPr>
            <p:ph type="sldNum" sz="quarter" idx="7"/>
          </p:nvPr>
        </p:nvSpPr>
        <p:spPr>
          <a:xfrm>
            <a:off x="6583680" y="4783456"/>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1968100313"/>
      </p:ext>
    </p:extLst>
  </p:cSld>
  <p:clrMap bg1="lt1" tx1="dk1" bg2="lt2" tx2="dk2" accent1="accent1" accent2="accent2" accent3="accent3" accent4="accent4" accent5="accent5" accent6="accent6" hlink="hlink" folHlink="folHlink"/>
  <p:sldLayoutIdLst>
    <p:sldLayoutId id="2147483707" r:id="rId1"/>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6EDC7FF-7853-6544-B5B8-A3B35417413B}"/>
              </a:ext>
            </a:extLst>
          </p:cNvPr>
          <p:cNvSpPr txBox="1"/>
          <p:nvPr userDrawn="1"/>
        </p:nvSpPr>
        <p:spPr>
          <a:xfrm>
            <a:off x="3709478" y="4929866"/>
            <a:ext cx="5791200" cy="375760"/>
          </a:xfrm>
          <a:prstGeom prst="rect">
            <a:avLst/>
          </a:prstGeom>
          <a:noFill/>
        </p:spPr>
        <p:txBody>
          <a:bodyPr wrap="square" lIns="0" tIns="228600" rIns="457200" bIns="228600" rtlCol="0" anchor="b" anchorCtr="0">
            <a:noAutofit/>
          </a:bodyPr>
          <a:lstStyle/>
          <a:p>
            <a:pPr marL="0" indent="0" algn="r">
              <a:lnSpc>
                <a:spcPts val="2800"/>
              </a:lnSpc>
              <a:spcAft>
                <a:spcPts val="600"/>
              </a:spcAft>
              <a:buClr>
                <a:srgbClr val="EE2E24"/>
              </a:buClr>
              <a:buSzPct val="90000"/>
              <a:buFontTx/>
              <a:buNone/>
            </a:pPr>
            <a:r>
              <a:rPr lang="en-US" sz="1200" b="1">
                <a:solidFill>
                  <a:schemeClr val="tx2"/>
                </a:solidFill>
              </a:rPr>
              <a:t>SIA | Staffing Industry Analysts </a:t>
            </a:r>
            <a:r>
              <a:rPr lang="en-US" sz="1200" b="1">
                <a:solidFill>
                  <a:srgbClr val="EE2E24"/>
                </a:solidFill>
              </a:rPr>
              <a:t>Corporate Membership </a:t>
            </a:r>
            <a:r>
              <a:rPr lang="en-US" sz="1200" b="1">
                <a:solidFill>
                  <a:schemeClr val="tx2"/>
                </a:solidFill>
              </a:rPr>
              <a:t>Webinar</a:t>
            </a:r>
          </a:p>
        </p:txBody>
      </p:sp>
      <p:sp>
        <p:nvSpPr>
          <p:cNvPr id="18" name="Rectangle 17">
            <a:extLst>
              <a:ext uri="{FF2B5EF4-FFF2-40B4-BE49-F238E27FC236}">
                <a16:creationId xmlns:a16="http://schemas.microsoft.com/office/drawing/2014/main" id="{457976DE-0AD2-B64F-BFB6-49913308A307}"/>
              </a:ext>
            </a:extLst>
          </p:cNvPr>
          <p:cNvSpPr>
            <a:spLocks noChangeArrowheads="1"/>
          </p:cNvSpPr>
          <p:nvPr userDrawn="1"/>
        </p:nvSpPr>
        <p:spPr bwMode="auto">
          <a:xfrm>
            <a:off x="0" y="-1768"/>
            <a:ext cx="9144000" cy="173736"/>
          </a:xfrm>
          <a:prstGeom prst="rect">
            <a:avLst/>
          </a:prstGeom>
          <a:solidFill>
            <a:schemeClr val="tx2"/>
          </a:solidFill>
          <a:ln>
            <a:noFill/>
          </a:ln>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en-US" sz="2400"/>
          </a:p>
        </p:txBody>
      </p:sp>
      <p:pic>
        <p:nvPicPr>
          <p:cNvPr id="7" name="Picture 6">
            <a:extLst>
              <a:ext uri="{FF2B5EF4-FFF2-40B4-BE49-F238E27FC236}">
                <a16:creationId xmlns:a16="http://schemas.microsoft.com/office/drawing/2014/main" id="{2C8558EA-9C29-1E4D-8AE9-E833ABDD76BD}"/>
              </a:ext>
            </a:extLst>
          </p:cNvPr>
          <p:cNvPicPr>
            <a:picLocks noChangeAspect="1"/>
          </p:cNvPicPr>
          <p:nvPr userDrawn="1"/>
        </p:nvPicPr>
        <p:blipFill>
          <a:blip r:embed="rId20"/>
          <a:stretch>
            <a:fillRect/>
          </a:stretch>
        </p:blipFill>
        <p:spPr>
          <a:xfrm>
            <a:off x="42160" y="5017341"/>
            <a:ext cx="1739900" cy="88900"/>
          </a:xfrm>
          <a:prstGeom prst="rect">
            <a:avLst/>
          </a:prstGeom>
        </p:spPr>
      </p:pic>
      <p:pic>
        <p:nvPicPr>
          <p:cNvPr id="8" name="Picture 7">
            <a:extLst>
              <a:ext uri="{FF2B5EF4-FFF2-40B4-BE49-F238E27FC236}">
                <a16:creationId xmlns:a16="http://schemas.microsoft.com/office/drawing/2014/main" id="{DCB18808-3A45-A648-802D-9676AFB0E470}"/>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818120" y="320040"/>
            <a:ext cx="1097280" cy="636238"/>
          </a:xfrm>
          <a:prstGeom prst="rect">
            <a:avLst/>
          </a:prstGeom>
        </p:spPr>
      </p:pic>
    </p:spTree>
    <p:extLst>
      <p:ext uri="{BB962C8B-B14F-4D97-AF65-F5344CB8AC3E}">
        <p14:creationId xmlns:p14="http://schemas.microsoft.com/office/powerpoint/2010/main" val="3776808721"/>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 id="2147484027" r:id="rId18"/>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547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69799"/>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6EDC7FF-7853-6544-B5B8-A3B35417413B}"/>
              </a:ext>
            </a:extLst>
          </p:cNvPr>
          <p:cNvSpPr txBox="1"/>
          <p:nvPr userDrawn="1"/>
        </p:nvSpPr>
        <p:spPr>
          <a:xfrm>
            <a:off x="3352800" y="4767740"/>
            <a:ext cx="5791200" cy="375760"/>
          </a:xfrm>
          <a:prstGeom prst="rect">
            <a:avLst/>
          </a:prstGeom>
          <a:noFill/>
        </p:spPr>
        <p:txBody>
          <a:bodyPr wrap="square" lIns="0" tIns="228600" rIns="457200" bIns="228600" rtlCol="0" anchor="b" anchorCtr="0">
            <a:noAutofit/>
          </a:bodyPr>
          <a:lstStyle/>
          <a:p>
            <a:pPr marL="0" indent="0" algn="r">
              <a:lnSpc>
                <a:spcPts val="2800"/>
              </a:lnSpc>
              <a:spcAft>
                <a:spcPts val="600"/>
              </a:spcAft>
              <a:buClr>
                <a:srgbClr val="EE2E24"/>
              </a:buClr>
              <a:buSzPct val="90000"/>
              <a:buFontTx/>
              <a:buNone/>
            </a:pPr>
            <a:r>
              <a:rPr lang="en-US" sz="1200" b="1">
                <a:solidFill>
                  <a:schemeClr val="tx2"/>
                </a:solidFill>
              </a:rPr>
              <a:t>SIA | Staffing Industry Analysts </a:t>
            </a:r>
            <a:r>
              <a:rPr lang="en-US" sz="1200" b="1">
                <a:solidFill>
                  <a:srgbClr val="EE2E24"/>
                </a:solidFill>
              </a:rPr>
              <a:t>Contingent Workforce Strategies Council </a:t>
            </a:r>
            <a:r>
              <a:rPr lang="en-US" sz="1200" b="1">
                <a:solidFill>
                  <a:schemeClr val="tx2"/>
                </a:solidFill>
              </a:rPr>
              <a:t>Webinar</a:t>
            </a:r>
          </a:p>
        </p:txBody>
      </p:sp>
      <p:sp>
        <p:nvSpPr>
          <p:cNvPr id="18" name="Rectangle 17">
            <a:extLst>
              <a:ext uri="{FF2B5EF4-FFF2-40B4-BE49-F238E27FC236}">
                <a16:creationId xmlns:a16="http://schemas.microsoft.com/office/drawing/2014/main" id="{457976DE-0AD2-B64F-BFB6-49913308A307}"/>
              </a:ext>
            </a:extLst>
          </p:cNvPr>
          <p:cNvSpPr>
            <a:spLocks noChangeArrowheads="1"/>
          </p:cNvSpPr>
          <p:nvPr userDrawn="1"/>
        </p:nvSpPr>
        <p:spPr bwMode="auto">
          <a:xfrm>
            <a:off x="0" y="-1768"/>
            <a:ext cx="9144000" cy="173736"/>
          </a:xfrm>
          <a:prstGeom prst="rect">
            <a:avLst/>
          </a:prstGeom>
          <a:solidFill>
            <a:schemeClr val="tx2"/>
          </a:solidFill>
          <a:ln>
            <a:noFill/>
          </a:ln>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en-US" sz="2400"/>
          </a:p>
        </p:txBody>
      </p:sp>
      <p:pic>
        <p:nvPicPr>
          <p:cNvPr id="7" name="Picture 6">
            <a:extLst>
              <a:ext uri="{FF2B5EF4-FFF2-40B4-BE49-F238E27FC236}">
                <a16:creationId xmlns:a16="http://schemas.microsoft.com/office/drawing/2014/main" id="{2C8558EA-9C29-1E4D-8AE9-E833ABDD76BD}"/>
              </a:ext>
            </a:extLst>
          </p:cNvPr>
          <p:cNvPicPr>
            <a:picLocks noChangeAspect="1"/>
          </p:cNvPicPr>
          <p:nvPr userDrawn="1"/>
        </p:nvPicPr>
        <p:blipFill>
          <a:blip r:embed="rId18"/>
          <a:stretch>
            <a:fillRect/>
          </a:stretch>
        </p:blipFill>
        <p:spPr>
          <a:xfrm>
            <a:off x="457200" y="4855215"/>
            <a:ext cx="1739900" cy="88900"/>
          </a:xfrm>
          <a:prstGeom prst="rect">
            <a:avLst/>
          </a:prstGeom>
        </p:spPr>
      </p:pic>
      <p:pic>
        <p:nvPicPr>
          <p:cNvPr id="8" name="Picture 7">
            <a:extLst>
              <a:ext uri="{FF2B5EF4-FFF2-40B4-BE49-F238E27FC236}">
                <a16:creationId xmlns:a16="http://schemas.microsoft.com/office/drawing/2014/main" id="{DCB18808-3A45-A648-802D-9676AFB0E47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818120" y="320040"/>
            <a:ext cx="1097280" cy="636238"/>
          </a:xfrm>
          <a:prstGeom prst="rect">
            <a:avLst/>
          </a:prstGeom>
        </p:spPr>
      </p:pic>
    </p:spTree>
    <p:extLst>
      <p:ext uri="{BB962C8B-B14F-4D97-AF65-F5344CB8AC3E}">
        <p14:creationId xmlns:p14="http://schemas.microsoft.com/office/powerpoint/2010/main" val="664417459"/>
      </p:ext>
    </p:extLst>
  </p:cSld>
  <p:clrMap bg1="lt1" tx1="dk1" bg2="lt2" tx2="dk2" accent1="accent1" accent2="accent2" accent3="accent3" accent4="accent4" accent5="accent5" accent6="accent6" hlink="hlink" folHlink="folHlink"/>
  <p:sldLayoutIdLst>
    <p:sldLayoutId id="2147483680" r:id="rId1"/>
    <p:sldLayoutId id="2147483711" r:id="rId2"/>
    <p:sldLayoutId id="2147483716" r:id="rId3"/>
    <p:sldLayoutId id="2147483714" r:id="rId4"/>
    <p:sldLayoutId id="2147483713" r:id="rId5"/>
    <p:sldLayoutId id="2147483709" r:id="rId6"/>
    <p:sldLayoutId id="2147483712" r:id="rId7"/>
    <p:sldLayoutId id="2147483717" r:id="rId8"/>
    <p:sldLayoutId id="2147483718" r:id="rId9"/>
    <p:sldLayoutId id="2147483935" r:id="rId10"/>
    <p:sldLayoutId id="2147483748" r:id="rId11"/>
    <p:sldLayoutId id="2147483749" r:id="rId12"/>
    <p:sldLayoutId id="2147483750" r:id="rId13"/>
    <p:sldLayoutId id="2147483820" r:id="rId14"/>
    <p:sldLayoutId id="2147483821" r:id="rId15"/>
    <p:sldLayoutId id="2147483753"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54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57E8716-7698-A44E-A242-39C388EC6CC9}"/>
              </a:ext>
            </a:extLst>
          </p:cNvPr>
          <p:cNvSpPr txBox="1"/>
          <p:nvPr userDrawn="1"/>
        </p:nvSpPr>
        <p:spPr>
          <a:xfrm>
            <a:off x="3352800" y="4767740"/>
            <a:ext cx="5791200" cy="375760"/>
          </a:xfrm>
          <a:prstGeom prst="rect">
            <a:avLst/>
          </a:prstGeom>
          <a:noFill/>
        </p:spPr>
        <p:txBody>
          <a:bodyPr wrap="square" lIns="0" tIns="228600" rIns="457200" bIns="228600" rtlCol="0" anchor="b" anchorCtr="0">
            <a:noAutofit/>
          </a:bodyPr>
          <a:lstStyle/>
          <a:p>
            <a:pPr marL="0" indent="0" algn="r">
              <a:lnSpc>
                <a:spcPts val="2800"/>
              </a:lnSpc>
              <a:spcAft>
                <a:spcPts val="600"/>
              </a:spcAft>
              <a:buClr>
                <a:srgbClr val="EE2E24"/>
              </a:buClr>
              <a:buSzPct val="90000"/>
              <a:buFontTx/>
              <a:buNone/>
            </a:pPr>
            <a:r>
              <a:rPr lang="en-US" sz="1200" b="1">
                <a:solidFill>
                  <a:schemeClr val="tx2"/>
                </a:solidFill>
              </a:rPr>
              <a:t>SIA | Staffing Industry Analysts </a:t>
            </a:r>
            <a:r>
              <a:rPr lang="en-US" sz="1200" b="1">
                <a:solidFill>
                  <a:srgbClr val="EE2E24"/>
                </a:solidFill>
              </a:rPr>
              <a:t>Contingent Workforce Strategies Council </a:t>
            </a:r>
            <a:r>
              <a:rPr lang="en-US" sz="1200" b="1">
                <a:solidFill>
                  <a:schemeClr val="tx2"/>
                </a:solidFill>
              </a:rPr>
              <a:t>Webinar</a:t>
            </a:r>
          </a:p>
        </p:txBody>
      </p:sp>
      <p:sp>
        <p:nvSpPr>
          <p:cNvPr id="8" name="Rectangle 7">
            <a:extLst>
              <a:ext uri="{FF2B5EF4-FFF2-40B4-BE49-F238E27FC236}">
                <a16:creationId xmlns:a16="http://schemas.microsoft.com/office/drawing/2014/main" id="{920A86FC-694F-3A4C-A061-A28363E2EDC9}"/>
              </a:ext>
            </a:extLst>
          </p:cNvPr>
          <p:cNvSpPr>
            <a:spLocks noChangeArrowheads="1"/>
          </p:cNvSpPr>
          <p:nvPr userDrawn="1"/>
        </p:nvSpPr>
        <p:spPr bwMode="auto">
          <a:xfrm>
            <a:off x="0" y="-1768"/>
            <a:ext cx="9144000" cy="173736"/>
          </a:xfrm>
          <a:prstGeom prst="rect">
            <a:avLst/>
          </a:prstGeom>
          <a:solidFill>
            <a:schemeClr val="tx2"/>
          </a:solidFill>
          <a:ln>
            <a:noFill/>
          </a:ln>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en-US" sz="2400"/>
          </a:p>
        </p:txBody>
      </p:sp>
      <p:pic>
        <p:nvPicPr>
          <p:cNvPr id="9" name="Picture 8">
            <a:extLst>
              <a:ext uri="{FF2B5EF4-FFF2-40B4-BE49-F238E27FC236}">
                <a16:creationId xmlns:a16="http://schemas.microsoft.com/office/drawing/2014/main" id="{C4AA9B0E-57AB-BD42-BCA4-B0DC7A646588}"/>
              </a:ext>
            </a:extLst>
          </p:cNvPr>
          <p:cNvPicPr>
            <a:picLocks noChangeAspect="1"/>
          </p:cNvPicPr>
          <p:nvPr userDrawn="1"/>
        </p:nvPicPr>
        <p:blipFill>
          <a:blip r:embed="rId6"/>
          <a:stretch>
            <a:fillRect/>
          </a:stretch>
        </p:blipFill>
        <p:spPr>
          <a:xfrm>
            <a:off x="457200" y="4855215"/>
            <a:ext cx="1739900" cy="88900"/>
          </a:xfrm>
          <a:prstGeom prst="rect">
            <a:avLst/>
          </a:prstGeom>
        </p:spPr>
      </p:pic>
      <p:pic>
        <p:nvPicPr>
          <p:cNvPr id="11" name="Picture 10">
            <a:extLst>
              <a:ext uri="{FF2B5EF4-FFF2-40B4-BE49-F238E27FC236}">
                <a16:creationId xmlns:a16="http://schemas.microsoft.com/office/drawing/2014/main" id="{FF33C0C9-A993-B14E-83CA-418FBCD31CA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818120" y="320040"/>
            <a:ext cx="1097280" cy="636238"/>
          </a:xfrm>
          <a:prstGeom prst="rect">
            <a:avLst/>
          </a:prstGeom>
        </p:spPr>
      </p:pic>
    </p:spTree>
    <p:extLst>
      <p:ext uri="{BB962C8B-B14F-4D97-AF65-F5344CB8AC3E}">
        <p14:creationId xmlns:p14="http://schemas.microsoft.com/office/powerpoint/2010/main" val="106997766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5" r:id="rId3"/>
    <p:sldLayoutId id="214748374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13E120-2BE4-E544-89C3-7523D1C64C06}"/>
              </a:ext>
            </a:extLst>
          </p:cNvPr>
          <p:cNvSpPr txBox="1"/>
          <p:nvPr userDrawn="1"/>
        </p:nvSpPr>
        <p:spPr>
          <a:xfrm>
            <a:off x="1" y="4394290"/>
            <a:ext cx="8600606" cy="174431"/>
          </a:xfrm>
          <a:prstGeom prst="rect">
            <a:avLst/>
          </a:prstGeom>
          <a:noFill/>
        </p:spPr>
        <p:txBody>
          <a:bodyPr wrap="square" lIns="58444" tIns="29222" rIns="58444" bIns="29222" rtlCol="0">
            <a:spAutoFit/>
          </a:bodyPr>
          <a:lstStyle/>
          <a:p>
            <a:pPr algn="r"/>
            <a:fld id="{D79FCBA7-D3FA-41C7-8C44-48835D5471AF}" type="slidenum">
              <a:rPr lang="en-US" sz="750" b="0" i="0" smtClean="0">
                <a:solidFill>
                  <a:srgbClr val="121C4C"/>
                </a:solidFill>
                <a:latin typeface="Taub Sans 110" pitchFamily="2" charset="0"/>
              </a:rPr>
              <a:pPr algn="r"/>
              <a:t>‹#›</a:t>
            </a:fld>
            <a:endParaRPr lang="en-US" sz="750" b="0" i="0" dirty="0">
              <a:solidFill>
                <a:srgbClr val="121C4C"/>
              </a:solidFill>
              <a:latin typeface="Taub Sans 110" pitchFamily="2" charset="0"/>
            </a:endParaRPr>
          </a:p>
        </p:txBody>
      </p:sp>
      <p:sp>
        <p:nvSpPr>
          <p:cNvPr id="3" name="Text Placeholder 2">
            <a:extLst>
              <a:ext uri="{FF2B5EF4-FFF2-40B4-BE49-F238E27FC236}">
                <a16:creationId xmlns:a16="http://schemas.microsoft.com/office/drawing/2014/main" id="{3688DD94-27BD-284B-9D11-4E6B73BB530E}"/>
              </a:ext>
            </a:extLst>
          </p:cNvPr>
          <p:cNvSpPr>
            <a:spLocks noGrp="1"/>
          </p:cNvSpPr>
          <p:nvPr>
            <p:ph type="body" idx="1"/>
          </p:nvPr>
        </p:nvSpPr>
        <p:spPr>
          <a:xfrm>
            <a:off x="359708" y="1382666"/>
            <a:ext cx="8421221" cy="271931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a:extLst>
              <a:ext uri="{FF2B5EF4-FFF2-40B4-BE49-F238E27FC236}">
                <a16:creationId xmlns:a16="http://schemas.microsoft.com/office/drawing/2014/main" id="{0FDF2A16-83E1-5846-94E8-DAD5A122058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pic>
        <p:nvPicPr>
          <p:cNvPr id="4" name="Picture 3">
            <a:extLst>
              <a:ext uri="{FF2B5EF4-FFF2-40B4-BE49-F238E27FC236}">
                <a16:creationId xmlns:a16="http://schemas.microsoft.com/office/drawing/2014/main" id="{DA4F9527-E513-D44C-8793-04593B0E2825}"/>
              </a:ext>
            </a:extLst>
          </p:cNvPr>
          <p:cNvPicPr>
            <a:picLocks noChangeAspect="1"/>
          </p:cNvPicPr>
          <p:nvPr userDrawn="1"/>
        </p:nvPicPr>
        <p:blipFill>
          <a:blip r:embed="rId37"/>
          <a:stretch>
            <a:fillRect/>
          </a:stretch>
        </p:blipFill>
        <p:spPr>
          <a:xfrm>
            <a:off x="4763" y="4601744"/>
            <a:ext cx="9134475" cy="542925"/>
          </a:xfrm>
          <a:prstGeom prst="rect">
            <a:avLst/>
          </a:prstGeom>
        </p:spPr>
      </p:pic>
    </p:spTree>
    <p:extLst>
      <p:ext uri="{BB962C8B-B14F-4D97-AF65-F5344CB8AC3E}">
        <p14:creationId xmlns:p14="http://schemas.microsoft.com/office/powerpoint/2010/main" val="235707992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1" r:id="rId35"/>
  </p:sldLayoutIdLst>
  <p:txStyles>
    <p:titleStyle>
      <a:lvl1pPr algn="l" defTabSz="685800" rtl="0" eaLnBrk="1" latinLnBrk="0" hangingPunct="1">
        <a:lnSpc>
          <a:spcPct val="90000"/>
        </a:lnSpc>
        <a:spcBef>
          <a:spcPct val="0"/>
        </a:spcBef>
        <a:buNone/>
        <a:defRPr sz="3300" b="0" i="0" kern="1200">
          <a:solidFill>
            <a:schemeClr val="accent1"/>
          </a:solidFill>
          <a:latin typeface="Taub Sans 090" pitchFamily="2" charset="0"/>
          <a:ea typeface="Taub Sans 090" pitchFamily="2" charset="0"/>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950" b="0" i="0" kern="1200">
          <a:solidFill>
            <a:srgbClr val="121C4C"/>
          </a:solidFill>
          <a:latin typeface="Taub Sans" pitchFamily="2" charset="0"/>
          <a:ea typeface="Taub Sans" pitchFamily="2" charset="0"/>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b="0" i="0" kern="1200">
          <a:solidFill>
            <a:srgbClr val="121C4C"/>
          </a:solidFill>
          <a:latin typeface="Taub Sans" pitchFamily="2" charset="0"/>
          <a:ea typeface="Taub Sans" pitchFamily="2" charset="0"/>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b="0" i="0" kern="1200">
          <a:solidFill>
            <a:srgbClr val="121C4C"/>
          </a:solidFill>
          <a:latin typeface="Taub Sans" pitchFamily="2" charset="0"/>
          <a:ea typeface="Taub Sans" pitchFamily="2" charset="0"/>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b="0" i="0" kern="1200">
          <a:solidFill>
            <a:srgbClr val="121C4C"/>
          </a:solidFill>
          <a:latin typeface="Taub Sans" pitchFamily="2" charset="0"/>
          <a:ea typeface="Taub Sans" pitchFamily="2" charset="0"/>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b="0" i="0" kern="1200">
          <a:solidFill>
            <a:srgbClr val="121C4C"/>
          </a:solidFill>
          <a:latin typeface="Taub Sans" pitchFamily="2" charset="0"/>
          <a:ea typeface="Taub Sans"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6EDC7FF-7853-6544-B5B8-A3B35417413B}"/>
              </a:ext>
            </a:extLst>
          </p:cNvPr>
          <p:cNvSpPr txBox="1"/>
          <p:nvPr userDrawn="1"/>
        </p:nvSpPr>
        <p:spPr>
          <a:xfrm>
            <a:off x="3352800" y="4767741"/>
            <a:ext cx="5791200" cy="375760"/>
          </a:xfrm>
          <a:prstGeom prst="rect">
            <a:avLst/>
          </a:prstGeom>
          <a:noFill/>
        </p:spPr>
        <p:txBody>
          <a:bodyPr wrap="square" lIns="0" tIns="228600" rIns="457200" bIns="228600" rtlCol="0" anchor="b" anchorCtr="0">
            <a:noAutofit/>
          </a:bodyPr>
          <a:lstStyle/>
          <a:p>
            <a:pPr marL="0" indent="0" algn="r">
              <a:lnSpc>
                <a:spcPts val="2800"/>
              </a:lnSpc>
              <a:spcAft>
                <a:spcPts val="600"/>
              </a:spcAft>
              <a:buClr>
                <a:srgbClr val="EE2E24"/>
              </a:buClr>
              <a:buSzPct val="90000"/>
              <a:buFontTx/>
              <a:buNone/>
            </a:pPr>
            <a:r>
              <a:rPr lang="en-US" sz="1200" b="1">
                <a:solidFill>
                  <a:schemeClr val="tx2"/>
                </a:solidFill>
              </a:rPr>
              <a:t>SIA | Staffing Industry Analysts </a:t>
            </a:r>
            <a:r>
              <a:rPr lang="en-US" sz="1200" b="1">
                <a:solidFill>
                  <a:srgbClr val="EE2E24"/>
                </a:solidFill>
              </a:rPr>
              <a:t>Contingent Workforce Strategies Council</a:t>
            </a:r>
            <a:endParaRPr lang="en-US" sz="1200" b="1">
              <a:solidFill>
                <a:schemeClr val="tx2"/>
              </a:solidFill>
            </a:endParaRPr>
          </a:p>
        </p:txBody>
      </p:sp>
      <p:sp>
        <p:nvSpPr>
          <p:cNvPr id="18" name="Rectangle 17">
            <a:extLst>
              <a:ext uri="{FF2B5EF4-FFF2-40B4-BE49-F238E27FC236}">
                <a16:creationId xmlns:a16="http://schemas.microsoft.com/office/drawing/2014/main" id="{457976DE-0AD2-B64F-BFB6-49913308A307}"/>
              </a:ext>
            </a:extLst>
          </p:cNvPr>
          <p:cNvSpPr>
            <a:spLocks noChangeArrowheads="1"/>
          </p:cNvSpPr>
          <p:nvPr userDrawn="1"/>
        </p:nvSpPr>
        <p:spPr bwMode="auto">
          <a:xfrm>
            <a:off x="0" y="-1768"/>
            <a:ext cx="9144000" cy="173736"/>
          </a:xfrm>
          <a:prstGeom prst="rect">
            <a:avLst/>
          </a:prstGeom>
          <a:solidFill>
            <a:schemeClr val="tx2"/>
          </a:solidFill>
          <a:ln>
            <a:noFill/>
          </a:ln>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en-US" sz="2400"/>
          </a:p>
        </p:txBody>
      </p:sp>
      <p:pic>
        <p:nvPicPr>
          <p:cNvPr id="7" name="Picture 6">
            <a:extLst>
              <a:ext uri="{FF2B5EF4-FFF2-40B4-BE49-F238E27FC236}">
                <a16:creationId xmlns:a16="http://schemas.microsoft.com/office/drawing/2014/main" id="{2C8558EA-9C29-1E4D-8AE9-E833ABDD76BD}"/>
              </a:ext>
            </a:extLst>
          </p:cNvPr>
          <p:cNvPicPr>
            <a:picLocks noChangeAspect="1"/>
          </p:cNvPicPr>
          <p:nvPr userDrawn="1"/>
        </p:nvPicPr>
        <p:blipFill>
          <a:blip r:embed="rId27"/>
          <a:stretch>
            <a:fillRect/>
          </a:stretch>
        </p:blipFill>
        <p:spPr>
          <a:xfrm>
            <a:off x="457201" y="4855215"/>
            <a:ext cx="1739900" cy="88900"/>
          </a:xfrm>
          <a:prstGeom prst="rect">
            <a:avLst/>
          </a:prstGeom>
        </p:spPr>
      </p:pic>
      <p:pic>
        <p:nvPicPr>
          <p:cNvPr id="8" name="Picture 7">
            <a:extLst>
              <a:ext uri="{FF2B5EF4-FFF2-40B4-BE49-F238E27FC236}">
                <a16:creationId xmlns:a16="http://schemas.microsoft.com/office/drawing/2014/main" id="{DCB18808-3A45-A648-802D-9676AFB0E470}"/>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7790688" y="326898"/>
            <a:ext cx="1097280" cy="636238"/>
          </a:xfrm>
          <a:prstGeom prst="rect">
            <a:avLst/>
          </a:prstGeom>
        </p:spPr>
      </p:pic>
    </p:spTree>
    <p:extLst>
      <p:ext uri="{BB962C8B-B14F-4D97-AF65-F5344CB8AC3E}">
        <p14:creationId xmlns:p14="http://schemas.microsoft.com/office/powerpoint/2010/main" val="115972179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guide id="3" orient="horz" pos="3864">
          <p15:clr>
            <a:srgbClr val="F26B43"/>
          </p15:clr>
        </p15:guide>
        <p15:guide id="4" orient="horz" pos="960">
          <p15:clr>
            <a:srgbClr val="F26B43"/>
          </p15:clr>
        </p15:guide>
        <p15:guide id="5" pos="168">
          <p15:clr>
            <a:srgbClr val="F26B43"/>
          </p15:clr>
        </p15:guide>
        <p15:guide id="6" pos="751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2E7B9D0-723E-3C4F-8944-0249AB9E0D8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73736"/>
            <a:ext cx="9144000" cy="1735472"/>
          </a:xfrm>
          <a:prstGeom prst="rect">
            <a:avLst/>
          </a:prstGeom>
        </p:spPr>
      </p:pic>
      <p:sp>
        <p:nvSpPr>
          <p:cNvPr id="7" name="Rectangle 6">
            <a:extLst>
              <a:ext uri="{FF2B5EF4-FFF2-40B4-BE49-F238E27FC236}">
                <a16:creationId xmlns:a16="http://schemas.microsoft.com/office/drawing/2014/main" id="{06D48607-01AA-4440-A833-008BFCFF06CF}"/>
              </a:ext>
            </a:extLst>
          </p:cNvPr>
          <p:cNvSpPr>
            <a:spLocks noChangeArrowheads="1"/>
          </p:cNvSpPr>
          <p:nvPr userDrawn="1"/>
        </p:nvSpPr>
        <p:spPr bwMode="auto">
          <a:xfrm>
            <a:off x="0" y="-1768"/>
            <a:ext cx="9144000" cy="173736"/>
          </a:xfrm>
          <a:prstGeom prst="rect">
            <a:avLst/>
          </a:prstGeom>
          <a:solidFill>
            <a:schemeClr val="tx2"/>
          </a:solidFill>
          <a:ln>
            <a:noFill/>
          </a:ln>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en-US" sz="2400"/>
          </a:p>
        </p:txBody>
      </p:sp>
      <p:pic>
        <p:nvPicPr>
          <p:cNvPr id="11" name="Picture 10">
            <a:extLst>
              <a:ext uri="{FF2B5EF4-FFF2-40B4-BE49-F238E27FC236}">
                <a16:creationId xmlns:a16="http://schemas.microsoft.com/office/drawing/2014/main" id="{576958AC-0CED-3049-B5BA-A42B9B6881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7200" y="4855215"/>
            <a:ext cx="1739900" cy="88900"/>
          </a:xfrm>
          <a:prstGeom prst="rect">
            <a:avLst/>
          </a:prstGeom>
        </p:spPr>
      </p:pic>
      <p:pic>
        <p:nvPicPr>
          <p:cNvPr id="6" name="Picture 5">
            <a:extLst>
              <a:ext uri="{FF2B5EF4-FFF2-40B4-BE49-F238E27FC236}">
                <a16:creationId xmlns:a16="http://schemas.microsoft.com/office/drawing/2014/main" id="{90EFAB17-EA3C-D24B-8E28-48680477C99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935"/>
          <a:stretch/>
        </p:blipFill>
        <p:spPr>
          <a:xfrm>
            <a:off x="457200" y="457200"/>
            <a:ext cx="2466178" cy="603504"/>
          </a:xfrm>
          <a:prstGeom prst="rect">
            <a:avLst/>
          </a:prstGeom>
        </p:spPr>
      </p:pic>
    </p:spTree>
    <p:extLst>
      <p:ext uri="{BB962C8B-B14F-4D97-AF65-F5344CB8AC3E}">
        <p14:creationId xmlns:p14="http://schemas.microsoft.com/office/powerpoint/2010/main" val="2799473932"/>
      </p:ext>
    </p:extLst>
  </p:cSld>
  <p:clrMap bg1="lt1" tx1="dk1" bg2="lt2" tx2="dk2" accent1="accent1" accent2="accent2" accent3="accent3" accent4="accent4" accent5="accent5" accent6="accent6" hlink="hlink" folHlink="folHlink"/>
  <p:sldLayoutIdLst>
    <p:sldLayoutId id="214748391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56">
          <p15:clr>
            <a:srgbClr val="F26B43"/>
          </p15:clr>
        </p15:guide>
        <p15:guide id="2" pos="28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6EDC7FF-7853-6544-B5B8-A3B35417413B}"/>
              </a:ext>
            </a:extLst>
          </p:cNvPr>
          <p:cNvSpPr txBox="1"/>
          <p:nvPr userDrawn="1"/>
        </p:nvSpPr>
        <p:spPr>
          <a:xfrm>
            <a:off x="3352800" y="4767741"/>
            <a:ext cx="5791200" cy="375760"/>
          </a:xfrm>
          <a:prstGeom prst="rect">
            <a:avLst/>
          </a:prstGeom>
          <a:noFill/>
        </p:spPr>
        <p:txBody>
          <a:bodyPr wrap="square" lIns="0" tIns="228600" rIns="457200" bIns="228600" rtlCol="0" anchor="b" anchorCtr="0">
            <a:noAutofit/>
          </a:bodyPr>
          <a:lstStyle/>
          <a:p>
            <a:pPr marL="0" indent="0" algn="r">
              <a:lnSpc>
                <a:spcPts val="2800"/>
              </a:lnSpc>
              <a:spcAft>
                <a:spcPts val="600"/>
              </a:spcAft>
              <a:buClr>
                <a:srgbClr val="EE2E24"/>
              </a:buClr>
              <a:buSzPct val="90000"/>
              <a:buFontTx/>
              <a:buNone/>
            </a:pPr>
            <a:r>
              <a:rPr lang="en-US" sz="1200" b="1">
                <a:solidFill>
                  <a:schemeClr val="tx2"/>
                </a:solidFill>
              </a:rPr>
              <a:t>SIA | Staffing Industry Analysts </a:t>
            </a:r>
            <a:r>
              <a:rPr lang="en-US" sz="1200" b="1">
                <a:solidFill>
                  <a:srgbClr val="EE2E24"/>
                </a:solidFill>
              </a:rPr>
              <a:t>Contingent Workforce Strategies Council</a:t>
            </a:r>
            <a:endParaRPr lang="en-US" sz="1200" b="1">
              <a:solidFill>
                <a:schemeClr val="tx2"/>
              </a:solidFill>
            </a:endParaRPr>
          </a:p>
        </p:txBody>
      </p:sp>
      <p:sp>
        <p:nvSpPr>
          <p:cNvPr id="18" name="Rectangle 17">
            <a:extLst>
              <a:ext uri="{FF2B5EF4-FFF2-40B4-BE49-F238E27FC236}">
                <a16:creationId xmlns:a16="http://schemas.microsoft.com/office/drawing/2014/main" id="{457976DE-0AD2-B64F-BFB6-49913308A307}"/>
              </a:ext>
            </a:extLst>
          </p:cNvPr>
          <p:cNvSpPr>
            <a:spLocks noChangeArrowheads="1"/>
          </p:cNvSpPr>
          <p:nvPr userDrawn="1"/>
        </p:nvSpPr>
        <p:spPr bwMode="auto">
          <a:xfrm>
            <a:off x="0" y="-1768"/>
            <a:ext cx="9144000" cy="173736"/>
          </a:xfrm>
          <a:prstGeom prst="rect">
            <a:avLst/>
          </a:prstGeom>
          <a:solidFill>
            <a:schemeClr val="tx2"/>
          </a:solidFill>
          <a:ln>
            <a:noFill/>
          </a:ln>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en-US" sz="2400"/>
          </a:p>
        </p:txBody>
      </p:sp>
      <p:pic>
        <p:nvPicPr>
          <p:cNvPr id="7" name="Picture 6">
            <a:extLst>
              <a:ext uri="{FF2B5EF4-FFF2-40B4-BE49-F238E27FC236}">
                <a16:creationId xmlns:a16="http://schemas.microsoft.com/office/drawing/2014/main" id="{2C8558EA-9C29-1E4D-8AE9-E833ABDD76BD}"/>
              </a:ext>
            </a:extLst>
          </p:cNvPr>
          <p:cNvPicPr>
            <a:picLocks noChangeAspect="1"/>
          </p:cNvPicPr>
          <p:nvPr userDrawn="1"/>
        </p:nvPicPr>
        <p:blipFill>
          <a:blip r:embed="rId23"/>
          <a:stretch>
            <a:fillRect/>
          </a:stretch>
        </p:blipFill>
        <p:spPr>
          <a:xfrm>
            <a:off x="457201" y="4855215"/>
            <a:ext cx="1739900" cy="88900"/>
          </a:xfrm>
          <a:prstGeom prst="rect">
            <a:avLst/>
          </a:prstGeom>
        </p:spPr>
      </p:pic>
      <p:pic>
        <p:nvPicPr>
          <p:cNvPr id="8" name="Picture 7">
            <a:extLst>
              <a:ext uri="{FF2B5EF4-FFF2-40B4-BE49-F238E27FC236}">
                <a16:creationId xmlns:a16="http://schemas.microsoft.com/office/drawing/2014/main" id="{DCB18808-3A45-A648-802D-9676AFB0E47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7818120" y="320040"/>
            <a:ext cx="1097280" cy="636238"/>
          </a:xfrm>
          <a:prstGeom prst="rect">
            <a:avLst/>
          </a:prstGeom>
        </p:spPr>
      </p:pic>
    </p:spTree>
    <p:extLst>
      <p:ext uri="{BB962C8B-B14F-4D97-AF65-F5344CB8AC3E}">
        <p14:creationId xmlns:p14="http://schemas.microsoft.com/office/powerpoint/2010/main" val="3927219564"/>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4" r:id="rId20"/>
    <p:sldLayoutId id="2147483845" r:id="rId21"/>
  </p:sldLayoutIdLst>
  <p:txStyles>
    <p:titleStyle>
      <a:lvl1pPr algn="ctr" defTabSz="457178"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457178" rtl="0" eaLnBrk="1" latinLnBrk="0" hangingPunct="1">
        <a:spcBef>
          <a:spcPct val="20000"/>
        </a:spcBef>
        <a:buFont typeface="Arial"/>
        <a:buChar char="•"/>
        <a:defRPr sz="3200" kern="1200">
          <a:solidFill>
            <a:schemeClr val="tx1"/>
          </a:solidFill>
          <a:latin typeface="+mn-lt"/>
          <a:ea typeface="+mn-ea"/>
          <a:cs typeface="+mn-cs"/>
        </a:defRPr>
      </a:lvl1pPr>
      <a:lvl2pPr marL="742913" indent="-285736" algn="l" defTabSz="457178" rtl="0" eaLnBrk="1" latinLnBrk="0" hangingPunct="1">
        <a:spcBef>
          <a:spcPct val="20000"/>
        </a:spcBef>
        <a:buFont typeface="Arial"/>
        <a:buChar char="–"/>
        <a:defRPr sz="2800" kern="1200">
          <a:solidFill>
            <a:schemeClr val="tx1"/>
          </a:solidFill>
          <a:latin typeface="+mn-lt"/>
          <a:ea typeface="+mn-ea"/>
          <a:cs typeface="+mn-cs"/>
        </a:defRPr>
      </a:lvl2pPr>
      <a:lvl3pPr marL="1142944" indent="-228588" algn="l" defTabSz="457178" rtl="0" eaLnBrk="1" latinLnBrk="0" hangingPunct="1">
        <a:spcBef>
          <a:spcPct val="20000"/>
        </a:spcBef>
        <a:buFont typeface="Arial"/>
        <a:buChar char="•"/>
        <a:defRPr sz="2400" kern="1200">
          <a:solidFill>
            <a:schemeClr val="tx1"/>
          </a:solidFill>
          <a:latin typeface="+mn-lt"/>
          <a:ea typeface="+mn-ea"/>
          <a:cs typeface="+mn-cs"/>
        </a:defRPr>
      </a:lvl3pPr>
      <a:lvl4pPr marL="1600120" indent="-228588" algn="l" defTabSz="457178" rtl="0" eaLnBrk="1" latinLnBrk="0" hangingPunct="1">
        <a:spcBef>
          <a:spcPct val="20000"/>
        </a:spcBef>
        <a:buFont typeface="Arial"/>
        <a:buChar char="–"/>
        <a:defRPr sz="2000" kern="1200">
          <a:solidFill>
            <a:schemeClr val="tx1"/>
          </a:solidFill>
          <a:latin typeface="+mn-lt"/>
          <a:ea typeface="+mn-ea"/>
          <a:cs typeface="+mn-cs"/>
        </a:defRPr>
      </a:lvl4pPr>
      <a:lvl5pPr marL="2057297" indent="-228588" algn="l" defTabSz="457178" rtl="0" eaLnBrk="1" latinLnBrk="0" hangingPunct="1">
        <a:spcBef>
          <a:spcPct val="20000"/>
        </a:spcBef>
        <a:buFont typeface="Arial"/>
        <a:buChar char="»"/>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547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6EDC7FF-7853-6544-B5B8-A3B35417413B}"/>
              </a:ext>
            </a:extLst>
          </p:cNvPr>
          <p:cNvSpPr txBox="1"/>
          <p:nvPr userDrawn="1"/>
        </p:nvSpPr>
        <p:spPr>
          <a:xfrm>
            <a:off x="3709478" y="4929865"/>
            <a:ext cx="5791200" cy="375760"/>
          </a:xfrm>
          <a:prstGeom prst="rect">
            <a:avLst/>
          </a:prstGeom>
          <a:noFill/>
        </p:spPr>
        <p:txBody>
          <a:bodyPr wrap="square" lIns="0" tIns="228600" rIns="457200" bIns="228600" rtlCol="0" anchor="b" anchorCtr="0">
            <a:noAutofit/>
          </a:bodyPr>
          <a:lstStyle/>
          <a:p>
            <a:pPr marL="0" indent="0" algn="r">
              <a:lnSpc>
                <a:spcPts val="2800"/>
              </a:lnSpc>
              <a:spcAft>
                <a:spcPts val="600"/>
              </a:spcAft>
              <a:buClr>
                <a:srgbClr val="EE2E24"/>
              </a:buClr>
              <a:buSzPct val="90000"/>
              <a:buFontTx/>
              <a:buNone/>
            </a:pPr>
            <a:r>
              <a:rPr lang="en-US" sz="1200" b="1">
                <a:solidFill>
                  <a:schemeClr val="tx2"/>
                </a:solidFill>
              </a:rPr>
              <a:t>SIA | Staffing Industry Analysts </a:t>
            </a:r>
            <a:r>
              <a:rPr lang="en-US" sz="1200" b="1">
                <a:solidFill>
                  <a:srgbClr val="EE2E24"/>
                </a:solidFill>
              </a:rPr>
              <a:t>Corporate Membership </a:t>
            </a:r>
            <a:r>
              <a:rPr lang="en-US" sz="1200" b="1">
                <a:solidFill>
                  <a:schemeClr val="tx2"/>
                </a:solidFill>
              </a:rPr>
              <a:t>Webinar</a:t>
            </a:r>
          </a:p>
        </p:txBody>
      </p:sp>
      <p:sp>
        <p:nvSpPr>
          <p:cNvPr id="18" name="Rectangle 17">
            <a:extLst>
              <a:ext uri="{FF2B5EF4-FFF2-40B4-BE49-F238E27FC236}">
                <a16:creationId xmlns:a16="http://schemas.microsoft.com/office/drawing/2014/main" id="{457976DE-0AD2-B64F-BFB6-49913308A307}"/>
              </a:ext>
            </a:extLst>
          </p:cNvPr>
          <p:cNvSpPr>
            <a:spLocks noChangeArrowheads="1"/>
          </p:cNvSpPr>
          <p:nvPr userDrawn="1"/>
        </p:nvSpPr>
        <p:spPr bwMode="auto">
          <a:xfrm>
            <a:off x="0" y="-1768"/>
            <a:ext cx="9144000" cy="173736"/>
          </a:xfrm>
          <a:prstGeom prst="rect">
            <a:avLst/>
          </a:prstGeom>
          <a:solidFill>
            <a:schemeClr val="tx2"/>
          </a:solidFill>
          <a:ln>
            <a:noFill/>
          </a:ln>
        </p:spPr>
        <p:txBody>
          <a:bodyPr/>
          <a:ls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en-US" sz="2400"/>
          </a:p>
        </p:txBody>
      </p:sp>
      <p:pic>
        <p:nvPicPr>
          <p:cNvPr id="7" name="Picture 6">
            <a:extLst>
              <a:ext uri="{FF2B5EF4-FFF2-40B4-BE49-F238E27FC236}">
                <a16:creationId xmlns:a16="http://schemas.microsoft.com/office/drawing/2014/main" id="{2C8558EA-9C29-1E4D-8AE9-E833ABDD76BD}"/>
              </a:ext>
            </a:extLst>
          </p:cNvPr>
          <p:cNvPicPr>
            <a:picLocks noChangeAspect="1"/>
          </p:cNvPicPr>
          <p:nvPr userDrawn="1"/>
        </p:nvPicPr>
        <p:blipFill>
          <a:blip r:embed="rId19"/>
          <a:stretch>
            <a:fillRect/>
          </a:stretch>
        </p:blipFill>
        <p:spPr>
          <a:xfrm>
            <a:off x="42160" y="5017340"/>
            <a:ext cx="1739900" cy="88900"/>
          </a:xfrm>
          <a:prstGeom prst="rect">
            <a:avLst/>
          </a:prstGeom>
        </p:spPr>
      </p:pic>
      <p:pic>
        <p:nvPicPr>
          <p:cNvPr id="8" name="Picture 7">
            <a:extLst>
              <a:ext uri="{FF2B5EF4-FFF2-40B4-BE49-F238E27FC236}">
                <a16:creationId xmlns:a16="http://schemas.microsoft.com/office/drawing/2014/main" id="{DCB18808-3A45-A648-802D-9676AFB0E470}"/>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7818120" y="320040"/>
            <a:ext cx="1097280" cy="636238"/>
          </a:xfrm>
          <a:prstGeom prst="rect">
            <a:avLst/>
          </a:prstGeom>
        </p:spPr>
      </p:pic>
    </p:spTree>
    <p:extLst>
      <p:ext uri="{BB962C8B-B14F-4D97-AF65-F5344CB8AC3E}">
        <p14:creationId xmlns:p14="http://schemas.microsoft.com/office/powerpoint/2010/main" val="2113267997"/>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 id="2147483934"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p15:clr>
            <a:srgbClr val="F26B43"/>
          </p15:clr>
        </p15:guide>
        <p15:guide id="2" pos="547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AF9824-67CF-4534-B152-978BF662DF5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AFBD5BAD-1A85-C34F-A907-AE37579422A5}"/>
              </a:ext>
            </a:extLst>
          </p:cNvPr>
          <p:cNvSpPr txBox="1">
            <a:spLocks/>
          </p:cNvSpPr>
          <p:nvPr userDrawn="1"/>
        </p:nvSpPr>
        <p:spPr>
          <a:xfrm>
            <a:off x="8396857" y="4708921"/>
            <a:ext cx="554108" cy="273844"/>
          </a:xfrm>
          <a:prstGeom prst="rect">
            <a:avLst/>
          </a:prstGeom>
        </p:spPr>
        <p:txBody>
          <a:bodyPr vert="horz" lIns="81547" tIns="40774" rIns="81547" bIns="40774" rtlCol="0" anchor="ctr"/>
          <a:lstStyle>
            <a:defPPr>
              <a:defRPr lang="en-US"/>
            </a:defPPr>
            <a:lvl1pPr marL="0" algn="r" defTabSz="508997" rtl="0" eaLnBrk="1" latinLnBrk="0" hangingPunct="1">
              <a:defRPr sz="1100" b="1" i="0" kern="1200" baseline="0">
                <a:solidFill>
                  <a:schemeClr val="bg1"/>
                </a:solidFill>
                <a:latin typeface="Arial"/>
                <a:ea typeface="+mn-ea"/>
                <a:cs typeface="Arial"/>
              </a:defRPr>
            </a:lvl1pPr>
            <a:lvl2pPr marL="508997" algn="l" defTabSz="508997" rtl="0" eaLnBrk="1" latinLnBrk="0" hangingPunct="1">
              <a:defRPr sz="2000" kern="1200">
                <a:solidFill>
                  <a:schemeClr val="tx1"/>
                </a:solidFill>
                <a:latin typeface="+mn-lt"/>
                <a:ea typeface="+mn-ea"/>
                <a:cs typeface="+mn-cs"/>
              </a:defRPr>
            </a:lvl2pPr>
            <a:lvl3pPr marL="1017990" algn="l" defTabSz="508997" rtl="0" eaLnBrk="1" latinLnBrk="0" hangingPunct="1">
              <a:defRPr sz="2000" kern="1200">
                <a:solidFill>
                  <a:schemeClr val="tx1"/>
                </a:solidFill>
                <a:latin typeface="+mn-lt"/>
                <a:ea typeface="+mn-ea"/>
                <a:cs typeface="+mn-cs"/>
              </a:defRPr>
            </a:lvl3pPr>
            <a:lvl4pPr marL="1526988" algn="l" defTabSz="508997" rtl="0" eaLnBrk="1" latinLnBrk="0" hangingPunct="1">
              <a:defRPr sz="2000" kern="1200">
                <a:solidFill>
                  <a:schemeClr val="tx1"/>
                </a:solidFill>
                <a:latin typeface="+mn-lt"/>
                <a:ea typeface="+mn-ea"/>
                <a:cs typeface="+mn-cs"/>
              </a:defRPr>
            </a:lvl4pPr>
            <a:lvl5pPr marL="2035981" algn="l" defTabSz="508997" rtl="0" eaLnBrk="1" latinLnBrk="0" hangingPunct="1">
              <a:defRPr sz="2000" kern="1200">
                <a:solidFill>
                  <a:schemeClr val="tx1"/>
                </a:solidFill>
                <a:latin typeface="+mn-lt"/>
                <a:ea typeface="+mn-ea"/>
                <a:cs typeface="+mn-cs"/>
              </a:defRPr>
            </a:lvl5pPr>
            <a:lvl6pPr marL="2544979" algn="l" defTabSz="508997" rtl="0" eaLnBrk="1" latinLnBrk="0" hangingPunct="1">
              <a:defRPr sz="2000" kern="1200">
                <a:solidFill>
                  <a:schemeClr val="tx1"/>
                </a:solidFill>
                <a:latin typeface="+mn-lt"/>
                <a:ea typeface="+mn-ea"/>
                <a:cs typeface="+mn-cs"/>
              </a:defRPr>
            </a:lvl6pPr>
            <a:lvl7pPr marL="3053972" algn="l" defTabSz="508997" rtl="0" eaLnBrk="1" latinLnBrk="0" hangingPunct="1">
              <a:defRPr sz="2000" kern="1200">
                <a:solidFill>
                  <a:schemeClr val="tx1"/>
                </a:solidFill>
                <a:latin typeface="+mn-lt"/>
                <a:ea typeface="+mn-ea"/>
                <a:cs typeface="+mn-cs"/>
              </a:defRPr>
            </a:lvl7pPr>
            <a:lvl8pPr marL="3562969" algn="l" defTabSz="508997" rtl="0" eaLnBrk="1" latinLnBrk="0" hangingPunct="1">
              <a:defRPr sz="2000" kern="1200">
                <a:solidFill>
                  <a:schemeClr val="tx1"/>
                </a:solidFill>
                <a:latin typeface="+mn-lt"/>
                <a:ea typeface="+mn-ea"/>
                <a:cs typeface="+mn-cs"/>
              </a:defRPr>
            </a:lvl8pPr>
            <a:lvl9pPr marL="4071962" algn="l" defTabSz="508997" rtl="0" eaLnBrk="1" latinLnBrk="0" hangingPunct="1">
              <a:defRPr sz="2000" kern="1200">
                <a:solidFill>
                  <a:schemeClr val="tx1"/>
                </a:solidFill>
                <a:latin typeface="+mn-lt"/>
                <a:ea typeface="+mn-ea"/>
                <a:cs typeface="+mn-cs"/>
              </a:defRPr>
            </a:lvl9pPr>
          </a:lstStyle>
          <a:p>
            <a:fld id="{BA35E049-1CAD-D944-B090-38CE1D4FB0D2}" type="slidenum">
              <a:rPr lang="en-US" sz="675" b="0" i="0" smtClean="0">
                <a:solidFill>
                  <a:srgbClr val="003369"/>
                </a:solidFill>
                <a:latin typeface="Lato Light" panose="020F0502020204030203" pitchFamily="34" charset="0"/>
                <a:ea typeface="Lato Light" panose="020F0502020204030203" pitchFamily="34" charset="0"/>
                <a:cs typeface="Lato Light" panose="020F0502020204030203" pitchFamily="34" charset="0"/>
              </a:rPr>
              <a:pPr/>
              <a:t>‹#›</a:t>
            </a:fld>
            <a:endParaRPr lang="en-US" sz="675" b="0" i="0" dirty="0">
              <a:solidFill>
                <a:srgbClr val="003369"/>
              </a:solidFill>
              <a:latin typeface="Lato Light" panose="020F0502020204030203" pitchFamily="34" charset="0"/>
              <a:ea typeface="Lato Light" panose="020F0502020204030203" pitchFamily="34" charset="0"/>
              <a:cs typeface="Lato Light" panose="020F0502020204030203" pitchFamily="34" charset="0"/>
            </a:endParaRPr>
          </a:p>
        </p:txBody>
      </p:sp>
      <p:pic>
        <p:nvPicPr>
          <p:cNvPr id="10" name="Picture 9" descr="A close up of a sign&#10;&#10;Description automatically generated">
            <a:extLst>
              <a:ext uri="{FF2B5EF4-FFF2-40B4-BE49-F238E27FC236}">
                <a16:creationId xmlns:a16="http://schemas.microsoft.com/office/drawing/2014/main" id="{DB142327-ED7D-7848-A8CF-C85FB0714BFC}"/>
              </a:ext>
            </a:extLst>
          </p:cNvPr>
          <p:cNvPicPr>
            <a:picLocks noChangeAspect="1"/>
          </p:cNvPicPr>
          <p:nvPr userDrawn="1"/>
        </p:nvPicPr>
        <p:blipFill rotWithShape="1">
          <a:blip r:embed="rId47" cstate="screen">
            <a:extLst>
              <a:ext uri="{28A0092B-C50C-407E-A947-70E740481C1C}">
                <a14:useLocalDpi xmlns:a14="http://schemas.microsoft.com/office/drawing/2010/main"/>
              </a:ext>
            </a:extLst>
          </a:blip>
          <a:srcRect l="25739" t="13970"/>
          <a:stretch/>
        </p:blipFill>
        <p:spPr>
          <a:xfrm>
            <a:off x="369385" y="4767263"/>
            <a:ext cx="731489" cy="201057"/>
          </a:xfrm>
          <a:prstGeom prst="rect">
            <a:avLst/>
          </a:prstGeom>
        </p:spPr>
      </p:pic>
      <p:sp>
        <p:nvSpPr>
          <p:cNvPr id="11" name="Title Placeholder 10">
            <a:extLst>
              <a:ext uri="{FF2B5EF4-FFF2-40B4-BE49-F238E27FC236}">
                <a16:creationId xmlns:a16="http://schemas.microsoft.com/office/drawing/2014/main" id="{79C1A054-264F-6044-BA0D-4AB5372954F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a:t>Click to edit Master title style</a:t>
            </a:r>
          </a:p>
        </p:txBody>
      </p:sp>
      <p:sp>
        <p:nvSpPr>
          <p:cNvPr id="12" name="Footer Placeholder 11">
            <a:extLst>
              <a:ext uri="{FF2B5EF4-FFF2-40B4-BE49-F238E27FC236}">
                <a16:creationId xmlns:a16="http://schemas.microsoft.com/office/drawing/2014/main" id="{BD5B1631-8806-DC44-971A-D99BA9F3E06A}"/>
              </a:ext>
            </a:extLst>
          </p:cNvPr>
          <p:cNvSpPr>
            <a:spLocks noGrp="1"/>
          </p:cNvSpPr>
          <p:nvPr>
            <p:ph type="ftr" sz="quarter" idx="3"/>
          </p:nvPr>
        </p:nvSpPr>
        <p:spPr>
          <a:xfrm>
            <a:off x="6308802" y="4785120"/>
            <a:ext cx="3086100" cy="273844"/>
          </a:xfrm>
          <a:prstGeom prst="rect">
            <a:avLst/>
          </a:prstGeom>
        </p:spPr>
        <p:txBody>
          <a:bodyPr vert="horz" lIns="91440" tIns="45720" rIns="91440" bIns="45720" rtlCol="0" anchor="ctr"/>
          <a:lstStyle>
            <a:lvl1pPr algn="ctr">
              <a:defRPr sz="750">
                <a:solidFill>
                  <a:schemeClr val="tx1">
                    <a:tint val="75000"/>
                  </a:schemeClr>
                </a:solidFill>
              </a:defRPr>
            </a:lvl1pPr>
          </a:lstStyle>
          <a:p>
            <a:r>
              <a:rPr lang="en-US" dirty="0">
                <a:solidFill>
                  <a:schemeClr val="tx2"/>
                </a:solidFill>
                <a:latin typeface="Lato Light" panose="020F0502020204030203" pitchFamily="34" charset="0"/>
                <a:ea typeface="Lato Light" panose="020F0502020204030203" pitchFamily="34" charset="0"/>
                <a:cs typeface="Lato Light" panose="020F0502020204030203" pitchFamily="34" charset="0"/>
              </a:rPr>
              <a:t>Beeline.com </a:t>
            </a:r>
            <a:r>
              <a:rPr lang="en-US" dirty="0">
                <a:solidFill>
                  <a:schemeClr val="accent2">
                    <a:lumMod val="40000"/>
                    <a:lumOff val="60000"/>
                  </a:schemeClr>
                </a:solidFill>
                <a:latin typeface="Lato Light" panose="020F0502020204030203" pitchFamily="34" charset="0"/>
                <a:ea typeface="Lato Light" panose="020F0502020204030203" pitchFamily="34" charset="0"/>
                <a:cs typeface="Lato Light" panose="020F0502020204030203" pitchFamily="34" charset="0"/>
              </a:rPr>
              <a:t> |  </a:t>
            </a:r>
            <a:r>
              <a:rPr lang="en-US" dirty="0">
                <a:solidFill>
                  <a:schemeClr val="tx2"/>
                </a:solidFill>
                <a:latin typeface="Lato Light" panose="020F0502020204030203" pitchFamily="34" charset="0"/>
                <a:ea typeface="Lato Light" panose="020F0502020204030203" pitchFamily="34" charset="0"/>
                <a:cs typeface="Lato Light" panose="020F0502020204030203" pitchFamily="34" charset="0"/>
              </a:rPr>
              <a:t>Confidential &amp; Proprietary</a:t>
            </a:r>
          </a:p>
          <a:p>
            <a:endParaRPr lang="en-US" dirty="0"/>
          </a:p>
        </p:txBody>
      </p:sp>
    </p:spTree>
    <p:extLst>
      <p:ext uri="{BB962C8B-B14F-4D97-AF65-F5344CB8AC3E}">
        <p14:creationId xmlns:p14="http://schemas.microsoft.com/office/powerpoint/2010/main" val="1340206562"/>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 id="2147483961" r:id="rId25"/>
    <p:sldLayoutId id="2147483962" r:id="rId26"/>
    <p:sldLayoutId id="2147483963" r:id="rId27"/>
    <p:sldLayoutId id="2147483964" r:id="rId28"/>
    <p:sldLayoutId id="2147483965" r:id="rId29"/>
    <p:sldLayoutId id="2147483966" r:id="rId30"/>
    <p:sldLayoutId id="2147483967" r:id="rId31"/>
    <p:sldLayoutId id="2147483968" r:id="rId32"/>
    <p:sldLayoutId id="2147483969" r:id="rId33"/>
    <p:sldLayoutId id="2147483970" r:id="rId34"/>
    <p:sldLayoutId id="2147483971" r:id="rId35"/>
    <p:sldLayoutId id="2147483972" r:id="rId36"/>
    <p:sldLayoutId id="2147483973" r:id="rId37"/>
    <p:sldLayoutId id="2147483974" r:id="rId38"/>
    <p:sldLayoutId id="2147483975" r:id="rId39"/>
    <p:sldLayoutId id="2147483976" r:id="rId40"/>
    <p:sldLayoutId id="2147483977" r:id="rId41"/>
    <p:sldLayoutId id="2147483978" r:id="rId42"/>
    <p:sldLayoutId id="2147483979" r:id="rId43"/>
    <p:sldLayoutId id="2147483980" r:id="rId44"/>
    <p:sldLayoutId id="2147483981" r:id="rId45"/>
  </p:sldLayoutIdLst>
  <p:hf hdr="0" ftr="0" dt="0"/>
  <p:txStyles>
    <p:titleStyle>
      <a:lvl1pPr algn="l" defTabSz="685800" rtl="0" eaLnBrk="1" latinLnBrk="0" hangingPunct="1">
        <a:lnSpc>
          <a:spcPct val="90000"/>
        </a:lnSpc>
        <a:spcBef>
          <a:spcPct val="0"/>
        </a:spcBef>
        <a:buNone/>
        <a:defRPr sz="33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Lato Light" panose="020F0502020204030203" pitchFamily="34" charset="0"/>
          <a:ea typeface="Lato Light" panose="020F0502020204030203" pitchFamily="34" charset="0"/>
          <a:cs typeface="Lato Light" panose="020F050202020403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154.png"/><Relationship Id="rId4" Type="http://schemas.openxmlformats.org/officeDocument/2006/relationships/image" Target="../media/image148.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5.jpg"/><Relationship Id="rId1" Type="http://schemas.openxmlformats.org/officeDocument/2006/relationships/slideLayout" Target="../slideLayouts/slideLayout134.xml"/></Relationships>
</file>

<file path=ppt/slides/_rels/slide1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0.xml"/><Relationship Id="rId1" Type="http://schemas.openxmlformats.org/officeDocument/2006/relationships/slideLayout" Target="../slideLayouts/slideLayout134.xml"/><Relationship Id="rId5" Type="http://schemas.microsoft.com/office/2007/relationships/hdphoto" Target="../media/hdphoto1.wdp"/><Relationship Id="rId4" Type="http://schemas.openxmlformats.org/officeDocument/2006/relationships/image" Target="../media/image1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1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xml"/><Relationship Id="rId1" Type="http://schemas.openxmlformats.org/officeDocument/2006/relationships/slideLayout" Target="../slideLayouts/slideLayout129.xml"/></Relationships>
</file>

<file path=ppt/slides/_rels/slide1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29.xml"/></Relationships>
</file>

<file path=ppt/slides/_rels/slide16.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2.xml"/><Relationship Id="rId1" Type="http://schemas.openxmlformats.org/officeDocument/2006/relationships/slideLayout" Target="../slideLayouts/slideLayout129.xml"/><Relationship Id="rId4" Type="http://schemas.openxmlformats.org/officeDocument/2006/relationships/image" Target="../media/image161.jpeg"/></Relationships>
</file>

<file path=ppt/slides/_rels/slide17.xml.rels><?xml version="1.0" encoding="UTF-8" standalone="yes"?>
<Relationships xmlns="http://schemas.openxmlformats.org/package/2006/relationships"><Relationship Id="rId3" Type="http://schemas.openxmlformats.org/officeDocument/2006/relationships/image" Target="../media/image162.tiff"/><Relationship Id="rId2" Type="http://schemas.openxmlformats.org/officeDocument/2006/relationships/notesSlide" Target="../notesSlides/notesSlide13.xml"/><Relationship Id="rId1" Type="http://schemas.openxmlformats.org/officeDocument/2006/relationships/slideLayout" Target="../slideLayouts/slideLayout129.xml"/><Relationship Id="rId4" Type="http://schemas.openxmlformats.org/officeDocument/2006/relationships/image" Target="../media/image163.jpeg"/></Relationships>
</file>

<file path=ppt/slides/_rels/slide18.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4.xml"/><Relationship Id="rId1" Type="http://schemas.openxmlformats.org/officeDocument/2006/relationships/slideLayout" Target="../slideLayouts/slideLayout129.xml"/><Relationship Id="rId4" Type="http://schemas.openxmlformats.org/officeDocument/2006/relationships/image" Target="../media/image16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xml"/><Relationship Id="rId1" Type="http://schemas.openxmlformats.org/officeDocument/2006/relationships/slideLayout" Target="../slideLayouts/slideLayout129.xml"/><Relationship Id="rId4" Type="http://schemas.openxmlformats.org/officeDocument/2006/relationships/image" Target="../media/image163.jpeg"/></Relationships>
</file>

<file path=ppt/slides/_rels/slide2.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png"/></Relationships>
</file>

<file path=ppt/slides/_rels/slide20.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6.xml"/><Relationship Id="rId1" Type="http://schemas.openxmlformats.org/officeDocument/2006/relationships/slideLayout" Target="../slideLayouts/slideLayout129.xml"/><Relationship Id="rId4" Type="http://schemas.openxmlformats.org/officeDocument/2006/relationships/image" Target="../media/image168.jpeg"/></Relationships>
</file>

<file path=ppt/slides/_rels/slide21.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7.xml"/><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0.xml"/><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3" Type="http://schemas.openxmlformats.org/officeDocument/2006/relationships/hyperlink" Target="https://bit.ly/35XBQQt" TargetMode="External"/><Relationship Id="rId2" Type="http://schemas.openxmlformats.org/officeDocument/2006/relationships/notesSlide" Target="../notesSlides/notesSlide21.xml"/><Relationship Id="rId1" Type="http://schemas.openxmlformats.org/officeDocument/2006/relationships/slideLayout" Target="../slideLayouts/slideLayout129.xml"/><Relationship Id="rId5" Type="http://schemas.openxmlformats.org/officeDocument/2006/relationships/image" Target="../media/image172.jpg"/><Relationship Id="rId4" Type="http://schemas.openxmlformats.org/officeDocument/2006/relationships/image" Target="../media/image171.jpg"/></Relationships>
</file>

<file path=ppt/slides/_rels/slide26.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14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8.xml.rels><?xml version="1.0" encoding="UTF-8" standalone="yes"?>
<Relationships xmlns="http://schemas.openxmlformats.org/package/2006/relationships"><Relationship Id="rId8" Type="http://schemas.openxmlformats.org/officeDocument/2006/relationships/hyperlink" Target="https://www2.staffingindustry.com/eng_member/Research/Research-Reports/EMEA/2019-Buyer-Survey-EMEA" TargetMode="External"/><Relationship Id="rId3" Type="http://schemas.openxmlformats.org/officeDocument/2006/relationships/hyperlink" Target="mailto:enterpriseservices@staffingindustry.com" TargetMode="External"/><Relationship Id="rId7" Type="http://schemas.openxmlformats.org/officeDocument/2006/relationships/hyperlink" Target="https://www2.staffingindustry.com/Research/Research-Reports/Americas/COVID-19-Workforce-Manager-Responses-and-Intentions-Survey-2020" TargetMode="External"/><Relationship Id="rId12" Type="http://schemas.openxmlformats.org/officeDocument/2006/relationships/image" Target="../media/image173.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hyperlink" Target="https://www2.staffingindustry.com/Research/Research-Reports/Americas/MSP-and-VMS-Provider-Directory-2020" TargetMode="External"/><Relationship Id="rId11" Type="http://schemas.openxmlformats.org/officeDocument/2006/relationships/hyperlink" Target="https://www2.staffingindustry.com/" TargetMode="External"/><Relationship Id="rId5" Type="http://schemas.openxmlformats.org/officeDocument/2006/relationships/hyperlink" Target="https://www2.staffingindustry.com/Research/Research-Reports/CWS-Council-Research/VMS-RFP-Template" TargetMode="External"/><Relationship Id="rId10" Type="http://schemas.openxmlformats.org/officeDocument/2006/relationships/hyperlink" Target="https://www2.staffingindustry.com/Publications/CWS-3.0/Archive/2013/August-2013/August-28-2013/CW-Programs-and-Disaster-Preparedness" TargetMode="External"/><Relationship Id="rId4" Type="http://schemas.openxmlformats.org/officeDocument/2006/relationships/hyperlink" Target="https://www2.staffingindustry.com/Research/Research-Reports/Americas/VMS-Global-Landscape-Summary-2019" TargetMode="External"/><Relationship Id="rId9" Type="http://schemas.openxmlformats.org/officeDocument/2006/relationships/hyperlink" Target="https://www2.staffingindustry.com/Research/Research-Reports/Americas/Coronavirus-COVID-19-Resource-Cente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jpg"/><Relationship Id="rId1" Type="http://schemas.openxmlformats.org/officeDocument/2006/relationships/slideLayout" Target="../slideLayouts/slideLayout213.xml"/><Relationship Id="rId4" Type="http://schemas.openxmlformats.org/officeDocument/2006/relationships/image" Target="../media/image177.png"/></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14.xml"/></Relationships>
</file>

<file path=ppt/slides/_rels/slide32.xml.rels><?xml version="1.0" encoding="UTF-8" standalone="yes"?>
<Relationships xmlns="http://schemas.openxmlformats.org/package/2006/relationships"><Relationship Id="rId3" Type="http://schemas.openxmlformats.org/officeDocument/2006/relationships/hyperlink" Target="http://www.staffingindustry.com/webinars-buyer"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178.jpg"/><Relationship Id="rId5" Type="http://schemas.openxmlformats.org/officeDocument/2006/relationships/image" Target="../media/image148.png"/><Relationship Id="rId4" Type="http://schemas.openxmlformats.org/officeDocument/2006/relationships/image" Target="../media/image147.png"/></Relationships>
</file>

<file path=ppt/slides/_rels/slide33.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48.png"/><Relationship Id="rId7" Type="http://schemas.openxmlformats.org/officeDocument/2006/relationships/image" Target="../media/image181.png"/><Relationship Id="rId2" Type="http://schemas.openxmlformats.org/officeDocument/2006/relationships/image" Target="../media/image147.png"/><Relationship Id="rId1" Type="http://schemas.openxmlformats.org/officeDocument/2006/relationships/slideLayout" Target="../slideLayouts/slideLayout18.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hyperlink" Target="http://www.staffingindustry.com/" TargetMode="External"/><Relationship Id="rId9" Type="http://schemas.openxmlformats.org/officeDocument/2006/relationships/image" Target="../media/image183.jpg"/></Relationships>
</file>

<file path=ppt/slides/_rels/slide4.xml.rels><?xml version="1.0" encoding="UTF-8" standalone="yes"?>
<Relationships xmlns="http://schemas.openxmlformats.org/package/2006/relationships"><Relationship Id="rId26" Type="http://schemas.openxmlformats.org/officeDocument/2006/relationships/image" Target="../media/image82.jpeg"/><Relationship Id="rId21" Type="http://schemas.openxmlformats.org/officeDocument/2006/relationships/image" Target="../media/image77.png"/><Relationship Id="rId42" Type="http://schemas.openxmlformats.org/officeDocument/2006/relationships/image" Target="../media/image98.tiff"/><Relationship Id="rId47" Type="http://schemas.openxmlformats.org/officeDocument/2006/relationships/image" Target="../media/image103.png"/><Relationship Id="rId63" Type="http://schemas.openxmlformats.org/officeDocument/2006/relationships/image" Target="../media/image118.png"/><Relationship Id="rId68" Type="http://schemas.openxmlformats.org/officeDocument/2006/relationships/image" Target="../media/image123.png"/><Relationship Id="rId84" Type="http://schemas.openxmlformats.org/officeDocument/2006/relationships/image" Target="../media/image139.png"/><Relationship Id="rId89" Type="http://schemas.openxmlformats.org/officeDocument/2006/relationships/image" Target="../media/image144.png"/><Relationship Id="rId16" Type="http://schemas.openxmlformats.org/officeDocument/2006/relationships/image" Target="../media/image72.png"/><Relationship Id="rId11" Type="http://schemas.openxmlformats.org/officeDocument/2006/relationships/image" Target="../media/image68.jpeg"/><Relationship Id="rId32" Type="http://schemas.openxmlformats.org/officeDocument/2006/relationships/image" Target="../media/image88.jpeg"/><Relationship Id="rId37" Type="http://schemas.openxmlformats.org/officeDocument/2006/relationships/image" Target="../media/image93.png"/><Relationship Id="rId53" Type="http://schemas.openxmlformats.org/officeDocument/2006/relationships/image" Target="../media/image109.png"/><Relationship Id="rId58" Type="http://schemas.openxmlformats.org/officeDocument/2006/relationships/image" Target="../media/image113.png"/><Relationship Id="rId74" Type="http://schemas.openxmlformats.org/officeDocument/2006/relationships/image" Target="../media/image129.png"/><Relationship Id="rId79" Type="http://schemas.openxmlformats.org/officeDocument/2006/relationships/image" Target="../media/image134.jpeg"/><Relationship Id="rId5" Type="http://schemas.openxmlformats.org/officeDocument/2006/relationships/image" Target="../media/image62.jpeg"/><Relationship Id="rId90" Type="http://schemas.openxmlformats.org/officeDocument/2006/relationships/image" Target="../media/image145.png"/><Relationship Id="rId14" Type="http://schemas.openxmlformats.org/officeDocument/2006/relationships/image" Target="../media/image71.png"/><Relationship Id="rId22" Type="http://schemas.openxmlformats.org/officeDocument/2006/relationships/image" Target="../media/image78.jpeg"/><Relationship Id="rId27" Type="http://schemas.openxmlformats.org/officeDocument/2006/relationships/image" Target="../media/image83.jpeg"/><Relationship Id="rId30" Type="http://schemas.openxmlformats.org/officeDocument/2006/relationships/image" Target="../media/image86.jpeg"/><Relationship Id="rId35" Type="http://schemas.openxmlformats.org/officeDocument/2006/relationships/image" Target="../media/image91.jpeg"/><Relationship Id="rId43" Type="http://schemas.openxmlformats.org/officeDocument/2006/relationships/image" Target="../media/image99.png"/><Relationship Id="rId48" Type="http://schemas.openxmlformats.org/officeDocument/2006/relationships/image" Target="../media/image104.png"/><Relationship Id="rId56" Type="http://schemas.openxmlformats.org/officeDocument/2006/relationships/image" Target="../media/image7.png"/><Relationship Id="rId64" Type="http://schemas.openxmlformats.org/officeDocument/2006/relationships/image" Target="../media/image119.png"/><Relationship Id="rId69" Type="http://schemas.openxmlformats.org/officeDocument/2006/relationships/image" Target="../media/image124.png"/><Relationship Id="rId77" Type="http://schemas.openxmlformats.org/officeDocument/2006/relationships/image" Target="../media/image132.png"/><Relationship Id="rId8" Type="http://schemas.openxmlformats.org/officeDocument/2006/relationships/image" Target="../media/image65.jpeg"/><Relationship Id="rId51" Type="http://schemas.openxmlformats.org/officeDocument/2006/relationships/image" Target="../media/image107.jpeg"/><Relationship Id="rId72" Type="http://schemas.openxmlformats.org/officeDocument/2006/relationships/image" Target="../media/image127.png"/><Relationship Id="rId80" Type="http://schemas.openxmlformats.org/officeDocument/2006/relationships/image" Target="../media/image135.jpeg"/><Relationship Id="rId85" Type="http://schemas.openxmlformats.org/officeDocument/2006/relationships/image" Target="../media/image140.png"/><Relationship Id="rId3" Type="http://schemas.openxmlformats.org/officeDocument/2006/relationships/image" Target="../media/image60.png"/><Relationship Id="rId12" Type="http://schemas.openxmlformats.org/officeDocument/2006/relationships/image" Target="../media/image69.png"/><Relationship Id="rId17" Type="http://schemas.openxmlformats.org/officeDocument/2006/relationships/image" Target="../media/image73.jpeg"/><Relationship Id="rId25" Type="http://schemas.openxmlformats.org/officeDocument/2006/relationships/image" Target="../media/image81.png"/><Relationship Id="rId33" Type="http://schemas.openxmlformats.org/officeDocument/2006/relationships/image" Target="../media/image89.png"/><Relationship Id="rId38" Type="http://schemas.openxmlformats.org/officeDocument/2006/relationships/image" Target="../media/image94.png"/><Relationship Id="rId46" Type="http://schemas.openxmlformats.org/officeDocument/2006/relationships/image" Target="../media/image102.jpeg"/><Relationship Id="rId59" Type="http://schemas.openxmlformats.org/officeDocument/2006/relationships/image" Target="../media/image114.jpeg"/><Relationship Id="rId67" Type="http://schemas.openxmlformats.org/officeDocument/2006/relationships/image" Target="../media/image122.png"/><Relationship Id="rId20" Type="http://schemas.openxmlformats.org/officeDocument/2006/relationships/image" Target="../media/image76.jpeg"/><Relationship Id="rId41" Type="http://schemas.openxmlformats.org/officeDocument/2006/relationships/image" Target="../media/image97.tiff"/><Relationship Id="rId54" Type="http://schemas.openxmlformats.org/officeDocument/2006/relationships/image" Target="../media/image110.png"/><Relationship Id="rId62" Type="http://schemas.openxmlformats.org/officeDocument/2006/relationships/image" Target="../media/image117.png"/><Relationship Id="rId70" Type="http://schemas.openxmlformats.org/officeDocument/2006/relationships/image" Target="../media/image125.jpeg"/><Relationship Id="rId75" Type="http://schemas.openxmlformats.org/officeDocument/2006/relationships/image" Target="../media/image130.jpeg"/><Relationship Id="rId83" Type="http://schemas.openxmlformats.org/officeDocument/2006/relationships/image" Target="../media/image138.png"/><Relationship Id="rId88" Type="http://schemas.openxmlformats.org/officeDocument/2006/relationships/image" Target="../media/image143.png"/><Relationship Id="rId91" Type="http://schemas.openxmlformats.org/officeDocument/2006/relationships/image" Target="../media/image146.png"/><Relationship Id="rId1" Type="http://schemas.openxmlformats.org/officeDocument/2006/relationships/slideLayout" Target="../slideLayouts/slideLayout180.xml"/><Relationship Id="rId6" Type="http://schemas.openxmlformats.org/officeDocument/2006/relationships/image" Target="../media/image63.png"/><Relationship Id="rId15" Type="http://schemas.openxmlformats.org/officeDocument/2006/relationships/hyperlink" Target="http://www.shell.us/" TargetMode="External"/><Relationship Id="rId23" Type="http://schemas.openxmlformats.org/officeDocument/2006/relationships/image" Target="../media/image79.jpeg"/><Relationship Id="rId28" Type="http://schemas.openxmlformats.org/officeDocument/2006/relationships/image" Target="../media/image84.jpeg"/><Relationship Id="rId36" Type="http://schemas.openxmlformats.org/officeDocument/2006/relationships/image" Target="../media/image92.png"/><Relationship Id="rId49" Type="http://schemas.openxmlformats.org/officeDocument/2006/relationships/image" Target="../media/image105.png"/><Relationship Id="rId57" Type="http://schemas.openxmlformats.org/officeDocument/2006/relationships/image" Target="../media/image112.png"/><Relationship Id="rId10" Type="http://schemas.openxmlformats.org/officeDocument/2006/relationships/image" Target="../media/image67.jpeg"/><Relationship Id="rId31" Type="http://schemas.openxmlformats.org/officeDocument/2006/relationships/image" Target="../media/image87.gif"/><Relationship Id="rId44" Type="http://schemas.openxmlformats.org/officeDocument/2006/relationships/image" Target="../media/image100.png"/><Relationship Id="rId52" Type="http://schemas.openxmlformats.org/officeDocument/2006/relationships/image" Target="../media/image108.png"/><Relationship Id="rId60" Type="http://schemas.openxmlformats.org/officeDocument/2006/relationships/image" Target="../media/image115.png"/><Relationship Id="rId65" Type="http://schemas.openxmlformats.org/officeDocument/2006/relationships/image" Target="../media/image120.png"/><Relationship Id="rId73" Type="http://schemas.openxmlformats.org/officeDocument/2006/relationships/image" Target="../media/image128.png"/><Relationship Id="rId78" Type="http://schemas.openxmlformats.org/officeDocument/2006/relationships/image" Target="../media/image133.png"/><Relationship Id="rId81" Type="http://schemas.openxmlformats.org/officeDocument/2006/relationships/image" Target="../media/image136.png"/><Relationship Id="rId86" Type="http://schemas.openxmlformats.org/officeDocument/2006/relationships/image" Target="../media/image141.png"/><Relationship Id="rId4" Type="http://schemas.openxmlformats.org/officeDocument/2006/relationships/image" Target="../media/image61.jpeg"/><Relationship Id="rId9" Type="http://schemas.openxmlformats.org/officeDocument/2006/relationships/image" Target="../media/image66.jpeg"/><Relationship Id="rId13" Type="http://schemas.openxmlformats.org/officeDocument/2006/relationships/image" Target="../media/image70.png"/><Relationship Id="rId18" Type="http://schemas.openxmlformats.org/officeDocument/2006/relationships/image" Target="../media/image74.png"/><Relationship Id="rId39" Type="http://schemas.openxmlformats.org/officeDocument/2006/relationships/image" Target="../media/image95.jpeg"/><Relationship Id="rId34" Type="http://schemas.openxmlformats.org/officeDocument/2006/relationships/image" Target="../media/image90.jpeg"/><Relationship Id="rId50" Type="http://schemas.openxmlformats.org/officeDocument/2006/relationships/image" Target="../media/image106.jpeg"/><Relationship Id="rId55" Type="http://schemas.openxmlformats.org/officeDocument/2006/relationships/image" Target="../media/image111.png"/><Relationship Id="rId76" Type="http://schemas.openxmlformats.org/officeDocument/2006/relationships/image" Target="../media/image131.png"/><Relationship Id="rId7" Type="http://schemas.openxmlformats.org/officeDocument/2006/relationships/image" Target="../media/image64.png"/><Relationship Id="rId71" Type="http://schemas.openxmlformats.org/officeDocument/2006/relationships/image" Target="../media/image126.jpeg"/><Relationship Id="rId2" Type="http://schemas.openxmlformats.org/officeDocument/2006/relationships/notesSlide" Target="../notesSlides/notesSlide4.xml"/><Relationship Id="rId29" Type="http://schemas.openxmlformats.org/officeDocument/2006/relationships/image" Target="../media/image85.png"/><Relationship Id="rId24" Type="http://schemas.openxmlformats.org/officeDocument/2006/relationships/image" Target="../media/image80.jpeg"/><Relationship Id="rId40" Type="http://schemas.openxmlformats.org/officeDocument/2006/relationships/image" Target="../media/image96.tiff"/><Relationship Id="rId45" Type="http://schemas.openxmlformats.org/officeDocument/2006/relationships/image" Target="../media/image101.jpeg"/><Relationship Id="rId66" Type="http://schemas.openxmlformats.org/officeDocument/2006/relationships/image" Target="../media/image121.png"/><Relationship Id="rId87" Type="http://schemas.openxmlformats.org/officeDocument/2006/relationships/image" Target="../media/image142.png"/><Relationship Id="rId61" Type="http://schemas.openxmlformats.org/officeDocument/2006/relationships/image" Target="../media/image116.png"/><Relationship Id="rId82" Type="http://schemas.openxmlformats.org/officeDocument/2006/relationships/image" Target="../media/image137.tiff"/><Relationship Id="rId19" Type="http://schemas.openxmlformats.org/officeDocument/2006/relationships/image" Target="../media/image75.png"/></Relationships>
</file>

<file path=ppt/slides/_rels/slide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94.xml"/><Relationship Id="rId5" Type="http://schemas.openxmlformats.org/officeDocument/2006/relationships/image" Target="../media/image150.png"/><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51.png"/><Relationship Id="rId4" Type="http://schemas.openxmlformats.org/officeDocument/2006/relationships/image" Target="../media/image148.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52.png"/><Relationship Id="rId4" Type="http://schemas.openxmlformats.org/officeDocument/2006/relationships/image" Target="../media/image148.png"/></Relationships>
</file>

<file path=ppt/slides/_rels/slide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53.png"/><Relationship Id="rId4" Type="http://schemas.openxmlformats.org/officeDocument/2006/relationships/image" Target="../media/image1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0182-7939-488B-B0F2-0007987A6D9F}"/>
              </a:ext>
            </a:extLst>
          </p:cNvPr>
          <p:cNvSpPr>
            <a:spLocks noGrp="1"/>
          </p:cNvSpPr>
          <p:nvPr>
            <p:ph type="ctrTitle"/>
          </p:nvPr>
        </p:nvSpPr>
        <p:spPr/>
        <p:txBody>
          <a:bodyPr/>
          <a:lstStyle/>
          <a:p>
            <a:r>
              <a:rPr lang="en-US" dirty="0"/>
              <a:t>Why VMS? Why Now?</a:t>
            </a:r>
            <a:br>
              <a:rPr lang="en-US" dirty="0"/>
            </a:br>
            <a:r>
              <a:rPr lang="en-US" dirty="0"/>
              <a:t>COVID-19's Impact on Contingent Workforce Management</a:t>
            </a:r>
            <a:br>
              <a:rPr lang="en-US" sz="4800" dirty="0">
                <a:solidFill>
                  <a:srgbClr val="000000"/>
                </a:solidFill>
              </a:rPr>
            </a:br>
            <a:endParaRPr lang="en-US" dirty="0"/>
          </a:p>
        </p:txBody>
      </p:sp>
      <p:sp>
        <p:nvSpPr>
          <p:cNvPr id="9" name="Content Placeholder 8">
            <a:extLst>
              <a:ext uri="{FF2B5EF4-FFF2-40B4-BE49-F238E27FC236}">
                <a16:creationId xmlns:a16="http://schemas.microsoft.com/office/drawing/2014/main" id="{70BEA000-FCCD-4FFA-AE1B-93855987A5B9}"/>
              </a:ext>
            </a:extLst>
          </p:cNvPr>
          <p:cNvSpPr>
            <a:spLocks noGrp="1"/>
          </p:cNvSpPr>
          <p:nvPr>
            <p:ph sz="quarter" idx="19"/>
          </p:nvPr>
        </p:nvSpPr>
        <p:spPr/>
        <p:txBody>
          <a:bodyPr/>
          <a:lstStyle/>
          <a:p>
            <a:r>
              <a:rPr lang="en-US"/>
              <a:t>October  8, 2020</a:t>
            </a:r>
            <a:endParaRPr lang="en-US" dirty="0"/>
          </a:p>
        </p:txBody>
      </p:sp>
      <p:sp>
        <p:nvSpPr>
          <p:cNvPr id="5" name="Content Placeholder 4">
            <a:extLst>
              <a:ext uri="{FF2B5EF4-FFF2-40B4-BE49-F238E27FC236}">
                <a16:creationId xmlns:a16="http://schemas.microsoft.com/office/drawing/2014/main" id="{296C6E23-1A2D-4847-A8EE-B31C185CE7BB}"/>
              </a:ext>
            </a:extLst>
          </p:cNvPr>
          <p:cNvSpPr>
            <a:spLocks noGrp="1"/>
          </p:cNvSpPr>
          <p:nvPr>
            <p:ph sz="quarter" idx="17"/>
          </p:nvPr>
        </p:nvSpPr>
        <p:spPr>
          <a:xfrm>
            <a:off x="7098630" y="3905073"/>
            <a:ext cx="1787637" cy="233196"/>
          </a:xfrm>
        </p:spPr>
        <p:txBody>
          <a:bodyPr/>
          <a:lstStyle/>
          <a:p>
            <a:r>
              <a:rPr lang="en-US"/>
              <a:t>Sponsored &amp; Presented by:</a:t>
            </a:r>
          </a:p>
        </p:txBody>
      </p:sp>
      <p:pic>
        <p:nvPicPr>
          <p:cNvPr id="7" name="Picture 6">
            <a:extLst>
              <a:ext uri="{FF2B5EF4-FFF2-40B4-BE49-F238E27FC236}">
                <a16:creationId xmlns:a16="http://schemas.microsoft.com/office/drawing/2014/main" id="{D77B4167-85F6-4946-A855-65306815D9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3698" y="4200533"/>
            <a:ext cx="1517499" cy="529360"/>
          </a:xfrm>
          <a:prstGeom prst="rect">
            <a:avLst/>
          </a:prstGeom>
        </p:spPr>
      </p:pic>
    </p:spTree>
    <p:extLst>
      <p:ext uri="{BB962C8B-B14F-4D97-AF65-F5344CB8AC3E}">
        <p14:creationId xmlns:p14="http://schemas.microsoft.com/office/powerpoint/2010/main" val="1224704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object 4"/>
          <p:cNvSpPr/>
          <p:nvPr/>
        </p:nvSpPr>
        <p:spPr>
          <a:xfrm>
            <a:off x="457200" y="4855464"/>
            <a:ext cx="1740408" cy="88391"/>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object 5"/>
          <p:cNvSpPr/>
          <p:nvPr/>
        </p:nvSpPr>
        <p:spPr>
          <a:xfrm>
            <a:off x="7818119" y="320040"/>
            <a:ext cx="1097279" cy="635508"/>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object 7"/>
          <p:cNvSpPr txBox="1">
            <a:spLocks noGrp="1"/>
          </p:cNvSpPr>
          <p:nvPr>
            <p:ph type="title"/>
          </p:nvPr>
        </p:nvSpPr>
        <p:spPr>
          <a:xfrm>
            <a:off x="444500" y="414274"/>
            <a:ext cx="8145708" cy="505908"/>
          </a:xfrm>
          <a:prstGeom prst="rect">
            <a:avLst/>
          </a:prstGeom>
        </p:spPr>
        <p:txBody>
          <a:bodyPr vert="horz" wrap="square" lIns="0" tIns="13335" rIns="0" bIns="0" rtlCol="0">
            <a:spAutoFit/>
          </a:bodyPr>
          <a:lstStyle/>
          <a:p>
            <a:pPr marL="12700" algn="l">
              <a:lnSpc>
                <a:spcPct val="100000"/>
              </a:lnSpc>
              <a:spcBef>
                <a:spcPts val="105"/>
              </a:spcBef>
            </a:pPr>
            <a:r>
              <a:rPr lang="en-GB" sz="3200" dirty="0"/>
              <a:t>2019 Buyers Survey - EMEA</a:t>
            </a:r>
            <a:endParaRPr sz="3200" dirty="0"/>
          </a:p>
        </p:txBody>
      </p:sp>
      <p:pic>
        <p:nvPicPr>
          <p:cNvPr id="8" name="Picture 7">
            <a:extLst>
              <a:ext uri="{FF2B5EF4-FFF2-40B4-BE49-F238E27FC236}">
                <a16:creationId xmlns:a16="http://schemas.microsoft.com/office/drawing/2014/main" id="{B9134AE0-CF4A-49F5-9926-EA5BF83978CC}"/>
              </a:ext>
            </a:extLst>
          </p:cNvPr>
          <p:cNvPicPr>
            <a:picLocks noChangeAspect="1"/>
          </p:cNvPicPr>
          <p:nvPr/>
        </p:nvPicPr>
        <p:blipFill>
          <a:blip r:embed="rId5"/>
          <a:stretch>
            <a:fillRect/>
          </a:stretch>
        </p:blipFill>
        <p:spPr>
          <a:xfrm>
            <a:off x="1910299" y="920182"/>
            <a:ext cx="5323401" cy="3856322"/>
          </a:xfrm>
          <a:prstGeom prst="rect">
            <a:avLst/>
          </a:prstGeom>
        </p:spPr>
      </p:pic>
    </p:spTree>
    <p:extLst>
      <p:ext uri="{BB962C8B-B14F-4D97-AF65-F5344CB8AC3E}">
        <p14:creationId xmlns:p14="http://schemas.microsoft.com/office/powerpoint/2010/main" val="3979061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1C56C2FC-A2A7-504D-8A5D-400D12AA9B7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63" y="0"/>
            <a:ext cx="9134475" cy="5143500"/>
          </a:xfrm>
          <a:prstGeom prst="rect">
            <a:avLst/>
          </a:prstGeom>
        </p:spPr>
      </p:pic>
      <p:sp>
        <p:nvSpPr>
          <p:cNvPr id="14" name="Title 1">
            <a:extLst>
              <a:ext uri="{FF2B5EF4-FFF2-40B4-BE49-F238E27FC236}">
                <a16:creationId xmlns:a16="http://schemas.microsoft.com/office/drawing/2014/main" id="{C86AFDF5-4EC2-F343-B79D-8117CFBDD87A}"/>
              </a:ext>
            </a:extLst>
          </p:cNvPr>
          <p:cNvSpPr txBox="1">
            <a:spLocks/>
          </p:cNvSpPr>
          <p:nvPr/>
        </p:nvSpPr>
        <p:spPr>
          <a:xfrm>
            <a:off x="6121773" y="1421159"/>
            <a:ext cx="3017465" cy="1974852"/>
          </a:xfrm>
          <a:prstGeom prst="rect">
            <a:avLst/>
          </a:prstGeom>
          <a:noFill/>
        </p:spPr>
        <p:txBody>
          <a:bodyPr vert="horz" lIns="81547" tIns="40774" rIns="81547" bIns="40774" rtlCol="0" anchor="ctr" anchorCtr="0">
            <a:noAutofit/>
          </a:bodyPr>
          <a:lstStyle>
            <a:lvl1pPr algn="r" defTabSz="543649" rtl="0" eaLnBrk="1" latinLnBrk="0" hangingPunct="1">
              <a:lnSpc>
                <a:spcPct val="100000"/>
              </a:lnSpc>
              <a:spcBef>
                <a:spcPct val="0"/>
              </a:spcBef>
              <a:buNone/>
              <a:defRPr sz="3200" kern="1200" baseline="0">
                <a:solidFill>
                  <a:srgbClr val="00263A"/>
                </a:solidFill>
                <a:latin typeface="Arial"/>
                <a:ea typeface="+mj-ea"/>
                <a:cs typeface="Arial"/>
              </a:defRPr>
            </a:lvl1pPr>
          </a:lstStyle>
          <a:p>
            <a:pPr algn="l" defTabSz="407737">
              <a:lnSpc>
                <a:spcPts val="3000"/>
              </a:lnSpc>
            </a:pPr>
            <a:r>
              <a:rPr lang="en-US" sz="3000" dirty="0">
                <a:solidFill>
                  <a:srgbClr val="003369"/>
                </a:solidFill>
                <a:latin typeface="Lato Light" panose="020F0502020204030203" pitchFamily="34" charset="0"/>
                <a:ea typeface="Lato Light" panose="020F0502020204030203" pitchFamily="34" charset="0"/>
                <a:cs typeface="Lato Light" panose="020F0502020204030203" pitchFamily="34" charset="0"/>
              </a:rPr>
              <a:t>WHY VMS?</a:t>
            </a:r>
            <a:br>
              <a:rPr lang="en-US" sz="3000" dirty="0">
                <a:solidFill>
                  <a:srgbClr val="003369"/>
                </a:solidFill>
                <a:latin typeface="Lato Light" panose="020F0502020204030203" pitchFamily="34" charset="0"/>
                <a:ea typeface="Lato Light" panose="020F0502020204030203" pitchFamily="34" charset="0"/>
                <a:cs typeface="Lato Light" panose="020F0502020204030203" pitchFamily="34" charset="0"/>
              </a:rPr>
            </a:br>
            <a:r>
              <a:rPr lang="en-US" sz="3000" dirty="0">
                <a:solidFill>
                  <a:srgbClr val="003369"/>
                </a:solidFill>
                <a:latin typeface="Lato Light" panose="020F0502020204030203" pitchFamily="34" charset="0"/>
                <a:ea typeface="Lato Light" panose="020F0502020204030203" pitchFamily="34" charset="0"/>
                <a:cs typeface="Lato Light" panose="020F0502020204030203" pitchFamily="34" charset="0"/>
              </a:rPr>
              <a:t>WHY NOW?</a:t>
            </a:r>
          </a:p>
        </p:txBody>
      </p:sp>
      <p:sp>
        <p:nvSpPr>
          <p:cNvPr id="15" name="Title 1">
            <a:extLst>
              <a:ext uri="{FF2B5EF4-FFF2-40B4-BE49-F238E27FC236}">
                <a16:creationId xmlns:a16="http://schemas.microsoft.com/office/drawing/2014/main" id="{059166F9-7384-5A4B-9E50-54708F1223BB}"/>
              </a:ext>
            </a:extLst>
          </p:cNvPr>
          <p:cNvSpPr txBox="1">
            <a:spLocks/>
          </p:cNvSpPr>
          <p:nvPr/>
        </p:nvSpPr>
        <p:spPr>
          <a:xfrm>
            <a:off x="6121773" y="2206246"/>
            <a:ext cx="2911614" cy="1974852"/>
          </a:xfrm>
          <a:prstGeom prst="rect">
            <a:avLst/>
          </a:prstGeom>
          <a:noFill/>
        </p:spPr>
        <p:txBody>
          <a:bodyPr vert="horz" lIns="81547" tIns="40774" rIns="81547" bIns="40774" rtlCol="0" anchor="ctr" anchorCtr="0">
            <a:noAutofit/>
          </a:bodyPr>
          <a:lstStyle>
            <a:lvl1pPr algn="r" defTabSz="543649" rtl="0" eaLnBrk="1" latinLnBrk="0" hangingPunct="1">
              <a:lnSpc>
                <a:spcPct val="100000"/>
              </a:lnSpc>
              <a:spcBef>
                <a:spcPct val="0"/>
              </a:spcBef>
              <a:buNone/>
              <a:defRPr sz="3200" kern="1200" baseline="0">
                <a:solidFill>
                  <a:srgbClr val="00263A"/>
                </a:solidFill>
                <a:latin typeface="Arial"/>
                <a:ea typeface="+mj-ea"/>
                <a:cs typeface="Arial"/>
              </a:defRPr>
            </a:lvl1pPr>
          </a:lstStyle>
          <a:p>
            <a:pPr algn="l" defTabSz="407737"/>
            <a:r>
              <a:rPr lang="en-US" sz="1350" dirty="0">
                <a:solidFill>
                  <a:srgbClr val="00B0F0"/>
                </a:solidFill>
                <a:latin typeface="Lato Light" panose="020F0502020204030203" pitchFamily="34" charset="0"/>
                <a:ea typeface="Lato Light" panose="020F0502020204030203" pitchFamily="34" charset="0"/>
                <a:cs typeface="Lato Light" panose="020F0502020204030203" pitchFamily="34" charset="0"/>
              </a:rPr>
              <a:t>COVID-19’s impact on </a:t>
            </a:r>
          </a:p>
          <a:p>
            <a:pPr algn="l" defTabSz="407737"/>
            <a:r>
              <a:rPr lang="en-US" sz="1350" dirty="0">
                <a:solidFill>
                  <a:srgbClr val="00B0F0"/>
                </a:solidFill>
                <a:latin typeface="Lato Light" panose="020F0502020204030203" pitchFamily="34" charset="0"/>
                <a:ea typeface="Lato Light" panose="020F0502020204030203" pitchFamily="34" charset="0"/>
                <a:cs typeface="Lato Light" panose="020F0502020204030203" pitchFamily="34" charset="0"/>
              </a:rPr>
              <a:t>Contingent Workforce Management</a:t>
            </a:r>
          </a:p>
        </p:txBody>
      </p:sp>
      <p:pic>
        <p:nvPicPr>
          <p:cNvPr id="17" name="Picture 16" descr="A close up of a sign&#10;&#10;Description automatically generated">
            <a:extLst>
              <a:ext uri="{FF2B5EF4-FFF2-40B4-BE49-F238E27FC236}">
                <a16:creationId xmlns:a16="http://schemas.microsoft.com/office/drawing/2014/main" id="{333B89F2-E054-0048-8BFF-183AFF9635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739" t="13970"/>
          <a:stretch/>
        </p:blipFill>
        <p:spPr>
          <a:xfrm>
            <a:off x="6274078" y="4483965"/>
            <a:ext cx="731489" cy="201057"/>
          </a:xfrm>
          <a:prstGeom prst="rect">
            <a:avLst/>
          </a:prstGeom>
        </p:spPr>
      </p:pic>
      <p:sp>
        <p:nvSpPr>
          <p:cNvPr id="18" name="Footer Placeholder 11">
            <a:extLst>
              <a:ext uri="{FF2B5EF4-FFF2-40B4-BE49-F238E27FC236}">
                <a16:creationId xmlns:a16="http://schemas.microsoft.com/office/drawing/2014/main" id="{20114A7A-630E-994F-BAF8-BEC9788C6BFF}"/>
              </a:ext>
            </a:extLst>
          </p:cNvPr>
          <p:cNvSpPr txBox="1">
            <a:spLocks/>
          </p:cNvSpPr>
          <p:nvPr/>
        </p:nvSpPr>
        <p:spPr>
          <a:xfrm>
            <a:off x="6196797" y="4685022"/>
            <a:ext cx="1885226" cy="392038"/>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750" dirty="0">
                <a:solidFill>
                  <a:srgbClr val="ACACAC"/>
                </a:solidFill>
                <a:latin typeface="Lato Light" panose="020F0502020204030203" pitchFamily="34" charset="0"/>
                <a:ea typeface="Lato Light" panose="020F0502020204030203" pitchFamily="34" charset="0"/>
                <a:cs typeface="Lato Light" panose="020F0502020204030203" pitchFamily="34" charset="0"/>
              </a:rPr>
              <a:t>Beeline.com </a:t>
            </a:r>
            <a:r>
              <a:rPr lang="en-US" sz="750" dirty="0">
                <a:solidFill>
                  <a:srgbClr val="4FA7FE">
                    <a:lumMod val="40000"/>
                    <a:lumOff val="60000"/>
                  </a:srgbClr>
                </a:solidFill>
                <a:latin typeface="Lato Light" panose="020F0502020204030203" pitchFamily="34" charset="0"/>
                <a:ea typeface="Lato Light" panose="020F0502020204030203" pitchFamily="34" charset="0"/>
                <a:cs typeface="Lato Light" panose="020F0502020204030203" pitchFamily="34" charset="0"/>
              </a:rPr>
              <a:t> |  </a:t>
            </a:r>
            <a:r>
              <a:rPr lang="en-US" sz="750" dirty="0">
                <a:solidFill>
                  <a:srgbClr val="ACACAC"/>
                </a:solidFill>
                <a:latin typeface="Lato Light" panose="020F0502020204030203" pitchFamily="34" charset="0"/>
                <a:ea typeface="Lato Light" panose="020F0502020204030203" pitchFamily="34" charset="0"/>
                <a:cs typeface="Lato Light" panose="020F0502020204030203" pitchFamily="34" charset="0"/>
              </a:rPr>
              <a:t>Confidential &amp; Proprietary</a:t>
            </a:r>
          </a:p>
          <a:p>
            <a:pPr defTabSz="685800"/>
            <a:endParaRPr lang="en-US" sz="750" dirty="0">
              <a:solidFill>
                <a:srgbClr val="3C3C3C">
                  <a:tint val="75000"/>
                </a:srgbClr>
              </a:solidFill>
              <a:latin typeface="Open Sans Light"/>
            </a:endParaRPr>
          </a:p>
        </p:txBody>
      </p:sp>
      <p:sp>
        <p:nvSpPr>
          <p:cNvPr id="19" name="Title 1">
            <a:extLst>
              <a:ext uri="{FF2B5EF4-FFF2-40B4-BE49-F238E27FC236}">
                <a16:creationId xmlns:a16="http://schemas.microsoft.com/office/drawing/2014/main" id="{99327B0D-CE56-064E-8D6C-C4BCD9B49ADC}"/>
              </a:ext>
            </a:extLst>
          </p:cNvPr>
          <p:cNvSpPr txBox="1">
            <a:spLocks/>
          </p:cNvSpPr>
          <p:nvPr/>
        </p:nvSpPr>
        <p:spPr>
          <a:xfrm>
            <a:off x="6121773" y="3335349"/>
            <a:ext cx="2733993" cy="261719"/>
          </a:xfrm>
          <a:prstGeom prst="rect">
            <a:avLst/>
          </a:prstGeom>
          <a:noFill/>
        </p:spPr>
        <p:txBody>
          <a:bodyPr vert="horz" lIns="81547" tIns="40774" rIns="81547" bIns="40774" rtlCol="0" anchor="ctr" anchorCtr="0">
            <a:noAutofit/>
          </a:bodyPr>
          <a:lstStyle>
            <a:lvl1pPr algn="r" defTabSz="543649" rtl="0" eaLnBrk="1" latinLnBrk="0" hangingPunct="1">
              <a:lnSpc>
                <a:spcPct val="100000"/>
              </a:lnSpc>
              <a:spcBef>
                <a:spcPct val="0"/>
              </a:spcBef>
              <a:buNone/>
              <a:defRPr sz="3200" kern="1200" baseline="0">
                <a:solidFill>
                  <a:srgbClr val="00263A"/>
                </a:solidFill>
                <a:latin typeface="Arial"/>
                <a:ea typeface="+mj-ea"/>
                <a:cs typeface="Arial"/>
              </a:defRPr>
            </a:lvl1pPr>
          </a:lstStyle>
          <a:p>
            <a:pPr algn="l" defTabSz="407737">
              <a:lnSpc>
                <a:spcPts val="3000"/>
              </a:lnSpc>
            </a:pPr>
            <a:endParaRPr lang="en-US" sz="1050" dirty="0">
              <a:solidFill>
                <a:srgbClr val="3C3C3C">
                  <a:lumMod val="40000"/>
                  <a:lumOff val="60000"/>
                </a:srgbClr>
              </a:solidFill>
              <a:latin typeface="Lato Light" panose="020F0502020204030203" pitchFamily="34" charset="0"/>
              <a:ea typeface="Lato Light" panose="020F0502020204030203" pitchFamily="34" charset="0"/>
              <a:cs typeface="Lato Light" panose="020F0502020204030203" pitchFamily="34" charset="0"/>
            </a:endParaRPr>
          </a:p>
          <a:p>
            <a:pPr algn="l" defTabSz="407737">
              <a:lnSpc>
                <a:spcPts val="3000"/>
              </a:lnSpc>
            </a:pPr>
            <a:r>
              <a:rPr lang="en-US" sz="1050" dirty="0">
                <a:solidFill>
                  <a:srgbClr val="3C3C3C">
                    <a:lumMod val="40000"/>
                    <a:lumOff val="60000"/>
                  </a:srgbClr>
                </a:solidFill>
                <a:latin typeface="Lato Light" panose="020F0502020204030203" pitchFamily="34" charset="0"/>
                <a:ea typeface="Lato Light" panose="020F0502020204030203" pitchFamily="34" charset="0"/>
                <a:cs typeface="Lato Light" panose="020F0502020204030203" pitchFamily="34" charset="0"/>
              </a:rPr>
              <a:t>8 October 2020</a:t>
            </a:r>
          </a:p>
        </p:txBody>
      </p:sp>
    </p:spTree>
    <p:extLst>
      <p:ext uri="{BB962C8B-B14F-4D97-AF65-F5344CB8AC3E}">
        <p14:creationId xmlns:p14="http://schemas.microsoft.com/office/powerpoint/2010/main" val="417684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D7C2232-9B9F-D646-81AF-CAF162093B5E}"/>
              </a:ext>
            </a:extLst>
          </p:cNvPr>
          <p:cNvSpPr txBox="1"/>
          <p:nvPr/>
        </p:nvSpPr>
        <p:spPr>
          <a:xfrm>
            <a:off x="1955264" y="3651696"/>
            <a:ext cx="1845456" cy="461665"/>
          </a:xfrm>
          <a:prstGeom prst="rect">
            <a:avLst/>
          </a:prstGeom>
          <a:noFill/>
        </p:spPr>
        <p:txBody>
          <a:bodyPr wrap="square" rtlCol="0">
            <a:spAutoFit/>
          </a:bodyPr>
          <a:lstStyle/>
          <a:p>
            <a:pPr algn="ctr" defTabSz="685800"/>
            <a:r>
              <a:rPr lang="en-US" altLang="en-US" sz="1200" dirty="0">
                <a:solidFill>
                  <a:srgbClr val="00B0F0"/>
                </a:solidFill>
                <a:latin typeface="Lato" panose="020F0502020204030203" pitchFamily="34" charset="77"/>
                <a:cs typeface="Arial" panose="020B0604020202020204" pitchFamily="34" charset="0"/>
              </a:rPr>
              <a:t>Senior Client Relationship Manager</a:t>
            </a:r>
          </a:p>
        </p:txBody>
      </p:sp>
      <p:sp>
        <p:nvSpPr>
          <p:cNvPr id="12" name="TextBox 11">
            <a:extLst>
              <a:ext uri="{FF2B5EF4-FFF2-40B4-BE49-F238E27FC236}">
                <a16:creationId xmlns:a16="http://schemas.microsoft.com/office/drawing/2014/main" id="{BF652DA0-6067-5145-8E1C-BA843C8D973E}"/>
              </a:ext>
            </a:extLst>
          </p:cNvPr>
          <p:cNvSpPr txBox="1"/>
          <p:nvPr/>
        </p:nvSpPr>
        <p:spPr>
          <a:xfrm>
            <a:off x="1883748" y="3353160"/>
            <a:ext cx="1969626" cy="300082"/>
          </a:xfrm>
          <a:prstGeom prst="rect">
            <a:avLst/>
          </a:prstGeom>
          <a:noFill/>
        </p:spPr>
        <p:txBody>
          <a:bodyPr wrap="square" rtlCol="0">
            <a:spAutoFit/>
          </a:bodyPr>
          <a:lstStyle/>
          <a:p>
            <a:pPr algn="ctr" defTabSz="685800"/>
            <a:r>
              <a:rPr lang="en-US" sz="1350" dirty="0">
                <a:solidFill>
                  <a:srgbClr val="3C3C3C"/>
                </a:solidFill>
                <a:latin typeface="Open Sans Light"/>
              </a:rPr>
              <a:t>Alastair Dobson</a:t>
            </a:r>
          </a:p>
        </p:txBody>
      </p:sp>
      <p:sp>
        <p:nvSpPr>
          <p:cNvPr id="13" name="TextBox 12">
            <a:extLst>
              <a:ext uri="{FF2B5EF4-FFF2-40B4-BE49-F238E27FC236}">
                <a16:creationId xmlns:a16="http://schemas.microsoft.com/office/drawing/2014/main" id="{2E927471-680A-934A-9836-26F88D3C2F57}"/>
              </a:ext>
            </a:extLst>
          </p:cNvPr>
          <p:cNvSpPr txBox="1"/>
          <p:nvPr/>
        </p:nvSpPr>
        <p:spPr>
          <a:xfrm>
            <a:off x="779332" y="420359"/>
            <a:ext cx="7585337" cy="507831"/>
          </a:xfrm>
          <a:prstGeom prst="rect">
            <a:avLst/>
          </a:prstGeom>
          <a:noFill/>
        </p:spPr>
        <p:txBody>
          <a:bodyPr wrap="square" rtlCol="0" anchor="ctr">
            <a:spAutoFit/>
          </a:bodyPr>
          <a:lstStyle/>
          <a:p>
            <a:pPr algn="ctr" defTabSz="685800"/>
            <a:r>
              <a:rPr lang="en-US" sz="2700" dirty="0">
                <a:solidFill>
                  <a:srgbClr val="003369"/>
                </a:solidFill>
                <a:latin typeface="Open Sans Light"/>
              </a:rPr>
              <a:t>Our Speakers</a:t>
            </a:r>
            <a:endParaRPr lang="en-US" sz="2700" dirty="0">
              <a:solidFill>
                <a:srgbClr val="003369"/>
              </a:solidFill>
              <a:latin typeface="Lato Medium" panose="020F0502020204030203" pitchFamily="34" charset="0"/>
            </a:endParaRPr>
          </a:p>
        </p:txBody>
      </p:sp>
      <p:sp>
        <p:nvSpPr>
          <p:cNvPr id="15" name="Footer Placeholder 11">
            <a:extLst>
              <a:ext uri="{FF2B5EF4-FFF2-40B4-BE49-F238E27FC236}">
                <a16:creationId xmlns:a16="http://schemas.microsoft.com/office/drawing/2014/main" id="{4E2416BA-032F-3A45-A070-43DF352FFB27}"/>
              </a:ext>
            </a:extLst>
          </p:cNvPr>
          <p:cNvSpPr txBox="1">
            <a:spLocks/>
          </p:cNvSpPr>
          <p:nvPr/>
        </p:nvSpPr>
        <p:spPr>
          <a:xfrm>
            <a:off x="6822439" y="4704998"/>
            <a:ext cx="1885226" cy="392038"/>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750" dirty="0">
                <a:solidFill>
                  <a:srgbClr val="ACACAC"/>
                </a:solidFill>
                <a:latin typeface="Lato Light" panose="020F0502020204030203" pitchFamily="34" charset="0"/>
                <a:ea typeface="Lato Light" panose="020F0502020204030203" pitchFamily="34" charset="0"/>
                <a:cs typeface="Lato Light" panose="020F0502020204030203" pitchFamily="34" charset="0"/>
              </a:rPr>
              <a:t>Beeline.com </a:t>
            </a:r>
            <a:r>
              <a:rPr lang="en-US" sz="750" dirty="0">
                <a:solidFill>
                  <a:srgbClr val="4FA7FE">
                    <a:lumMod val="40000"/>
                    <a:lumOff val="60000"/>
                  </a:srgbClr>
                </a:solidFill>
                <a:latin typeface="Lato Light" panose="020F0502020204030203" pitchFamily="34" charset="0"/>
                <a:ea typeface="Lato Light" panose="020F0502020204030203" pitchFamily="34" charset="0"/>
                <a:cs typeface="Lato Light" panose="020F0502020204030203" pitchFamily="34" charset="0"/>
              </a:rPr>
              <a:t> |  </a:t>
            </a:r>
            <a:r>
              <a:rPr lang="en-US" sz="750" dirty="0">
                <a:solidFill>
                  <a:srgbClr val="ACACAC"/>
                </a:solidFill>
                <a:latin typeface="Lato Light" panose="020F0502020204030203" pitchFamily="34" charset="0"/>
                <a:ea typeface="Lato Light" panose="020F0502020204030203" pitchFamily="34" charset="0"/>
                <a:cs typeface="Lato Light" panose="020F0502020204030203" pitchFamily="34" charset="0"/>
              </a:rPr>
              <a:t>Confidential &amp; Proprietary</a:t>
            </a:r>
          </a:p>
          <a:p>
            <a:pPr defTabSz="685800"/>
            <a:endParaRPr lang="en-US" sz="750" dirty="0">
              <a:solidFill>
                <a:srgbClr val="3C3C3C">
                  <a:tint val="75000"/>
                </a:srgbClr>
              </a:solidFill>
              <a:latin typeface="Open Sans Light"/>
            </a:endParaRPr>
          </a:p>
        </p:txBody>
      </p:sp>
      <p:pic>
        <p:nvPicPr>
          <p:cNvPr id="4" name="Picture Placeholder 3" descr="A person wearing a suit and tie smiling at the camera&#10;&#10;Description automatically generated">
            <a:extLst>
              <a:ext uri="{FF2B5EF4-FFF2-40B4-BE49-F238E27FC236}">
                <a16:creationId xmlns:a16="http://schemas.microsoft.com/office/drawing/2014/main" id="{6EE86835-8B4D-F645-9224-B05DDBAB55E7}"/>
              </a:ext>
            </a:extLst>
          </p:cNvPr>
          <p:cNvPicPr>
            <a:picLocks noGrp="1" noChangeAspect="1"/>
          </p:cNvPicPr>
          <p:nvPr>
            <p:ph type="pic" sz="quarter" idx="17"/>
          </p:nvPr>
        </p:nvPicPr>
        <p:blipFill rotWithShape="1">
          <a:blip r:embed="rId3" cstate="screen">
            <a:extLst>
              <a:ext uri="{28A0092B-C50C-407E-A947-70E740481C1C}">
                <a14:useLocalDpi xmlns:a14="http://schemas.microsoft.com/office/drawing/2010/main"/>
              </a:ext>
            </a:extLst>
          </a:blip>
          <a:srcRect t="-552"/>
          <a:stretch/>
        </p:blipFill>
        <p:spPr>
          <a:xfrm>
            <a:off x="2063529" y="1273670"/>
            <a:ext cx="1610064" cy="2057400"/>
          </a:xfrm>
        </p:spPr>
      </p:pic>
      <p:sp>
        <p:nvSpPr>
          <p:cNvPr id="9" name="TextBox 8">
            <a:extLst>
              <a:ext uri="{FF2B5EF4-FFF2-40B4-BE49-F238E27FC236}">
                <a16:creationId xmlns:a16="http://schemas.microsoft.com/office/drawing/2014/main" id="{61043072-86B1-B54C-A30F-AE23A4441F41}"/>
              </a:ext>
            </a:extLst>
          </p:cNvPr>
          <p:cNvSpPr txBox="1"/>
          <p:nvPr/>
        </p:nvSpPr>
        <p:spPr>
          <a:xfrm>
            <a:off x="5290626" y="3651696"/>
            <a:ext cx="1845456" cy="461665"/>
          </a:xfrm>
          <a:prstGeom prst="rect">
            <a:avLst/>
          </a:prstGeom>
          <a:noFill/>
        </p:spPr>
        <p:txBody>
          <a:bodyPr wrap="square" rtlCol="0">
            <a:spAutoFit/>
          </a:bodyPr>
          <a:lstStyle/>
          <a:p>
            <a:pPr algn="ctr" defTabSz="685800"/>
            <a:r>
              <a:rPr lang="en-US" altLang="en-US" sz="1200" dirty="0">
                <a:solidFill>
                  <a:srgbClr val="00B0F0"/>
                </a:solidFill>
                <a:latin typeface="Lato" panose="020F0502020204030203" pitchFamily="34" charset="77"/>
                <a:cs typeface="Arial" panose="020B0604020202020204" pitchFamily="34" charset="0"/>
              </a:rPr>
              <a:t>Director of Project Management Office</a:t>
            </a:r>
          </a:p>
        </p:txBody>
      </p:sp>
      <p:sp>
        <p:nvSpPr>
          <p:cNvPr id="14" name="TextBox 13">
            <a:extLst>
              <a:ext uri="{FF2B5EF4-FFF2-40B4-BE49-F238E27FC236}">
                <a16:creationId xmlns:a16="http://schemas.microsoft.com/office/drawing/2014/main" id="{44367DE0-CD55-D346-8D2A-BA88FCEF7347}"/>
              </a:ext>
            </a:extLst>
          </p:cNvPr>
          <p:cNvSpPr txBox="1"/>
          <p:nvPr/>
        </p:nvSpPr>
        <p:spPr>
          <a:xfrm>
            <a:off x="5219110" y="3353160"/>
            <a:ext cx="1969626" cy="300082"/>
          </a:xfrm>
          <a:prstGeom prst="rect">
            <a:avLst/>
          </a:prstGeom>
          <a:noFill/>
        </p:spPr>
        <p:txBody>
          <a:bodyPr wrap="square" rtlCol="0">
            <a:spAutoFit/>
          </a:bodyPr>
          <a:lstStyle/>
          <a:p>
            <a:pPr algn="ctr" defTabSz="685800"/>
            <a:r>
              <a:rPr lang="en-US" sz="1350" dirty="0">
                <a:solidFill>
                  <a:srgbClr val="3C3C3C"/>
                </a:solidFill>
                <a:latin typeface="Open Sans Light"/>
              </a:rPr>
              <a:t>Ian Lunt</a:t>
            </a:r>
          </a:p>
        </p:txBody>
      </p:sp>
      <p:pic>
        <p:nvPicPr>
          <p:cNvPr id="16" name="Picture Placeholder 3">
            <a:extLst>
              <a:ext uri="{FF2B5EF4-FFF2-40B4-BE49-F238E27FC236}">
                <a16:creationId xmlns:a16="http://schemas.microsoft.com/office/drawing/2014/main" id="{94B0F821-BC88-EB44-B574-8A192E79BDC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7331" t="5623" r="11035"/>
          <a:stretch/>
        </p:blipFill>
        <p:spPr>
          <a:xfrm>
            <a:off x="5398891" y="1295760"/>
            <a:ext cx="1610064" cy="2057400"/>
          </a:xfrm>
          <a:custGeom>
            <a:avLst/>
            <a:gdLst>
              <a:gd name="connsiteX0" fmla="*/ 788276 w 1576552"/>
              <a:gd name="connsiteY0" fmla="*/ 0 h 1828800"/>
              <a:gd name="connsiteX1" fmla="*/ 1576552 w 1576552"/>
              <a:gd name="connsiteY1" fmla="*/ 394138 h 1828800"/>
              <a:gd name="connsiteX2" fmla="*/ 1576552 w 1576552"/>
              <a:gd name="connsiteY2" fmla="*/ 1434662 h 1828800"/>
              <a:gd name="connsiteX3" fmla="*/ 788276 w 1576552"/>
              <a:gd name="connsiteY3" fmla="*/ 1828800 h 1828800"/>
              <a:gd name="connsiteX4" fmla="*/ 0 w 1576552"/>
              <a:gd name="connsiteY4" fmla="*/ 1434662 h 1828800"/>
              <a:gd name="connsiteX5" fmla="*/ 0 w 1576552"/>
              <a:gd name="connsiteY5" fmla="*/ 39413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552" h="1828800">
                <a:moveTo>
                  <a:pt x="788276" y="0"/>
                </a:moveTo>
                <a:lnTo>
                  <a:pt x="1576552" y="394138"/>
                </a:lnTo>
                <a:lnTo>
                  <a:pt x="1576552" y="1434662"/>
                </a:lnTo>
                <a:lnTo>
                  <a:pt x="788276" y="1828800"/>
                </a:lnTo>
                <a:lnTo>
                  <a:pt x="0" y="1434662"/>
                </a:lnTo>
                <a:lnTo>
                  <a:pt x="0" y="394138"/>
                </a:lnTo>
                <a:close/>
              </a:path>
            </a:pathLst>
          </a:custGeom>
          <a:solidFill>
            <a:schemeClr val="bg1">
              <a:lumMod val="95000"/>
            </a:schemeClr>
          </a:solidFill>
        </p:spPr>
      </p:pic>
    </p:spTree>
    <p:extLst>
      <p:ext uri="{BB962C8B-B14F-4D97-AF65-F5344CB8AC3E}">
        <p14:creationId xmlns:p14="http://schemas.microsoft.com/office/powerpoint/2010/main" val="94482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35">
            <a:extLst>
              <a:ext uri="{FF2B5EF4-FFF2-40B4-BE49-F238E27FC236}">
                <a16:creationId xmlns:a16="http://schemas.microsoft.com/office/drawing/2014/main" id="{9D9D188A-C89F-4989-9046-28C728D0E56A}"/>
              </a:ext>
            </a:extLst>
          </p:cNvPr>
          <p:cNvSpPr>
            <a:spLocks noEditPoints="1"/>
          </p:cNvSpPr>
          <p:nvPr/>
        </p:nvSpPr>
        <p:spPr bwMode="auto">
          <a:xfrm>
            <a:off x="275633" y="2034460"/>
            <a:ext cx="591312" cy="288315"/>
          </a:xfrm>
          <a:custGeom>
            <a:avLst/>
            <a:gdLst>
              <a:gd name="T0" fmla="*/ 474 w 586"/>
              <a:gd name="T1" fmla="*/ 532 h 532"/>
              <a:gd name="T2" fmla="*/ 411 w 586"/>
              <a:gd name="T3" fmla="*/ 468 h 532"/>
              <a:gd name="T4" fmla="*/ 474 w 586"/>
              <a:gd name="T5" fmla="*/ 404 h 532"/>
              <a:gd name="T6" fmla="*/ 538 w 586"/>
              <a:gd name="T7" fmla="*/ 468 h 532"/>
              <a:gd name="T8" fmla="*/ 474 w 586"/>
              <a:gd name="T9" fmla="*/ 532 h 532"/>
              <a:gd name="T10" fmla="*/ 474 w 586"/>
              <a:gd name="T11" fmla="*/ 418 h 532"/>
              <a:gd name="T12" fmla="*/ 425 w 586"/>
              <a:gd name="T13" fmla="*/ 468 h 532"/>
              <a:gd name="T14" fmla="*/ 474 w 586"/>
              <a:gd name="T15" fmla="*/ 518 h 532"/>
              <a:gd name="T16" fmla="*/ 524 w 586"/>
              <a:gd name="T17" fmla="*/ 468 h 532"/>
              <a:gd name="T18" fmla="*/ 474 w 586"/>
              <a:gd name="T19" fmla="*/ 418 h 532"/>
              <a:gd name="T20" fmla="*/ 180 w 586"/>
              <a:gd name="T21" fmla="*/ 532 h 532"/>
              <a:gd name="T22" fmla="*/ 116 w 586"/>
              <a:gd name="T23" fmla="*/ 468 h 532"/>
              <a:gd name="T24" fmla="*/ 180 w 586"/>
              <a:gd name="T25" fmla="*/ 404 h 532"/>
              <a:gd name="T26" fmla="*/ 244 w 586"/>
              <a:gd name="T27" fmla="*/ 468 h 532"/>
              <a:gd name="T28" fmla="*/ 180 w 586"/>
              <a:gd name="T29" fmla="*/ 532 h 532"/>
              <a:gd name="T30" fmla="*/ 180 w 586"/>
              <a:gd name="T31" fmla="*/ 418 h 532"/>
              <a:gd name="T32" fmla="*/ 130 w 586"/>
              <a:gd name="T33" fmla="*/ 468 h 532"/>
              <a:gd name="T34" fmla="*/ 180 w 586"/>
              <a:gd name="T35" fmla="*/ 518 h 532"/>
              <a:gd name="T36" fmla="*/ 230 w 586"/>
              <a:gd name="T37" fmla="*/ 468 h 532"/>
              <a:gd name="T38" fmla="*/ 180 w 586"/>
              <a:gd name="T39" fmla="*/ 418 h 532"/>
              <a:gd name="T40" fmla="*/ 140 w 586"/>
              <a:gd name="T41" fmla="*/ 389 h 532"/>
              <a:gd name="T42" fmla="*/ 106 w 586"/>
              <a:gd name="T43" fmla="*/ 360 h 532"/>
              <a:gd name="T44" fmla="*/ 69 w 586"/>
              <a:gd name="T45" fmla="*/ 67 h 532"/>
              <a:gd name="T46" fmla="*/ 34 w 586"/>
              <a:gd name="T47" fmla="*/ 67 h 532"/>
              <a:gd name="T48" fmla="*/ 0 w 586"/>
              <a:gd name="T49" fmla="*/ 33 h 532"/>
              <a:gd name="T50" fmla="*/ 34 w 586"/>
              <a:gd name="T51" fmla="*/ 0 h 532"/>
              <a:gd name="T52" fmla="*/ 99 w 586"/>
              <a:gd name="T53" fmla="*/ 0 h 532"/>
              <a:gd name="T54" fmla="*/ 132 w 586"/>
              <a:gd name="T55" fmla="*/ 29 h 532"/>
              <a:gd name="T56" fmla="*/ 137 w 586"/>
              <a:gd name="T57" fmla="*/ 66 h 532"/>
              <a:gd name="T58" fmla="*/ 551 w 586"/>
              <a:gd name="T59" fmla="*/ 66 h 532"/>
              <a:gd name="T60" fmla="*/ 576 w 586"/>
              <a:gd name="T61" fmla="*/ 77 h 532"/>
              <a:gd name="T62" fmla="*/ 585 w 586"/>
              <a:gd name="T63" fmla="*/ 103 h 532"/>
              <a:gd name="T64" fmla="*/ 560 w 586"/>
              <a:gd name="T65" fmla="*/ 318 h 532"/>
              <a:gd name="T66" fmla="*/ 531 w 586"/>
              <a:gd name="T67" fmla="*/ 348 h 532"/>
              <a:gd name="T68" fmla="*/ 143 w 586"/>
              <a:gd name="T69" fmla="*/ 389 h 532"/>
              <a:gd name="T70" fmla="*/ 142 w 586"/>
              <a:gd name="T71" fmla="*/ 389 h 532"/>
              <a:gd name="T72" fmla="*/ 140 w 586"/>
              <a:gd name="T73" fmla="*/ 389 h 532"/>
              <a:gd name="T74" fmla="*/ 34 w 586"/>
              <a:gd name="T75" fmla="*/ 14 h 532"/>
              <a:gd name="T76" fmla="*/ 14 w 586"/>
              <a:gd name="T77" fmla="*/ 33 h 532"/>
              <a:gd name="T78" fmla="*/ 34 w 586"/>
              <a:gd name="T79" fmla="*/ 53 h 532"/>
              <a:gd name="T80" fmla="*/ 75 w 586"/>
              <a:gd name="T81" fmla="*/ 53 h 532"/>
              <a:gd name="T82" fmla="*/ 82 w 586"/>
              <a:gd name="T83" fmla="*/ 59 h 532"/>
              <a:gd name="T84" fmla="*/ 120 w 586"/>
              <a:gd name="T85" fmla="*/ 358 h 532"/>
              <a:gd name="T86" fmla="*/ 142 w 586"/>
              <a:gd name="T87" fmla="*/ 375 h 532"/>
              <a:gd name="T88" fmla="*/ 142 w 586"/>
              <a:gd name="T89" fmla="*/ 375 h 532"/>
              <a:gd name="T90" fmla="*/ 529 w 586"/>
              <a:gd name="T91" fmla="*/ 334 h 532"/>
              <a:gd name="T92" fmla="*/ 546 w 586"/>
              <a:gd name="T93" fmla="*/ 317 h 532"/>
              <a:gd name="T94" fmla="*/ 571 w 586"/>
              <a:gd name="T95" fmla="*/ 102 h 532"/>
              <a:gd name="T96" fmla="*/ 566 w 586"/>
              <a:gd name="T97" fmla="*/ 86 h 532"/>
              <a:gd name="T98" fmla="*/ 551 w 586"/>
              <a:gd name="T99" fmla="*/ 80 h 532"/>
              <a:gd name="T100" fmla="*/ 131 w 586"/>
              <a:gd name="T101" fmla="*/ 80 h 532"/>
              <a:gd name="T102" fmla="*/ 124 w 586"/>
              <a:gd name="T103" fmla="*/ 74 h 532"/>
              <a:gd name="T104" fmla="*/ 118 w 586"/>
              <a:gd name="T105" fmla="*/ 31 h 532"/>
              <a:gd name="T106" fmla="*/ 99 w 586"/>
              <a:gd name="T107" fmla="*/ 14 h 532"/>
              <a:gd name="T108" fmla="*/ 34 w 586"/>
              <a:gd name="T109" fmla="*/ 14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6" h="532">
                <a:moveTo>
                  <a:pt x="474" y="532"/>
                </a:moveTo>
                <a:cubicBezTo>
                  <a:pt x="439" y="532"/>
                  <a:pt x="411" y="503"/>
                  <a:pt x="411" y="468"/>
                </a:cubicBezTo>
                <a:cubicBezTo>
                  <a:pt x="411" y="433"/>
                  <a:pt x="439" y="404"/>
                  <a:pt x="474" y="404"/>
                </a:cubicBezTo>
                <a:cubicBezTo>
                  <a:pt x="510" y="404"/>
                  <a:pt x="538" y="433"/>
                  <a:pt x="538" y="468"/>
                </a:cubicBezTo>
                <a:cubicBezTo>
                  <a:pt x="538" y="503"/>
                  <a:pt x="510" y="532"/>
                  <a:pt x="474" y="532"/>
                </a:cubicBezTo>
                <a:close/>
                <a:moveTo>
                  <a:pt x="474" y="418"/>
                </a:moveTo>
                <a:cubicBezTo>
                  <a:pt x="447" y="418"/>
                  <a:pt x="425" y="441"/>
                  <a:pt x="425" y="468"/>
                </a:cubicBezTo>
                <a:cubicBezTo>
                  <a:pt x="425" y="496"/>
                  <a:pt x="447" y="518"/>
                  <a:pt x="474" y="518"/>
                </a:cubicBezTo>
                <a:cubicBezTo>
                  <a:pt x="502" y="518"/>
                  <a:pt x="524" y="496"/>
                  <a:pt x="524" y="468"/>
                </a:cubicBezTo>
                <a:cubicBezTo>
                  <a:pt x="524" y="441"/>
                  <a:pt x="502" y="418"/>
                  <a:pt x="474" y="418"/>
                </a:cubicBezTo>
                <a:close/>
                <a:moveTo>
                  <a:pt x="180" y="532"/>
                </a:moveTo>
                <a:cubicBezTo>
                  <a:pt x="145" y="532"/>
                  <a:pt x="116" y="503"/>
                  <a:pt x="116" y="468"/>
                </a:cubicBezTo>
                <a:cubicBezTo>
                  <a:pt x="116" y="433"/>
                  <a:pt x="145" y="404"/>
                  <a:pt x="180" y="404"/>
                </a:cubicBezTo>
                <a:cubicBezTo>
                  <a:pt x="215" y="404"/>
                  <a:pt x="244" y="433"/>
                  <a:pt x="244" y="468"/>
                </a:cubicBezTo>
                <a:cubicBezTo>
                  <a:pt x="244" y="503"/>
                  <a:pt x="215" y="532"/>
                  <a:pt x="180" y="532"/>
                </a:cubicBezTo>
                <a:close/>
                <a:moveTo>
                  <a:pt x="180" y="418"/>
                </a:moveTo>
                <a:cubicBezTo>
                  <a:pt x="153" y="418"/>
                  <a:pt x="130" y="441"/>
                  <a:pt x="130" y="468"/>
                </a:cubicBezTo>
                <a:cubicBezTo>
                  <a:pt x="130" y="496"/>
                  <a:pt x="153" y="518"/>
                  <a:pt x="180" y="518"/>
                </a:cubicBezTo>
                <a:cubicBezTo>
                  <a:pt x="208" y="518"/>
                  <a:pt x="230" y="496"/>
                  <a:pt x="230" y="468"/>
                </a:cubicBezTo>
                <a:cubicBezTo>
                  <a:pt x="230" y="441"/>
                  <a:pt x="208" y="418"/>
                  <a:pt x="180" y="418"/>
                </a:cubicBezTo>
                <a:close/>
                <a:moveTo>
                  <a:pt x="140" y="389"/>
                </a:moveTo>
                <a:cubicBezTo>
                  <a:pt x="123" y="389"/>
                  <a:pt x="108" y="376"/>
                  <a:pt x="106" y="360"/>
                </a:cubicBezTo>
                <a:cubicBezTo>
                  <a:pt x="69" y="67"/>
                  <a:pt x="69" y="67"/>
                  <a:pt x="69" y="67"/>
                </a:cubicBezTo>
                <a:cubicBezTo>
                  <a:pt x="34" y="67"/>
                  <a:pt x="34" y="67"/>
                  <a:pt x="34" y="67"/>
                </a:cubicBezTo>
                <a:cubicBezTo>
                  <a:pt x="16" y="67"/>
                  <a:pt x="0" y="52"/>
                  <a:pt x="0" y="33"/>
                </a:cubicBezTo>
                <a:cubicBezTo>
                  <a:pt x="0" y="15"/>
                  <a:pt x="16" y="0"/>
                  <a:pt x="34" y="0"/>
                </a:cubicBezTo>
                <a:cubicBezTo>
                  <a:pt x="99" y="0"/>
                  <a:pt x="99" y="0"/>
                  <a:pt x="99" y="0"/>
                </a:cubicBezTo>
                <a:cubicBezTo>
                  <a:pt x="116" y="0"/>
                  <a:pt x="130" y="12"/>
                  <a:pt x="132" y="29"/>
                </a:cubicBezTo>
                <a:cubicBezTo>
                  <a:pt x="137" y="66"/>
                  <a:pt x="137" y="66"/>
                  <a:pt x="137" y="66"/>
                </a:cubicBezTo>
                <a:cubicBezTo>
                  <a:pt x="551" y="66"/>
                  <a:pt x="551" y="66"/>
                  <a:pt x="551" y="66"/>
                </a:cubicBezTo>
                <a:cubicBezTo>
                  <a:pt x="561" y="66"/>
                  <a:pt x="570" y="70"/>
                  <a:pt x="576" y="77"/>
                </a:cubicBezTo>
                <a:cubicBezTo>
                  <a:pt x="583" y="84"/>
                  <a:pt x="586" y="94"/>
                  <a:pt x="585" y="103"/>
                </a:cubicBezTo>
                <a:cubicBezTo>
                  <a:pt x="560" y="318"/>
                  <a:pt x="560" y="318"/>
                  <a:pt x="560" y="318"/>
                </a:cubicBezTo>
                <a:cubicBezTo>
                  <a:pt x="559" y="334"/>
                  <a:pt x="546" y="346"/>
                  <a:pt x="531" y="348"/>
                </a:cubicBezTo>
                <a:cubicBezTo>
                  <a:pt x="143" y="389"/>
                  <a:pt x="143" y="389"/>
                  <a:pt x="143" y="389"/>
                </a:cubicBezTo>
                <a:cubicBezTo>
                  <a:pt x="143" y="389"/>
                  <a:pt x="143" y="389"/>
                  <a:pt x="142" y="389"/>
                </a:cubicBezTo>
                <a:cubicBezTo>
                  <a:pt x="142" y="389"/>
                  <a:pt x="141" y="389"/>
                  <a:pt x="140" y="389"/>
                </a:cubicBezTo>
                <a:close/>
                <a:moveTo>
                  <a:pt x="34" y="14"/>
                </a:moveTo>
                <a:cubicBezTo>
                  <a:pt x="23" y="14"/>
                  <a:pt x="14" y="22"/>
                  <a:pt x="14" y="33"/>
                </a:cubicBezTo>
                <a:cubicBezTo>
                  <a:pt x="14" y="44"/>
                  <a:pt x="23" y="53"/>
                  <a:pt x="34" y="53"/>
                </a:cubicBezTo>
                <a:cubicBezTo>
                  <a:pt x="75" y="53"/>
                  <a:pt x="75" y="53"/>
                  <a:pt x="75" y="53"/>
                </a:cubicBezTo>
                <a:cubicBezTo>
                  <a:pt x="79" y="53"/>
                  <a:pt x="82" y="55"/>
                  <a:pt x="82" y="59"/>
                </a:cubicBezTo>
                <a:cubicBezTo>
                  <a:pt x="120" y="358"/>
                  <a:pt x="120" y="358"/>
                  <a:pt x="120" y="358"/>
                </a:cubicBezTo>
                <a:cubicBezTo>
                  <a:pt x="122" y="368"/>
                  <a:pt x="131" y="376"/>
                  <a:pt x="142" y="375"/>
                </a:cubicBezTo>
                <a:cubicBezTo>
                  <a:pt x="142" y="375"/>
                  <a:pt x="142" y="375"/>
                  <a:pt x="142" y="375"/>
                </a:cubicBezTo>
                <a:cubicBezTo>
                  <a:pt x="529" y="334"/>
                  <a:pt x="529" y="334"/>
                  <a:pt x="529" y="334"/>
                </a:cubicBezTo>
                <a:cubicBezTo>
                  <a:pt x="538" y="333"/>
                  <a:pt x="545" y="326"/>
                  <a:pt x="546" y="317"/>
                </a:cubicBezTo>
                <a:cubicBezTo>
                  <a:pt x="571" y="102"/>
                  <a:pt x="571" y="102"/>
                  <a:pt x="571" y="102"/>
                </a:cubicBezTo>
                <a:cubicBezTo>
                  <a:pt x="571" y="96"/>
                  <a:pt x="570" y="91"/>
                  <a:pt x="566" y="86"/>
                </a:cubicBezTo>
                <a:cubicBezTo>
                  <a:pt x="562" y="82"/>
                  <a:pt x="557" y="80"/>
                  <a:pt x="551" y="80"/>
                </a:cubicBezTo>
                <a:cubicBezTo>
                  <a:pt x="131" y="80"/>
                  <a:pt x="131" y="80"/>
                  <a:pt x="131" y="80"/>
                </a:cubicBezTo>
                <a:cubicBezTo>
                  <a:pt x="127" y="80"/>
                  <a:pt x="124" y="77"/>
                  <a:pt x="124" y="74"/>
                </a:cubicBezTo>
                <a:cubicBezTo>
                  <a:pt x="118" y="31"/>
                  <a:pt x="118" y="31"/>
                  <a:pt x="118" y="31"/>
                </a:cubicBezTo>
                <a:cubicBezTo>
                  <a:pt x="117" y="21"/>
                  <a:pt x="109" y="14"/>
                  <a:pt x="99" y="14"/>
                </a:cubicBezTo>
                <a:lnTo>
                  <a:pt x="34" y="14"/>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685800"/>
            <a:endParaRPr lang="en-US" sz="1350" dirty="0">
              <a:solidFill>
                <a:srgbClr val="3C3C3C"/>
              </a:solidFill>
              <a:latin typeface="Open Sans Light"/>
            </a:endParaRPr>
          </a:p>
        </p:txBody>
      </p:sp>
      <p:sp>
        <p:nvSpPr>
          <p:cNvPr id="26" name="TextBox 25">
            <a:extLst>
              <a:ext uri="{FF2B5EF4-FFF2-40B4-BE49-F238E27FC236}">
                <a16:creationId xmlns:a16="http://schemas.microsoft.com/office/drawing/2014/main" id="{77BF951A-795A-48BE-9943-51D4FE59E68A}"/>
              </a:ext>
            </a:extLst>
          </p:cNvPr>
          <p:cNvSpPr txBox="1"/>
          <p:nvPr/>
        </p:nvSpPr>
        <p:spPr>
          <a:xfrm>
            <a:off x="964948" y="743265"/>
            <a:ext cx="4396571" cy="373949"/>
          </a:xfrm>
          <a:prstGeom prst="rect">
            <a:avLst/>
          </a:prstGeom>
          <a:noFill/>
        </p:spPr>
        <p:txBody>
          <a:bodyPr wrap="square" lIns="0" tIns="0" rIns="0" bIns="0" rtlCol="0">
            <a:spAutoFit/>
          </a:bodyPr>
          <a:lstStyle/>
          <a:p>
            <a:pPr defTabSz="685800">
              <a:lnSpc>
                <a:spcPct val="90000"/>
              </a:lnSpc>
            </a:pPr>
            <a:r>
              <a:rPr lang="en-US" sz="2700" dirty="0">
                <a:solidFill>
                  <a:srgbClr val="003369"/>
                </a:solidFill>
                <a:latin typeface="Lato" panose="020F0502020204030203" pitchFamily="34" charset="0"/>
                <a:ea typeface="Lato" panose="020F0502020204030203" pitchFamily="34" charset="0"/>
                <a:cs typeface="Lato" panose="020F0502020204030203" pitchFamily="34" charset="0"/>
              </a:rPr>
              <a:t>Agenda</a:t>
            </a:r>
            <a:endParaRPr lang="en-US" sz="2700" spc="23" dirty="0">
              <a:solidFill>
                <a:srgbClr val="003369"/>
              </a:solidFill>
              <a:latin typeface="Lato" panose="020F0502020204030203" pitchFamily="34" charset="0"/>
              <a:ea typeface="Lato" panose="020F0502020204030203" pitchFamily="34" charset="0"/>
              <a:cs typeface="Lato" panose="020F0502020204030203" pitchFamily="34" charset="0"/>
            </a:endParaRPr>
          </a:p>
        </p:txBody>
      </p:sp>
      <p:sp>
        <p:nvSpPr>
          <p:cNvPr id="14" name="TextBox 13">
            <a:extLst>
              <a:ext uri="{FF2B5EF4-FFF2-40B4-BE49-F238E27FC236}">
                <a16:creationId xmlns:a16="http://schemas.microsoft.com/office/drawing/2014/main" id="{CC0FCD9D-54AB-E94E-819F-87CE250339F3}"/>
              </a:ext>
            </a:extLst>
          </p:cNvPr>
          <p:cNvSpPr txBox="1"/>
          <p:nvPr/>
        </p:nvSpPr>
        <p:spPr>
          <a:xfrm>
            <a:off x="964947" y="1532286"/>
            <a:ext cx="7361499" cy="2363532"/>
          </a:xfrm>
          <a:prstGeom prst="rect">
            <a:avLst/>
          </a:prstGeom>
          <a:noFill/>
        </p:spPr>
        <p:txBody>
          <a:bodyPr wrap="square" lIns="0" tIns="0" rIns="0" bIns="0" rtlCol="0">
            <a:spAutoFit/>
          </a:bodyPr>
          <a:lstStyle/>
          <a:p>
            <a:pPr marL="342900" indent="-342900" defTabSz="685800">
              <a:lnSpc>
                <a:spcPct val="150000"/>
              </a:lnSpc>
              <a:buClr>
                <a:srgbClr val="0475E7"/>
              </a:buClr>
              <a:buSzPct val="75000"/>
              <a:buFont typeface="Arial" panose="020B0604020202020204" pitchFamily="34" charset="0"/>
              <a:buChar char="•"/>
            </a:pPr>
            <a:r>
              <a:rPr lang="en-US" sz="2100" dirty="0">
                <a:solidFill>
                  <a:srgbClr val="3C3C3C"/>
                </a:solidFill>
                <a:latin typeface="Lato" panose="020F0502020204030203" pitchFamily="34" charset="0"/>
                <a:ea typeface="Lato" panose="020F0502020204030203" pitchFamily="34" charset="0"/>
                <a:cs typeface="Lato" panose="020F0502020204030203" pitchFamily="34" charset="0"/>
              </a:rPr>
              <a:t>Ensuring workforce continuity in a crisis</a:t>
            </a:r>
          </a:p>
          <a:p>
            <a:pPr marL="342900" indent="-342900" defTabSz="685800">
              <a:lnSpc>
                <a:spcPct val="150000"/>
              </a:lnSpc>
              <a:buClr>
                <a:srgbClr val="0475E7"/>
              </a:buClr>
              <a:buSzPct val="75000"/>
              <a:buFont typeface="Arial" panose="020B0604020202020204" pitchFamily="34" charset="0"/>
              <a:buChar char="•"/>
            </a:pPr>
            <a:r>
              <a:rPr lang="en-US" sz="2100" dirty="0">
                <a:solidFill>
                  <a:srgbClr val="3C3C3C"/>
                </a:solidFill>
                <a:latin typeface="Lato" panose="020F0502020204030203" pitchFamily="34" charset="0"/>
                <a:ea typeface="Lato" panose="020F0502020204030203" pitchFamily="34" charset="0"/>
                <a:cs typeface="Lato" panose="020F0502020204030203" pitchFamily="34" charset="0"/>
              </a:rPr>
              <a:t>Five problems you need to solve – now </a:t>
            </a:r>
          </a:p>
          <a:p>
            <a:pPr marL="342900" indent="-342900" defTabSz="685800">
              <a:lnSpc>
                <a:spcPct val="150000"/>
              </a:lnSpc>
              <a:buClr>
                <a:srgbClr val="0475E7"/>
              </a:buClr>
              <a:buSzPct val="75000"/>
              <a:buFont typeface="Arial" panose="020B0604020202020204" pitchFamily="34" charset="0"/>
              <a:buChar char="•"/>
            </a:pPr>
            <a:r>
              <a:rPr lang="en-US" sz="2100" dirty="0">
                <a:solidFill>
                  <a:srgbClr val="3C3C3C"/>
                </a:solidFill>
                <a:latin typeface="Lato" panose="020F0502020204030203" pitchFamily="34" charset="0"/>
                <a:ea typeface="Lato" panose="020F0502020204030203" pitchFamily="34" charset="0"/>
                <a:cs typeface="Lato" panose="020F0502020204030203" pitchFamily="34" charset="0"/>
              </a:rPr>
              <a:t>Innovative solutions for difficult times</a:t>
            </a:r>
          </a:p>
          <a:p>
            <a:pPr marL="342900" indent="-342900" defTabSz="685800">
              <a:lnSpc>
                <a:spcPct val="150000"/>
              </a:lnSpc>
              <a:buClr>
                <a:srgbClr val="0475E7"/>
              </a:buClr>
              <a:buSzPct val="75000"/>
              <a:buFont typeface="Arial" panose="020B0604020202020204" pitchFamily="34" charset="0"/>
              <a:buChar char="•"/>
            </a:pPr>
            <a:r>
              <a:rPr lang="en-US" sz="2100" dirty="0">
                <a:solidFill>
                  <a:srgbClr val="3C3C3C"/>
                </a:solidFill>
                <a:latin typeface="Lato" panose="020F0502020204030203" pitchFamily="34" charset="0"/>
                <a:ea typeface="Lato" panose="020F0502020204030203" pitchFamily="34" charset="0"/>
                <a:cs typeface="Lato" panose="020F0502020204030203" pitchFamily="34" charset="0"/>
              </a:rPr>
              <a:t>Recommended next steps</a:t>
            </a:r>
          </a:p>
          <a:p>
            <a:pPr marL="342900" indent="-342900" defTabSz="685800">
              <a:lnSpc>
                <a:spcPct val="150000"/>
              </a:lnSpc>
              <a:buClr>
                <a:srgbClr val="0475E7"/>
              </a:buClr>
              <a:buSzPct val="75000"/>
              <a:buFont typeface="Arial" panose="020B0604020202020204" pitchFamily="34" charset="0"/>
              <a:buChar char="•"/>
            </a:pPr>
            <a:r>
              <a:rPr lang="en-US" sz="2100" dirty="0">
                <a:solidFill>
                  <a:srgbClr val="3C3C3C"/>
                </a:solidFill>
                <a:latin typeface="Lato" panose="020F0502020204030203" pitchFamily="34" charset="0"/>
                <a:ea typeface="Lato" panose="020F0502020204030203" pitchFamily="34" charset="0"/>
                <a:cs typeface="Lato" panose="020F0502020204030203" pitchFamily="34" charset="0"/>
              </a:rPr>
              <a:t>Q&amp;A</a:t>
            </a:r>
          </a:p>
        </p:txBody>
      </p:sp>
      <p:sp>
        <p:nvSpPr>
          <p:cNvPr id="17" name="Footer Placeholder 11">
            <a:extLst>
              <a:ext uri="{FF2B5EF4-FFF2-40B4-BE49-F238E27FC236}">
                <a16:creationId xmlns:a16="http://schemas.microsoft.com/office/drawing/2014/main" id="{D09425E3-51A1-954C-B2B2-9CA2CDB53432}"/>
              </a:ext>
            </a:extLst>
          </p:cNvPr>
          <p:cNvSpPr txBox="1">
            <a:spLocks/>
          </p:cNvSpPr>
          <p:nvPr/>
        </p:nvSpPr>
        <p:spPr>
          <a:xfrm>
            <a:off x="6822439" y="4704998"/>
            <a:ext cx="1885226" cy="392038"/>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750" dirty="0">
                <a:solidFill>
                  <a:srgbClr val="ACACAC"/>
                </a:solidFill>
                <a:latin typeface="Lato Light" panose="020F0502020204030203" pitchFamily="34" charset="0"/>
                <a:ea typeface="Lato Light" panose="020F0502020204030203" pitchFamily="34" charset="0"/>
                <a:cs typeface="Lato Light" panose="020F0502020204030203" pitchFamily="34" charset="0"/>
              </a:rPr>
              <a:t>Beeline.com </a:t>
            </a:r>
            <a:r>
              <a:rPr lang="en-US" sz="750" dirty="0">
                <a:solidFill>
                  <a:srgbClr val="4FA7FE">
                    <a:lumMod val="40000"/>
                    <a:lumOff val="60000"/>
                  </a:srgbClr>
                </a:solidFill>
                <a:latin typeface="Lato Light" panose="020F0502020204030203" pitchFamily="34" charset="0"/>
                <a:ea typeface="Lato Light" panose="020F0502020204030203" pitchFamily="34" charset="0"/>
                <a:cs typeface="Lato Light" panose="020F0502020204030203" pitchFamily="34" charset="0"/>
              </a:rPr>
              <a:t> |  </a:t>
            </a:r>
            <a:r>
              <a:rPr lang="en-US" sz="750" dirty="0">
                <a:solidFill>
                  <a:srgbClr val="ACACAC"/>
                </a:solidFill>
                <a:latin typeface="Lato Light" panose="020F0502020204030203" pitchFamily="34" charset="0"/>
                <a:ea typeface="Lato Light" panose="020F0502020204030203" pitchFamily="34" charset="0"/>
                <a:cs typeface="Lato Light" panose="020F0502020204030203" pitchFamily="34" charset="0"/>
              </a:rPr>
              <a:t>Confidential &amp; Proprietary</a:t>
            </a:r>
          </a:p>
          <a:p>
            <a:pPr defTabSz="685800"/>
            <a:endParaRPr lang="en-US" sz="750" dirty="0">
              <a:solidFill>
                <a:srgbClr val="3C3C3C">
                  <a:tint val="75000"/>
                </a:srgbClr>
              </a:solidFill>
              <a:latin typeface="Open Sans Light"/>
            </a:endParaRPr>
          </a:p>
        </p:txBody>
      </p:sp>
    </p:spTree>
    <p:extLst>
      <p:ext uri="{BB962C8B-B14F-4D97-AF65-F5344CB8AC3E}">
        <p14:creationId xmlns:p14="http://schemas.microsoft.com/office/powerpoint/2010/main" val="291307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EDFC0C-6129-4E8C-9217-A90F341BDC92}"/>
              </a:ext>
            </a:extLst>
          </p:cNvPr>
          <p:cNvSpPr txBox="1"/>
          <p:nvPr/>
        </p:nvSpPr>
        <p:spPr>
          <a:xfrm>
            <a:off x="255496" y="225789"/>
            <a:ext cx="4126934" cy="830997"/>
          </a:xfrm>
          <a:prstGeom prst="rect">
            <a:avLst/>
          </a:prstGeom>
          <a:noFill/>
        </p:spPr>
        <p:txBody>
          <a:bodyPr wrap="square" lIns="0" rIns="0" rtlCol="0">
            <a:spAutoFit/>
          </a:bodyPr>
          <a:lstStyle/>
          <a:p>
            <a:pPr defTabSz="685800">
              <a:spcBef>
                <a:spcPts val="900"/>
              </a:spcBef>
              <a:spcAft>
                <a:spcPts val="900"/>
              </a:spcAft>
            </a:pPr>
            <a:r>
              <a:rPr lang="en-US" sz="2400" dirty="0">
                <a:solidFill>
                  <a:srgbClr val="003369"/>
                </a:solidFill>
                <a:latin typeface="Lato" panose="020F0502020204030203" pitchFamily="34" charset="0"/>
                <a:ea typeface="Lato" panose="020F0502020204030203" pitchFamily="34" charset="0"/>
                <a:cs typeface="Lato" panose="020F0502020204030203" pitchFamily="34" charset="0"/>
              </a:rPr>
              <a:t>Why is Workforce Continuity suddenly a top priority?</a:t>
            </a:r>
          </a:p>
        </p:txBody>
      </p:sp>
      <p:sp>
        <p:nvSpPr>
          <p:cNvPr id="5" name="TextBox 4">
            <a:extLst>
              <a:ext uri="{FF2B5EF4-FFF2-40B4-BE49-F238E27FC236}">
                <a16:creationId xmlns:a16="http://schemas.microsoft.com/office/drawing/2014/main" id="{22CA97E6-B63D-4C31-BEC2-678C25D6A0D5}"/>
              </a:ext>
            </a:extLst>
          </p:cNvPr>
          <p:cNvSpPr txBox="1"/>
          <p:nvPr/>
        </p:nvSpPr>
        <p:spPr>
          <a:xfrm>
            <a:off x="208736" y="1313713"/>
            <a:ext cx="4363265" cy="2841804"/>
          </a:xfrm>
          <a:prstGeom prst="rect">
            <a:avLst/>
          </a:prstGeom>
          <a:noFill/>
        </p:spPr>
        <p:txBody>
          <a:bodyPr wrap="square" rtlCol="0" anchor="t">
            <a:spAutoFit/>
          </a:bodyPr>
          <a:lstStyle/>
          <a:p>
            <a:pPr marL="257175" indent="-257175" defTabSz="685800">
              <a:spcBef>
                <a:spcPts val="450"/>
              </a:spcBef>
              <a:spcAft>
                <a:spcPts val="450"/>
              </a:spcAft>
              <a:buClr>
                <a:srgbClr val="9DCD5A"/>
              </a:buClr>
              <a:buFont typeface="Arial" panose="020B0604020202020204" pitchFamily="34" charset="0"/>
              <a:buChar char="•"/>
            </a:pPr>
            <a:r>
              <a:rPr lang="en-US" dirty="0">
                <a:solidFill>
                  <a:srgbClr val="3C3C3C"/>
                </a:solidFill>
                <a:latin typeface="Lato Light" panose="020F0502020204030203" pitchFamily="34" charset="0"/>
                <a:ea typeface="Lato Light" panose="020F0502020204030203" pitchFamily="34" charset="0"/>
                <a:cs typeface="Lato Light" panose="020F0502020204030203" pitchFamily="34" charset="0"/>
              </a:rPr>
              <a:t>It’s a key to Business Continuity – whether your company can continue to operate</a:t>
            </a:r>
          </a:p>
          <a:p>
            <a:pPr marL="257175" indent="-257175" defTabSz="685800">
              <a:spcBef>
                <a:spcPts val="450"/>
              </a:spcBef>
              <a:spcAft>
                <a:spcPts val="450"/>
              </a:spcAft>
              <a:buClr>
                <a:srgbClr val="9DCD5A"/>
              </a:buClr>
              <a:buFont typeface="Arial" panose="020B0604020202020204" pitchFamily="34" charset="0"/>
              <a:buChar char="•"/>
            </a:pPr>
            <a:r>
              <a:rPr lang="en-US" dirty="0">
                <a:solidFill>
                  <a:srgbClr val="3C3C3C"/>
                </a:solidFill>
                <a:latin typeface="Lato Light" panose="020F0502020204030203" pitchFamily="34" charset="0"/>
                <a:ea typeface="Lato Light" panose="020F0502020204030203" pitchFamily="34" charset="0"/>
                <a:cs typeface="Lato Light" panose="020F0502020204030203" pitchFamily="34" charset="0"/>
              </a:rPr>
              <a:t>Your workforce is not only your largest single operating expense – it is your greatest competitive asset</a:t>
            </a:r>
          </a:p>
          <a:p>
            <a:pPr marL="257175" indent="-257175" defTabSz="685800">
              <a:spcBef>
                <a:spcPts val="450"/>
              </a:spcBef>
              <a:spcAft>
                <a:spcPts val="450"/>
              </a:spcAft>
              <a:buClr>
                <a:srgbClr val="9DCD5A"/>
              </a:buClr>
              <a:buFont typeface="Arial" panose="020B0604020202020204" pitchFamily="34" charset="0"/>
              <a:buChar char="•"/>
            </a:pPr>
            <a:r>
              <a:rPr lang="en-US" dirty="0">
                <a:solidFill>
                  <a:srgbClr val="3C3C3C"/>
                </a:solidFill>
                <a:latin typeface="Lato Light" panose="020F0502020204030203" pitchFamily="34" charset="0"/>
                <a:ea typeface="Lato Light" panose="020F0502020204030203" pitchFamily="34" charset="0"/>
                <a:cs typeface="Lato Light" panose="020F0502020204030203" pitchFamily="34" charset="0"/>
              </a:rPr>
              <a:t>How you manage this asset will likely determine whether your company survives – or thrives</a:t>
            </a:r>
          </a:p>
        </p:txBody>
      </p:sp>
      <p:pic>
        <p:nvPicPr>
          <p:cNvPr id="6" name="Picture 5">
            <a:extLst>
              <a:ext uri="{FF2B5EF4-FFF2-40B4-BE49-F238E27FC236}">
                <a16:creationId xmlns:a16="http://schemas.microsoft.com/office/drawing/2014/main" id="{4C414513-365A-D54B-9459-8383606B388F}"/>
              </a:ext>
            </a:extLst>
          </p:cNvPr>
          <p:cNvPicPr>
            <a:picLocks/>
          </p:cNvPicPr>
          <p:nvPr/>
        </p:nvPicPr>
        <p:blipFill rotWithShape="1">
          <a:blip r:embed="rId3">
            <a:extLst>
              <a:ext uri="{28A0092B-C50C-407E-A947-70E740481C1C}">
                <a14:useLocalDpi xmlns:a14="http://schemas.microsoft.com/office/drawing/2010/main" val="0"/>
              </a:ext>
            </a:extLst>
          </a:blip>
          <a:srcRect l="20316" t="13839" r="20170"/>
          <a:stretch/>
        </p:blipFill>
        <p:spPr>
          <a:xfrm flipH="1">
            <a:off x="4571999" y="0"/>
            <a:ext cx="4571999" cy="4613564"/>
          </a:xfrm>
          <a:prstGeom prst="rect">
            <a:avLst/>
          </a:prstGeom>
        </p:spPr>
      </p:pic>
    </p:spTree>
    <p:extLst>
      <p:ext uri="{BB962C8B-B14F-4D97-AF65-F5344CB8AC3E}">
        <p14:creationId xmlns:p14="http://schemas.microsoft.com/office/powerpoint/2010/main" val="355308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2F40499-69D7-724B-956C-2260F6806B91}"/>
              </a:ext>
            </a:extLst>
          </p:cNvPr>
          <p:cNvSpPr/>
          <p:nvPr/>
        </p:nvSpPr>
        <p:spPr>
          <a:xfrm>
            <a:off x="3766088" y="0"/>
            <a:ext cx="5377912" cy="5143500"/>
          </a:xfrm>
          <a:prstGeom prst="rect">
            <a:avLst/>
          </a:prstGeom>
          <a:solidFill>
            <a:srgbClr val="284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Open Sans Light"/>
            </a:endParaRPr>
          </a:p>
        </p:txBody>
      </p:sp>
      <p:pic>
        <p:nvPicPr>
          <p:cNvPr id="5" name="Picture 4" descr="A picture containing shirt&#10;&#10;Description automatically generated">
            <a:extLst>
              <a:ext uri="{FF2B5EF4-FFF2-40B4-BE49-F238E27FC236}">
                <a16:creationId xmlns:a16="http://schemas.microsoft.com/office/drawing/2014/main" id="{76DBC21B-3BB7-384D-A218-A89E6C61D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750" y="565970"/>
            <a:ext cx="837353" cy="4114800"/>
          </a:xfrm>
          <a:prstGeom prst="rect">
            <a:avLst/>
          </a:prstGeom>
        </p:spPr>
      </p:pic>
      <p:sp>
        <p:nvSpPr>
          <p:cNvPr id="7" name="TextBox 6">
            <a:extLst>
              <a:ext uri="{FF2B5EF4-FFF2-40B4-BE49-F238E27FC236}">
                <a16:creationId xmlns:a16="http://schemas.microsoft.com/office/drawing/2014/main" id="{687EE756-6206-F342-AF63-134ADAE63AB1}"/>
              </a:ext>
            </a:extLst>
          </p:cNvPr>
          <p:cNvSpPr txBox="1"/>
          <p:nvPr/>
        </p:nvSpPr>
        <p:spPr>
          <a:xfrm>
            <a:off x="4572001" y="3967316"/>
            <a:ext cx="3462807" cy="461665"/>
          </a:xfrm>
          <a:prstGeom prst="rect">
            <a:avLst/>
          </a:prstGeom>
          <a:noFill/>
        </p:spPr>
        <p:txBody>
          <a:bodyPr wrap="none" rtlCol="0">
            <a:spAutoFit/>
          </a:bodyPr>
          <a:lstStyle/>
          <a:p>
            <a:pPr defTabSz="685800"/>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5. Operational Efficiency</a:t>
            </a:r>
          </a:p>
        </p:txBody>
      </p:sp>
      <p:sp>
        <p:nvSpPr>
          <p:cNvPr id="8" name="TextBox 7">
            <a:extLst>
              <a:ext uri="{FF2B5EF4-FFF2-40B4-BE49-F238E27FC236}">
                <a16:creationId xmlns:a16="http://schemas.microsoft.com/office/drawing/2014/main" id="{C2D7C694-7745-8C4E-A179-C0325E7EC366}"/>
              </a:ext>
            </a:extLst>
          </p:cNvPr>
          <p:cNvSpPr txBox="1"/>
          <p:nvPr/>
        </p:nvSpPr>
        <p:spPr>
          <a:xfrm>
            <a:off x="4572000" y="3130344"/>
            <a:ext cx="1471878" cy="461665"/>
          </a:xfrm>
          <a:prstGeom prst="rect">
            <a:avLst/>
          </a:prstGeom>
          <a:noFill/>
        </p:spPr>
        <p:txBody>
          <a:bodyPr wrap="none" rtlCol="0">
            <a:spAutoFit/>
          </a:bodyPr>
          <a:lstStyle/>
          <a:p>
            <a:pPr defTabSz="685800"/>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4. Quality</a:t>
            </a:r>
          </a:p>
        </p:txBody>
      </p:sp>
      <p:sp>
        <p:nvSpPr>
          <p:cNvPr id="9" name="TextBox 8">
            <a:extLst>
              <a:ext uri="{FF2B5EF4-FFF2-40B4-BE49-F238E27FC236}">
                <a16:creationId xmlns:a16="http://schemas.microsoft.com/office/drawing/2014/main" id="{3F4F56D2-6B95-724F-A1D8-16B22986305A}"/>
              </a:ext>
            </a:extLst>
          </p:cNvPr>
          <p:cNvSpPr txBox="1"/>
          <p:nvPr/>
        </p:nvSpPr>
        <p:spPr>
          <a:xfrm>
            <a:off x="4572001" y="2352459"/>
            <a:ext cx="2205219" cy="461665"/>
          </a:xfrm>
          <a:prstGeom prst="rect">
            <a:avLst/>
          </a:prstGeom>
          <a:noFill/>
        </p:spPr>
        <p:txBody>
          <a:bodyPr wrap="none" rtlCol="0">
            <a:spAutoFit/>
          </a:bodyPr>
          <a:lstStyle/>
          <a:p>
            <a:pPr defTabSz="685800"/>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3. Cost Control</a:t>
            </a:r>
          </a:p>
        </p:txBody>
      </p:sp>
      <p:sp>
        <p:nvSpPr>
          <p:cNvPr id="10" name="TextBox 9">
            <a:extLst>
              <a:ext uri="{FF2B5EF4-FFF2-40B4-BE49-F238E27FC236}">
                <a16:creationId xmlns:a16="http://schemas.microsoft.com/office/drawing/2014/main" id="{8DA5B45D-9EFF-E64D-B899-D8B86C9C7806}"/>
              </a:ext>
            </a:extLst>
          </p:cNvPr>
          <p:cNvSpPr txBox="1"/>
          <p:nvPr/>
        </p:nvSpPr>
        <p:spPr>
          <a:xfrm>
            <a:off x="4572000" y="1515488"/>
            <a:ext cx="2106667" cy="461665"/>
          </a:xfrm>
          <a:prstGeom prst="rect">
            <a:avLst/>
          </a:prstGeom>
          <a:noFill/>
        </p:spPr>
        <p:txBody>
          <a:bodyPr wrap="none" rtlCol="0">
            <a:spAutoFit/>
          </a:bodyPr>
          <a:lstStyle/>
          <a:p>
            <a:pPr defTabSz="685800"/>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2. Compliance</a:t>
            </a:r>
          </a:p>
        </p:txBody>
      </p:sp>
      <p:sp>
        <p:nvSpPr>
          <p:cNvPr id="11" name="TextBox 10">
            <a:extLst>
              <a:ext uri="{FF2B5EF4-FFF2-40B4-BE49-F238E27FC236}">
                <a16:creationId xmlns:a16="http://schemas.microsoft.com/office/drawing/2014/main" id="{2A624CA5-5039-E641-BF90-323046B04480}"/>
              </a:ext>
            </a:extLst>
          </p:cNvPr>
          <p:cNvSpPr txBox="1"/>
          <p:nvPr/>
        </p:nvSpPr>
        <p:spPr>
          <a:xfrm>
            <a:off x="4581941" y="700638"/>
            <a:ext cx="1635384" cy="461665"/>
          </a:xfrm>
          <a:prstGeom prst="rect">
            <a:avLst/>
          </a:prstGeom>
          <a:noFill/>
        </p:spPr>
        <p:txBody>
          <a:bodyPr wrap="none" rtlCol="0">
            <a:spAutoFit/>
          </a:bodyPr>
          <a:lstStyle/>
          <a:p>
            <a:pPr defTabSz="685800"/>
            <a:r>
              <a:rPr lang="en-US" sz="2400" dirty="0">
                <a:solidFill>
                  <a:srgbClr val="FFFFFF"/>
                </a:solidFill>
                <a:latin typeface="Lato" panose="020F0502020204030203" pitchFamily="34" charset="0"/>
                <a:ea typeface="Lato" panose="020F0502020204030203" pitchFamily="34" charset="0"/>
                <a:cs typeface="Lato" panose="020F0502020204030203" pitchFamily="34" charset="0"/>
              </a:rPr>
              <a:t>1. Visibility</a:t>
            </a:r>
          </a:p>
        </p:txBody>
      </p:sp>
      <p:sp>
        <p:nvSpPr>
          <p:cNvPr id="12" name="TextBox 11">
            <a:extLst>
              <a:ext uri="{FF2B5EF4-FFF2-40B4-BE49-F238E27FC236}">
                <a16:creationId xmlns:a16="http://schemas.microsoft.com/office/drawing/2014/main" id="{66B184FE-7DCF-A348-9727-2D59B1EE2F7D}"/>
              </a:ext>
            </a:extLst>
          </p:cNvPr>
          <p:cNvSpPr txBox="1"/>
          <p:nvPr/>
        </p:nvSpPr>
        <p:spPr>
          <a:xfrm>
            <a:off x="438202" y="648270"/>
            <a:ext cx="2909432" cy="2729145"/>
          </a:xfrm>
          <a:prstGeom prst="rect">
            <a:avLst/>
          </a:prstGeom>
          <a:noFill/>
        </p:spPr>
        <p:txBody>
          <a:bodyPr wrap="square" rtlCol="0">
            <a:spAutoFit/>
          </a:bodyPr>
          <a:lstStyle/>
          <a:p>
            <a:pPr defTabSz="685800">
              <a:lnSpc>
                <a:spcPts val="4200"/>
              </a:lnSpc>
            </a:pPr>
            <a:r>
              <a:rPr lang="en-US" sz="2700" spc="-75" dirty="0">
                <a:solidFill>
                  <a:srgbClr val="3C3C3C"/>
                </a:solidFill>
                <a:latin typeface="Lato Light" panose="020F0502020204030203" pitchFamily="34" charset="0"/>
                <a:ea typeface="Lato Light" panose="020F0502020204030203" pitchFamily="34" charset="0"/>
                <a:cs typeface="Lato Light" panose="020F0502020204030203" pitchFamily="34" charset="0"/>
              </a:rPr>
              <a:t>The </a:t>
            </a:r>
            <a:r>
              <a:rPr lang="en-US" sz="4500" b="1" spc="-75" dirty="0">
                <a:solidFill>
                  <a:srgbClr val="003369"/>
                </a:solidFill>
                <a:latin typeface="Lato Light" panose="020F0502020204030203" pitchFamily="34" charset="0"/>
                <a:ea typeface="Lato Light" panose="020F0502020204030203" pitchFamily="34" charset="0"/>
                <a:cs typeface="Lato Light" panose="020F0502020204030203" pitchFamily="34" charset="0"/>
              </a:rPr>
              <a:t>5</a:t>
            </a:r>
            <a:r>
              <a:rPr lang="en-US" sz="2700" spc="-75" dirty="0">
                <a:solidFill>
                  <a:srgbClr val="3C3C3C"/>
                </a:solidFill>
                <a:latin typeface="Lato Light" panose="020F0502020204030203" pitchFamily="34" charset="0"/>
                <a:ea typeface="Lato Light" panose="020F0502020204030203" pitchFamily="34" charset="0"/>
                <a:cs typeface="Lato Light" panose="020F0502020204030203" pitchFamily="34" charset="0"/>
              </a:rPr>
              <a:t> workforce management problems you need to solve - NOW</a:t>
            </a:r>
          </a:p>
        </p:txBody>
      </p:sp>
    </p:spTree>
    <p:extLst>
      <p:ext uri="{BB962C8B-B14F-4D97-AF65-F5344CB8AC3E}">
        <p14:creationId xmlns:p14="http://schemas.microsoft.com/office/powerpoint/2010/main" val="1892846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itting at a table using a computer&#10;&#10;Description automatically generated">
            <a:extLst>
              <a:ext uri="{FF2B5EF4-FFF2-40B4-BE49-F238E27FC236}">
                <a16:creationId xmlns:a16="http://schemas.microsoft.com/office/drawing/2014/main" id="{710A7BD2-E20F-FA4E-8C19-6355944C0736}"/>
              </a:ext>
            </a:extLst>
          </p:cNvPr>
          <p:cNvPicPr>
            <a:picLocks noChangeAspect="1"/>
          </p:cNvPicPr>
          <p:nvPr/>
        </p:nvPicPr>
        <p:blipFill rotWithShape="1">
          <a:blip r:embed="rId3">
            <a:extLst>
              <a:ext uri="{28A0092B-C50C-407E-A947-70E740481C1C}">
                <a14:useLocalDpi xmlns:a14="http://schemas.microsoft.com/office/drawing/2010/main" val="0"/>
              </a:ext>
            </a:extLst>
          </a:blip>
          <a:srcRect l="23994" r="6782"/>
          <a:stretch/>
        </p:blipFill>
        <p:spPr>
          <a:xfrm>
            <a:off x="3804829" y="1615"/>
            <a:ext cx="5339171" cy="5141885"/>
          </a:xfrm>
          <a:prstGeom prst="rect">
            <a:avLst/>
          </a:prstGeom>
        </p:spPr>
      </p:pic>
      <p:pic>
        <p:nvPicPr>
          <p:cNvPr id="3" name="Picture 2" descr="A picture containing shirt&#10;&#10;Description automatically generated">
            <a:extLst>
              <a:ext uri="{FF2B5EF4-FFF2-40B4-BE49-F238E27FC236}">
                <a16:creationId xmlns:a16="http://schemas.microsoft.com/office/drawing/2014/main" id="{B17EB33B-91D9-CA46-9593-87134D98432D}"/>
              </a:ext>
            </a:extLst>
          </p:cNvPr>
          <p:cNvPicPr>
            <a:picLocks noChangeAspect="1"/>
          </p:cNvPicPr>
          <p:nvPr/>
        </p:nvPicPr>
        <p:blipFill rotWithShape="1">
          <a:blip r:embed="rId4">
            <a:extLst>
              <a:ext uri="{28A0092B-C50C-407E-A947-70E740481C1C}">
                <a14:useLocalDpi xmlns:a14="http://schemas.microsoft.com/office/drawing/2010/main" val="0"/>
              </a:ext>
            </a:extLst>
          </a:blip>
          <a:srcRect l="5683" r="4101" b="81918"/>
          <a:stretch/>
        </p:blipFill>
        <p:spPr>
          <a:xfrm>
            <a:off x="3804830" y="0"/>
            <a:ext cx="1545956" cy="1522709"/>
          </a:xfrm>
          <a:prstGeom prst="rect">
            <a:avLst/>
          </a:prstGeom>
        </p:spPr>
      </p:pic>
      <p:sp>
        <p:nvSpPr>
          <p:cNvPr id="4" name="TextBox 3">
            <a:extLst>
              <a:ext uri="{FF2B5EF4-FFF2-40B4-BE49-F238E27FC236}">
                <a16:creationId xmlns:a16="http://schemas.microsoft.com/office/drawing/2014/main" id="{7900E8BC-41B7-B444-9256-5AFCB1843DDA}"/>
              </a:ext>
            </a:extLst>
          </p:cNvPr>
          <p:cNvSpPr txBox="1"/>
          <p:nvPr/>
        </p:nvSpPr>
        <p:spPr>
          <a:xfrm>
            <a:off x="511444" y="380480"/>
            <a:ext cx="2300630" cy="784830"/>
          </a:xfrm>
          <a:prstGeom prst="rect">
            <a:avLst/>
          </a:prstGeom>
          <a:noFill/>
        </p:spPr>
        <p:txBody>
          <a:bodyPr wrap="none" rtlCol="0">
            <a:spAutoFit/>
          </a:bodyPr>
          <a:lstStyle/>
          <a:p>
            <a:pPr defTabSz="685800"/>
            <a:r>
              <a:rPr lang="en-US" sz="45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Visibility</a:t>
            </a:r>
          </a:p>
        </p:txBody>
      </p:sp>
    </p:spTree>
    <p:extLst>
      <p:ext uri="{BB962C8B-B14F-4D97-AF65-F5344CB8AC3E}">
        <p14:creationId xmlns:p14="http://schemas.microsoft.com/office/powerpoint/2010/main" val="1020093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1DF625-8443-E243-B644-D2754DC57FE8}"/>
              </a:ext>
            </a:extLst>
          </p:cNvPr>
          <p:cNvPicPr>
            <a:picLocks noChangeAspect="1"/>
          </p:cNvPicPr>
          <p:nvPr/>
        </p:nvPicPr>
        <p:blipFill>
          <a:blip r:embed="rId3"/>
          <a:stretch>
            <a:fillRect/>
          </a:stretch>
        </p:blipFill>
        <p:spPr>
          <a:xfrm>
            <a:off x="3798103" y="-62037"/>
            <a:ext cx="5345897" cy="5205536"/>
          </a:xfrm>
          <a:prstGeom prst="rect">
            <a:avLst/>
          </a:prstGeom>
        </p:spPr>
      </p:pic>
      <p:pic>
        <p:nvPicPr>
          <p:cNvPr id="3" name="Picture 2" descr="A picture containing shirt&#10;&#10;Description automatically generated">
            <a:extLst>
              <a:ext uri="{FF2B5EF4-FFF2-40B4-BE49-F238E27FC236}">
                <a16:creationId xmlns:a16="http://schemas.microsoft.com/office/drawing/2014/main" id="{64BDB8D4-9C51-6141-A22E-1D29C95FFE08}"/>
              </a:ext>
            </a:extLst>
          </p:cNvPr>
          <p:cNvPicPr>
            <a:picLocks noChangeAspect="1"/>
          </p:cNvPicPr>
          <p:nvPr/>
        </p:nvPicPr>
        <p:blipFill rotWithShape="1">
          <a:blip r:embed="rId4">
            <a:extLst>
              <a:ext uri="{28A0092B-C50C-407E-A947-70E740481C1C}">
                <a14:useLocalDpi xmlns:a14="http://schemas.microsoft.com/office/drawing/2010/main" val="0"/>
              </a:ext>
            </a:extLst>
          </a:blip>
          <a:srcRect t="19014" b="61212"/>
          <a:stretch/>
        </p:blipFill>
        <p:spPr>
          <a:xfrm>
            <a:off x="3798104" y="1"/>
            <a:ext cx="1543050" cy="1499396"/>
          </a:xfrm>
          <a:prstGeom prst="rect">
            <a:avLst/>
          </a:prstGeom>
        </p:spPr>
      </p:pic>
      <p:sp>
        <p:nvSpPr>
          <p:cNvPr id="4" name="TextBox 3">
            <a:extLst>
              <a:ext uri="{FF2B5EF4-FFF2-40B4-BE49-F238E27FC236}">
                <a16:creationId xmlns:a16="http://schemas.microsoft.com/office/drawing/2014/main" id="{781854AD-77D3-F94C-BFE3-946D80758F54}"/>
              </a:ext>
            </a:extLst>
          </p:cNvPr>
          <p:cNvSpPr txBox="1"/>
          <p:nvPr/>
        </p:nvSpPr>
        <p:spPr>
          <a:xfrm>
            <a:off x="511445" y="380480"/>
            <a:ext cx="3183885" cy="784830"/>
          </a:xfrm>
          <a:prstGeom prst="rect">
            <a:avLst/>
          </a:prstGeom>
          <a:noFill/>
        </p:spPr>
        <p:txBody>
          <a:bodyPr wrap="none" rtlCol="0">
            <a:spAutoFit/>
          </a:bodyPr>
          <a:lstStyle/>
          <a:p>
            <a:pPr defTabSz="685800"/>
            <a:r>
              <a:rPr lang="en-US" sz="45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Compliance</a:t>
            </a:r>
          </a:p>
        </p:txBody>
      </p:sp>
    </p:spTree>
    <p:extLst>
      <p:ext uri="{BB962C8B-B14F-4D97-AF65-F5344CB8AC3E}">
        <p14:creationId xmlns:p14="http://schemas.microsoft.com/office/powerpoint/2010/main" val="3889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using a computer sitting on top of a table&#10;&#10;Description automatically generated">
            <a:extLst>
              <a:ext uri="{FF2B5EF4-FFF2-40B4-BE49-F238E27FC236}">
                <a16:creationId xmlns:a16="http://schemas.microsoft.com/office/drawing/2014/main" id="{FD4194EF-D8B2-F747-9E13-1C7E5E432255}"/>
              </a:ext>
            </a:extLst>
          </p:cNvPr>
          <p:cNvPicPr>
            <a:picLocks noChangeAspect="1"/>
          </p:cNvPicPr>
          <p:nvPr/>
        </p:nvPicPr>
        <p:blipFill rotWithShape="1">
          <a:blip r:embed="rId3">
            <a:extLst>
              <a:ext uri="{28A0092B-C50C-407E-A947-70E740481C1C}">
                <a14:useLocalDpi xmlns:a14="http://schemas.microsoft.com/office/drawing/2010/main" val="0"/>
              </a:ext>
            </a:extLst>
          </a:blip>
          <a:srcRect l="15837"/>
          <a:stretch/>
        </p:blipFill>
        <p:spPr>
          <a:xfrm>
            <a:off x="3807738" y="0"/>
            <a:ext cx="5336262" cy="5143500"/>
          </a:xfrm>
          <a:prstGeom prst="rect">
            <a:avLst/>
          </a:prstGeom>
        </p:spPr>
      </p:pic>
      <p:pic>
        <p:nvPicPr>
          <p:cNvPr id="3" name="Picture 2" descr="A picture containing shirt&#10;&#10;Description automatically generated">
            <a:extLst>
              <a:ext uri="{FF2B5EF4-FFF2-40B4-BE49-F238E27FC236}">
                <a16:creationId xmlns:a16="http://schemas.microsoft.com/office/drawing/2014/main" id="{C722C7F1-FC24-4D4F-A0E2-7886D1807210}"/>
              </a:ext>
            </a:extLst>
          </p:cNvPr>
          <p:cNvPicPr>
            <a:picLocks noChangeAspect="1"/>
          </p:cNvPicPr>
          <p:nvPr/>
        </p:nvPicPr>
        <p:blipFill rotWithShape="1">
          <a:blip r:embed="rId4">
            <a:extLst>
              <a:ext uri="{28A0092B-C50C-407E-A947-70E740481C1C}">
                <a14:useLocalDpi xmlns:a14="http://schemas.microsoft.com/office/drawing/2010/main" val="0"/>
              </a:ext>
            </a:extLst>
          </a:blip>
          <a:srcRect l="4637" t="39497" b="41053"/>
          <a:stretch/>
        </p:blipFill>
        <p:spPr>
          <a:xfrm>
            <a:off x="3807738" y="0"/>
            <a:ext cx="1543050" cy="1546606"/>
          </a:xfrm>
          <a:prstGeom prst="rect">
            <a:avLst/>
          </a:prstGeom>
        </p:spPr>
      </p:pic>
      <p:sp>
        <p:nvSpPr>
          <p:cNvPr id="5" name="TextBox 4">
            <a:extLst>
              <a:ext uri="{FF2B5EF4-FFF2-40B4-BE49-F238E27FC236}">
                <a16:creationId xmlns:a16="http://schemas.microsoft.com/office/drawing/2014/main" id="{0810FF71-26C7-FB42-B857-D2C0B915938F}"/>
              </a:ext>
            </a:extLst>
          </p:cNvPr>
          <p:cNvSpPr txBox="1"/>
          <p:nvPr/>
        </p:nvSpPr>
        <p:spPr>
          <a:xfrm>
            <a:off x="511445" y="380480"/>
            <a:ext cx="3277244" cy="784830"/>
          </a:xfrm>
          <a:prstGeom prst="rect">
            <a:avLst/>
          </a:prstGeom>
          <a:noFill/>
        </p:spPr>
        <p:txBody>
          <a:bodyPr wrap="none" rtlCol="0">
            <a:spAutoFit/>
          </a:bodyPr>
          <a:lstStyle/>
          <a:p>
            <a:pPr defTabSz="685800"/>
            <a:r>
              <a:rPr lang="en-US" sz="45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Cost control</a:t>
            </a:r>
          </a:p>
        </p:txBody>
      </p:sp>
    </p:spTree>
    <p:extLst>
      <p:ext uri="{BB962C8B-B14F-4D97-AF65-F5344CB8AC3E}">
        <p14:creationId xmlns:p14="http://schemas.microsoft.com/office/powerpoint/2010/main" val="687862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45408138-DAE6-F645-9BA5-1C3BF84BA6BA}"/>
              </a:ext>
            </a:extLst>
          </p:cNvPr>
          <p:cNvPicPr>
            <a:picLocks noChangeAspect="1"/>
          </p:cNvPicPr>
          <p:nvPr/>
        </p:nvPicPr>
        <p:blipFill rotWithShape="1">
          <a:blip r:embed="rId3">
            <a:extLst>
              <a:ext uri="{28A0092B-C50C-407E-A947-70E740481C1C}">
                <a14:useLocalDpi xmlns:a14="http://schemas.microsoft.com/office/drawing/2010/main" val="0"/>
              </a:ext>
            </a:extLst>
          </a:blip>
          <a:srcRect l="34958" r="6685"/>
          <a:stretch/>
        </p:blipFill>
        <p:spPr>
          <a:xfrm flipH="1">
            <a:off x="3807739" y="0"/>
            <a:ext cx="5336261" cy="5143500"/>
          </a:xfrm>
          <a:prstGeom prst="rect">
            <a:avLst/>
          </a:prstGeom>
        </p:spPr>
      </p:pic>
      <p:pic>
        <p:nvPicPr>
          <p:cNvPr id="3" name="Picture 2" descr="A picture containing shirt&#10;&#10;Description automatically generated">
            <a:extLst>
              <a:ext uri="{FF2B5EF4-FFF2-40B4-BE49-F238E27FC236}">
                <a16:creationId xmlns:a16="http://schemas.microsoft.com/office/drawing/2014/main" id="{E0D028A5-DA17-0745-B3D7-939E0AEE9950}"/>
              </a:ext>
            </a:extLst>
          </p:cNvPr>
          <p:cNvPicPr>
            <a:picLocks noChangeAspect="1"/>
          </p:cNvPicPr>
          <p:nvPr/>
        </p:nvPicPr>
        <p:blipFill rotWithShape="1">
          <a:blip r:embed="rId4">
            <a:extLst>
              <a:ext uri="{28A0092B-C50C-407E-A947-70E740481C1C}">
                <a14:useLocalDpi xmlns:a14="http://schemas.microsoft.com/office/drawing/2010/main" val="0"/>
              </a:ext>
            </a:extLst>
          </a:blip>
          <a:srcRect t="59739" b="19922"/>
          <a:stretch/>
        </p:blipFill>
        <p:spPr>
          <a:xfrm>
            <a:off x="3807739" y="0"/>
            <a:ext cx="1543050" cy="1542228"/>
          </a:xfrm>
          <a:prstGeom prst="rect">
            <a:avLst/>
          </a:prstGeom>
        </p:spPr>
      </p:pic>
      <p:sp>
        <p:nvSpPr>
          <p:cNvPr id="4" name="TextBox 3">
            <a:extLst>
              <a:ext uri="{FF2B5EF4-FFF2-40B4-BE49-F238E27FC236}">
                <a16:creationId xmlns:a16="http://schemas.microsoft.com/office/drawing/2014/main" id="{D5CF9B72-E2AB-5049-9907-DA4A67D471F1}"/>
              </a:ext>
            </a:extLst>
          </p:cNvPr>
          <p:cNvSpPr txBox="1"/>
          <p:nvPr/>
        </p:nvSpPr>
        <p:spPr>
          <a:xfrm>
            <a:off x="511445" y="380480"/>
            <a:ext cx="1992853" cy="784830"/>
          </a:xfrm>
          <a:prstGeom prst="rect">
            <a:avLst/>
          </a:prstGeom>
          <a:noFill/>
        </p:spPr>
        <p:txBody>
          <a:bodyPr wrap="none" rtlCol="0">
            <a:spAutoFit/>
          </a:bodyPr>
          <a:lstStyle/>
          <a:p>
            <a:pPr defTabSz="685800"/>
            <a:r>
              <a:rPr lang="en-US" sz="45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Quality</a:t>
            </a:r>
          </a:p>
        </p:txBody>
      </p:sp>
    </p:spTree>
    <p:extLst>
      <p:ext uri="{BB962C8B-B14F-4D97-AF65-F5344CB8AC3E}">
        <p14:creationId xmlns:p14="http://schemas.microsoft.com/office/powerpoint/2010/main" val="480601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73736"/>
            <a:ext cx="9144000" cy="1735836"/>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5545F"/>
          </a:solidFill>
        </p:spPr>
        <p:txBody>
          <a:bodyPr wrap="square" lIns="0" tIns="0" rIns="0" bIns="0" rtlCol="0"/>
          <a:lstStyle/>
          <a:p>
            <a:endParaRPr/>
          </a:p>
        </p:txBody>
      </p:sp>
      <p:sp>
        <p:nvSpPr>
          <p:cNvPr id="5" name="object 5"/>
          <p:cNvSpPr/>
          <p:nvPr/>
        </p:nvSpPr>
        <p:spPr>
          <a:xfrm>
            <a:off x="457200" y="457200"/>
            <a:ext cx="2465832" cy="603503"/>
          </a:xfrm>
          <a:prstGeom prst="rect">
            <a:avLst/>
          </a:prstGeom>
          <a:blipFill>
            <a:blip r:embed="rId4" cstate="print"/>
            <a:stretch>
              <a:fillRect/>
            </a:stretch>
          </a:blipFill>
        </p:spPr>
        <p:txBody>
          <a:bodyPr wrap="square" lIns="0" tIns="0" rIns="0" bIns="0" rtlCol="0"/>
          <a:lstStyle/>
          <a:p>
            <a:endParaRPr/>
          </a:p>
        </p:txBody>
      </p:sp>
      <p:sp>
        <p:nvSpPr>
          <p:cNvPr id="17" name="Content Placeholder 16">
            <a:extLst>
              <a:ext uri="{FF2B5EF4-FFF2-40B4-BE49-F238E27FC236}">
                <a16:creationId xmlns:a16="http://schemas.microsoft.com/office/drawing/2014/main" id="{739921ED-015D-4C4E-9033-729D117038AC}"/>
              </a:ext>
            </a:extLst>
          </p:cNvPr>
          <p:cNvSpPr>
            <a:spLocks noGrp="1"/>
          </p:cNvSpPr>
          <p:nvPr>
            <p:ph idx="1"/>
          </p:nvPr>
        </p:nvSpPr>
        <p:spPr>
          <a:xfrm>
            <a:off x="0" y="2145390"/>
            <a:ext cx="4456302" cy="2201215"/>
          </a:xfrm>
        </p:spPr>
        <p:txBody>
          <a:bodyPr lIns="640080" tIns="182880" rIns="0" bIns="0" anchor="t"/>
          <a:lstStyle/>
          <a:p>
            <a:pPr marL="285750" indent="-285750">
              <a:buClr>
                <a:srgbClr val="FF0000"/>
              </a:buClr>
            </a:pPr>
            <a:endParaRPr lang="en-US" sz="1600" b="1" dirty="0"/>
          </a:p>
          <a:p>
            <a:pPr marL="285750" indent="-285750">
              <a:buClr>
                <a:srgbClr val="FF0000"/>
              </a:buClr>
            </a:pPr>
            <a:r>
              <a:rPr lang="en-US" sz="1600" b="1" dirty="0"/>
              <a:t>Alastair Dobson</a:t>
            </a:r>
            <a:r>
              <a:rPr lang="en-US" sz="1600" dirty="0"/>
              <a:t>, Client Relationship Manager, Beeline Europe </a:t>
            </a:r>
          </a:p>
          <a:p>
            <a:pPr marL="285750" indent="-285750">
              <a:buClr>
                <a:srgbClr val="FF0000"/>
              </a:buClr>
            </a:pPr>
            <a:endParaRPr lang="en-US" sz="1600" dirty="0"/>
          </a:p>
          <a:p>
            <a:pPr marL="285750" indent="-285750">
              <a:buClr>
                <a:srgbClr val="FF0000"/>
              </a:buClr>
            </a:pPr>
            <a:endParaRPr lang="en-US" sz="1600" dirty="0"/>
          </a:p>
          <a:p>
            <a:pPr marL="285750" indent="-285750">
              <a:buClr>
                <a:srgbClr val="FF0000"/>
              </a:buClr>
            </a:pPr>
            <a:r>
              <a:rPr lang="en-US" sz="1600" b="1" dirty="0">
                <a:cs typeface="Calibri" panose="020F0502020204030204"/>
              </a:rPr>
              <a:t>Ian Lunt</a:t>
            </a:r>
            <a:r>
              <a:rPr lang="en-US" sz="1600" dirty="0">
                <a:cs typeface="Calibri" panose="020F0502020204030204"/>
              </a:rPr>
              <a:t>, </a:t>
            </a:r>
            <a:r>
              <a:rPr lang="en-US" sz="1600" dirty="0"/>
              <a:t>Director of Project Management Office, Beeline</a:t>
            </a:r>
          </a:p>
          <a:p>
            <a:pPr marL="285750" indent="-285750">
              <a:buClr>
                <a:srgbClr val="FF0000"/>
              </a:buClr>
            </a:pPr>
            <a:endParaRPr lang="en-US" sz="1600" dirty="0">
              <a:cs typeface="Calibri" panose="020F0502020204030204"/>
            </a:endParaRPr>
          </a:p>
        </p:txBody>
      </p:sp>
      <p:sp>
        <p:nvSpPr>
          <p:cNvPr id="18" name="Text Placeholder 17">
            <a:extLst>
              <a:ext uri="{FF2B5EF4-FFF2-40B4-BE49-F238E27FC236}">
                <a16:creationId xmlns:a16="http://schemas.microsoft.com/office/drawing/2014/main" id="{7D59EFD2-C6A6-42F4-A01C-BC9BCB215E73}"/>
              </a:ext>
            </a:extLst>
          </p:cNvPr>
          <p:cNvSpPr>
            <a:spLocks noGrp="1"/>
          </p:cNvSpPr>
          <p:nvPr>
            <p:ph type="body" sz="quarter" idx="15"/>
          </p:nvPr>
        </p:nvSpPr>
        <p:spPr>
          <a:xfrm>
            <a:off x="0" y="2097290"/>
            <a:ext cx="9144000" cy="413275"/>
          </a:xfrm>
        </p:spPr>
        <p:txBody>
          <a:bodyPr/>
          <a:lstStyle/>
          <a:p>
            <a:r>
              <a:rPr lang="en-US" dirty="0"/>
              <a:t>Speakers:</a:t>
            </a:r>
          </a:p>
          <a:p>
            <a:endParaRPr lang="en-US" dirty="0"/>
          </a:p>
        </p:txBody>
      </p:sp>
      <p:pic>
        <p:nvPicPr>
          <p:cNvPr id="8" name="Picture 7" descr="A person wearing a suit and tie smiling at the camera&#10;&#10;Description automatically generated">
            <a:extLst>
              <a:ext uri="{FF2B5EF4-FFF2-40B4-BE49-F238E27FC236}">
                <a16:creationId xmlns:a16="http://schemas.microsoft.com/office/drawing/2014/main" id="{B2625E94-A258-4D91-BF4A-E237A423FF47}"/>
              </a:ext>
            </a:extLst>
          </p:cNvPr>
          <p:cNvPicPr>
            <a:picLocks noChangeAspect="1"/>
          </p:cNvPicPr>
          <p:nvPr/>
        </p:nvPicPr>
        <p:blipFill rotWithShape="1">
          <a:blip r:embed="rId5"/>
          <a:srcRect l="26223" t="312" r="8776" b="20473"/>
          <a:stretch/>
        </p:blipFill>
        <p:spPr>
          <a:xfrm>
            <a:off x="4687700" y="2145390"/>
            <a:ext cx="1057354" cy="1288557"/>
          </a:xfrm>
          <a:prstGeom prst="rect">
            <a:avLst/>
          </a:prstGeom>
        </p:spPr>
      </p:pic>
      <p:pic>
        <p:nvPicPr>
          <p:cNvPr id="6" name="Picture 5" descr="A person wearing a suit and tie smiling at the camera&#10;&#10;Description automatically generated">
            <a:extLst>
              <a:ext uri="{FF2B5EF4-FFF2-40B4-BE49-F238E27FC236}">
                <a16:creationId xmlns:a16="http://schemas.microsoft.com/office/drawing/2014/main" id="{BEF99974-77A6-4D3D-9B23-23A7E4C9FAE7}"/>
              </a:ext>
            </a:extLst>
          </p:cNvPr>
          <p:cNvPicPr>
            <a:picLocks noChangeAspect="1"/>
          </p:cNvPicPr>
          <p:nvPr/>
        </p:nvPicPr>
        <p:blipFill>
          <a:blip r:embed="rId6"/>
          <a:stretch>
            <a:fillRect/>
          </a:stretch>
        </p:blipFill>
        <p:spPr>
          <a:xfrm>
            <a:off x="7270076" y="2601718"/>
            <a:ext cx="859037" cy="1288557"/>
          </a:xfrm>
          <a:prstGeom prst="rect">
            <a:avLst/>
          </a:prstGeom>
        </p:spPr>
      </p:pic>
      <p:pic>
        <p:nvPicPr>
          <p:cNvPr id="10" name="Picture 9" descr="A person wearing glasses posing for the camera&#10;&#10;Description automatically generated">
            <a:extLst>
              <a:ext uri="{FF2B5EF4-FFF2-40B4-BE49-F238E27FC236}">
                <a16:creationId xmlns:a16="http://schemas.microsoft.com/office/drawing/2014/main" id="{2140669A-3D57-4366-AA98-385AEAC2598C}"/>
              </a:ext>
            </a:extLst>
          </p:cNvPr>
          <p:cNvPicPr>
            <a:picLocks noChangeAspect="1"/>
          </p:cNvPicPr>
          <p:nvPr/>
        </p:nvPicPr>
        <p:blipFill rotWithShape="1">
          <a:blip r:embed="rId7"/>
          <a:srcRect l="-1" t="8321" r="1197"/>
          <a:stretch/>
        </p:blipFill>
        <p:spPr>
          <a:xfrm>
            <a:off x="4687700" y="3419646"/>
            <a:ext cx="1057354" cy="1460269"/>
          </a:xfrm>
          <a:prstGeom prst="rect">
            <a:avLst/>
          </a:prstGeom>
        </p:spPr>
      </p:pic>
      <p:sp>
        <p:nvSpPr>
          <p:cNvPr id="12" name="Rectangle 11">
            <a:extLst>
              <a:ext uri="{FF2B5EF4-FFF2-40B4-BE49-F238E27FC236}">
                <a16:creationId xmlns:a16="http://schemas.microsoft.com/office/drawing/2014/main" id="{4FE4D201-443F-4594-9358-660D95A59045}"/>
              </a:ext>
            </a:extLst>
          </p:cNvPr>
          <p:cNvSpPr/>
          <p:nvPr/>
        </p:nvSpPr>
        <p:spPr>
          <a:xfrm>
            <a:off x="5981324" y="3800262"/>
            <a:ext cx="3436542" cy="1200329"/>
          </a:xfrm>
          <a:prstGeom prst="rect">
            <a:avLst/>
          </a:prstGeom>
        </p:spPr>
        <p:txBody>
          <a:bodyPr wrap="square">
            <a:spAutoFit/>
          </a:bodyPr>
          <a:lstStyle/>
          <a:p>
            <a:pPr marL="285750" indent="-285750">
              <a:buClr>
                <a:srgbClr val="FF0000"/>
              </a:buClr>
            </a:pPr>
            <a:r>
              <a:rPr lang="en-US" i="1" dirty="0"/>
              <a:t>Moderator:</a:t>
            </a:r>
          </a:p>
          <a:p>
            <a:pPr marL="285750" indent="-285750">
              <a:buClr>
                <a:srgbClr val="FF0000"/>
              </a:buClr>
              <a:buFont typeface="Wingdings" panose="05000000000000000000" pitchFamily="2" charset="2"/>
              <a:buChar char="§"/>
            </a:pPr>
            <a:r>
              <a:rPr lang="en-US" b="1" dirty="0"/>
              <a:t>Peter Reagan</a:t>
            </a:r>
            <a:r>
              <a:rPr lang="en-US" dirty="0"/>
              <a:t>, Sr. Director of Contingent Workforce Strategies &amp; Research, SIA</a:t>
            </a:r>
          </a:p>
        </p:txBody>
      </p:sp>
    </p:spTree>
    <p:extLst>
      <p:ext uri="{BB962C8B-B14F-4D97-AF65-F5344CB8AC3E}">
        <p14:creationId xmlns:p14="http://schemas.microsoft.com/office/powerpoint/2010/main" val="332603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monitor, person, holding, standing&#10;&#10;Description automatically generated">
            <a:extLst>
              <a:ext uri="{FF2B5EF4-FFF2-40B4-BE49-F238E27FC236}">
                <a16:creationId xmlns:a16="http://schemas.microsoft.com/office/drawing/2014/main" id="{CF2E5B89-C240-DF47-A132-E2B4C870AA7F}"/>
              </a:ext>
            </a:extLst>
          </p:cNvPr>
          <p:cNvPicPr>
            <a:picLocks noChangeAspect="1"/>
          </p:cNvPicPr>
          <p:nvPr/>
        </p:nvPicPr>
        <p:blipFill rotWithShape="1">
          <a:blip r:embed="rId3">
            <a:extLst>
              <a:ext uri="{28A0092B-C50C-407E-A947-70E740481C1C}">
                <a14:useLocalDpi xmlns:a14="http://schemas.microsoft.com/office/drawing/2010/main" val="0"/>
              </a:ext>
            </a:extLst>
          </a:blip>
          <a:srcRect l="32156" r="9774"/>
          <a:stretch/>
        </p:blipFill>
        <p:spPr>
          <a:xfrm>
            <a:off x="3817680" y="0"/>
            <a:ext cx="5326320" cy="5143500"/>
          </a:xfrm>
          <a:prstGeom prst="rect">
            <a:avLst/>
          </a:prstGeom>
        </p:spPr>
      </p:pic>
      <p:pic>
        <p:nvPicPr>
          <p:cNvPr id="3" name="Picture 2" descr="A picture containing shirt&#10;&#10;Description automatically generated">
            <a:extLst>
              <a:ext uri="{FF2B5EF4-FFF2-40B4-BE49-F238E27FC236}">
                <a16:creationId xmlns:a16="http://schemas.microsoft.com/office/drawing/2014/main" id="{B2F84240-8861-7449-B152-A594FFBBE42A}"/>
              </a:ext>
            </a:extLst>
          </p:cNvPr>
          <p:cNvPicPr>
            <a:picLocks noChangeAspect="1"/>
          </p:cNvPicPr>
          <p:nvPr/>
        </p:nvPicPr>
        <p:blipFill rotWithShape="1">
          <a:blip r:embed="rId4">
            <a:extLst>
              <a:ext uri="{28A0092B-C50C-407E-A947-70E740481C1C}">
                <a14:useLocalDpi xmlns:a14="http://schemas.microsoft.com/office/drawing/2010/main" val="0"/>
              </a:ext>
            </a:extLst>
          </a:blip>
          <a:srcRect l="5653" t="80255" b="1115"/>
          <a:stretch/>
        </p:blipFill>
        <p:spPr>
          <a:xfrm>
            <a:off x="3817679" y="0"/>
            <a:ext cx="1521486" cy="1476214"/>
          </a:xfrm>
          <a:prstGeom prst="rect">
            <a:avLst/>
          </a:prstGeom>
        </p:spPr>
      </p:pic>
      <p:sp>
        <p:nvSpPr>
          <p:cNvPr id="4" name="TextBox 3">
            <a:extLst>
              <a:ext uri="{FF2B5EF4-FFF2-40B4-BE49-F238E27FC236}">
                <a16:creationId xmlns:a16="http://schemas.microsoft.com/office/drawing/2014/main" id="{1EEFF82E-F982-4849-A989-7005EA1BF9B3}"/>
              </a:ext>
            </a:extLst>
          </p:cNvPr>
          <p:cNvSpPr txBox="1"/>
          <p:nvPr/>
        </p:nvSpPr>
        <p:spPr>
          <a:xfrm>
            <a:off x="476574" y="298969"/>
            <a:ext cx="3187091" cy="1200329"/>
          </a:xfrm>
          <a:prstGeom prst="rect">
            <a:avLst/>
          </a:prstGeom>
          <a:noFill/>
        </p:spPr>
        <p:txBody>
          <a:bodyPr wrap="none" rtlCol="0">
            <a:spAutoFit/>
          </a:bodyPr>
          <a:lstStyle/>
          <a:p>
            <a:pPr defTabSz="685800">
              <a:lnSpc>
                <a:spcPct val="80000"/>
              </a:lnSpc>
            </a:pPr>
            <a:r>
              <a:rPr lang="en-US" sz="45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Operational</a:t>
            </a:r>
          </a:p>
          <a:p>
            <a:pPr defTabSz="685800">
              <a:lnSpc>
                <a:spcPct val="80000"/>
              </a:lnSpc>
            </a:pPr>
            <a:r>
              <a:rPr lang="en-US" sz="45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efficiency</a:t>
            </a:r>
          </a:p>
        </p:txBody>
      </p:sp>
    </p:spTree>
    <p:extLst>
      <p:ext uri="{BB962C8B-B14F-4D97-AF65-F5344CB8AC3E}">
        <p14:creationId xmlns:p14="http://schemas.microsoft.com/office/powerpoint/2010/main" val="515988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A6D5A-6A2A-4046-963A-3CD529BDFC75}"/>
              </a:ext>
            </a:extLst>
          </p:cNvPr>
          <p:cNvSpPr>
            <a:spLocks noGrp="1"/>
          </p:cNvSpPr>
          <p:nvPr>
            <p:ph type="title"/>
          </p:nvPr>
        </p:nvSpPr>
        <p:spPr>
          <a:xfrm>
            <a:off x="323249" y="0"/>
            <a:ext cx="5209549" cy="1558637"/>
          </a:xfrm>
        </p:spPr>
        <p:txBody>
          <a:bodyPr>
            <a:normAutofit/>
          </a:bodyPr>
          <a:lstStyle/>
          <a:p>
            <a:r>
              <a:rPr lang="en-US" sz="3600" dirty="0"/>
              <a:t>Innovative solutions for difficult times</a:t>
            </a:r>
          </a:p>
        </p:txBody>
      </p:sp>
      <p:pic>
        <p:nvPicPr>
          <p:cNvPr id="7" name="Picture 6" descr="A close up of a hand&#10;&#10;Description automatically generated">
            <a:extLst>
              <a:ext uri="{FF2B5EF4-FFF2-40B4-BE49-F238E27FC236}">
                <a16:creationId xmlns:a16="http://schemas.microsoft.com/office/drawing/2014/main" id="{74E34240-1061-F74E-9DCC-4ED0C34AD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7236" y="0"/>
            <a:ext cx="3466764" cy="5143500"/>
          </a:xfrm>
          <a:prstGeom prst="rect">
            <a:avLst/>
          </a:prstGeom>
        </p:spPr>
      </p:pic>
      <p:sp>
        <p:nvSpPr>
          <p:cNvPr id="9" name="TextBox 8">
            <a:extLst>
              <a:ext uri="{FF2B5EF4-FFF2-40B4-BE49-F238E27FC236}">
                <a16:creationId xmlns:a16="http://schemas.microsoft.com/office/drawing/2014/main" id="{7DB00B3D-208E-9E45-87EE-5F940530D1E1}"/>
              </a:ext>
            </a:extLst>
          </p:cNvPr>
          <p:cNvSpPr txBox="1"/>
          <p:nvPr/>
        </p:nvSpPr>
        <p:spPr>
          <a:xfrm>
            <a:off x="323249" y="1542515"/>
            <a:ext cx="5088835" cy="2700739"/>
          </a:xfrm>
          <a:prstGeom prst="rect">
            <a:avLst/>
          </a:prstGeom>
          <a:noFill/>
        </p:spPr>
        <p:txBody>
          <a:bodyPr wrap="square" rtlCol="0">
            <a:spAutoFit/>
          </a:bodyPr>
          <a:lstStyle/>
          <a:p>
            <a:pPr defTabSz="685800"/>
            <a:r>
              <a:rPr lang="en-US" sz="1650" dirty="0">
                <a:solidFill>
                  <a:srgbClr val="3C3C3C"/>
                </a:solidFill>
                <a:latin typeface="Lato Light" panose="020F0502020204030203" pitchFamily="34" charset="0"/>
                <a:ea typeface="Lato Light" panose="020F0502020204030203" pitchFamily="34" charset="0"/>
                <a:cs typeface="Lato Light" panose="020F0502020204030203" pitchFamily="34" charset="0"/>
              </a:rPr>
              <a:t>Some of the responses we have seen from our clients:</a:t>
            </a:r>
          </a:p>
          <a:p>
            <a:pPr defTabSz="685800"/>
            <a:endParaRPr lang="en-US" sz="1650" dirty="0">
              <a:solidFill>
                <a:srgbClr val="3C3C3C"/>
              </a:solidFill>
              <a:latin typeface="Lato Light" panose="020F0502020204030203" pitchFamily="34" charset="0"/>
              <a:ea typeface="Lato Light" panose="020F0502020204030203" pitchFamily="34" charset="0"/>
              <a:cs typeface="Lato Light" panose="020F0502020204030203" pitchFamily="34" charset="0"/>
            </a:endParaRPr>
          </a:p>
          <a:p>
            <a:pPr marL="214313" indent="-214313" defTabSz="685800">
              <a:buFont typeface="Arial" panose="020B0604020202020204" pitchFamily="34" charset="0"/>
              <a:buChar char="•"/>
            </a:pPr>
            <a:r>
              <a:rPr lang="en-US" sz="15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Resource Tracking implemented to ensure 100% contingent workforce visibility</a:t>
            </a:r>
          </a:p>
          <a:p>
            <a:pPr marL="214313" indent="-214313" defTabSz="685800">
              <a:buFont typeface="Arial" panose="020B0604020202020204" pitchFamily="34" charset="0"/>
              <a:buChar char="•"/>
            </a:pPr>
            <a:endParaRPr lang="en-US" sz="1500" dirty="0">
              <a:solidFill>
                <a:srgbClr val="3C3C3C"/>
              </a:solidFill>
              <a:latin typeface="Lato Light" panose="020F0502020204030203" pitchFamily="34" charset="0"/>
              <a:ea typeface="Lato Light" panose="020F0502020204030203" pitchFamily="34" charset="0"/>
              <a:cs typeface="Lato Light" panose="020F0502020204030203" pitchFamily="34" charset="0"/>
            </a:endParaRPr>
          </a:p>
          <a:p>
            <a:pPr marL="214313" indent="-214313" defTabSz="685800">
              <a:buFont typeface="Arial" panose="020B0604020202020204" pitchFamily="34" charset="0"/>
              <a:buChar char="•"/>
            </a:pPr>
            <a:r>
              <a:rPr lang="en-US" sz="15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Regional VMS solutions to manage workers in low-headcount locations</a:t>
            </a:r>
          </a:p>
          <a:p>
            <a:pPr marL="214313" indent="-214313" defTabSz="685800">
              <a:buFont typeface="Arial" panose="020B0604020202020204" pitchFamily="34" charset="0"/>
              <a:buChar char="•"/>
            </a:pPr>
            <a:endParaRPr lang="en-US" sz="1500" dirty="0">
              <a:solidFill>
                <a:srgbClr val="3C3C3C"/>
              </a:solidFill>
              <a:latin typeface="Lato Light" panose="020F0502020204030203" pitchFamily="34" charset="0"/>
              <a:ea typeface="Lato Light" panose="020F0502020204030203" pitchFamily="34" charset="0"/>
              <a:cs typeface="Lato Light" panose="020F0502020204030203" pitchFamily="34" charset="0"/>
            </a:endParaRPr>
          </a:p>
          <a:p>
            <a:pPr marL="214313" indent="-214313" defTabSz="685800">
              <a:buFont typeface="Arial" panose="020B0604020202020204" pitchFamily="34" charset="0"/>
              <a:buChar char="•"/>
            </a:pPr>
            <a:r>
              <a:rPr lang="en-US" sz="15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Services procurement implemented to track contractors and compare efficiency of SOWs vs contingent staff</a:t>
            </a:r>
          </a:p>
        </p:txBody>
      </p:sp>
    </p:spTree>
    <p:extLst>
      <p:ext uri="{BB962C8B-B14F-4D97-AF65-F5344CB8AC3E}">
        <p14:creationId xmlns:p14="http://schemas.microsoft.com/office/powerpoint/2010/main" val="2253861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2D7C95-A943-FE4D-A8C4-B75225AE96B6}"/>
              </a:ext>
            </a:extLst>
          </p:cNvPr>
          <p:cNvSpPr/>
          <p:nvPr/>
        </p:nvSpPr>
        <p:spPr>
          <a:xfrm>
            <a:off x="411480" y="1164198"/>
            <a:ext cx="5567226" cy="330090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srgbClr val="FFFFFF"/>
              </a:solidFill>
              <a:latin typeface="Open Sans Light"/>
            </a:endParaRPr>
          </a:p>
        </p:txBody>
      </p:sp>
      <p:sp>
        <p:nvSpPr>
          <p:cNvPr id="2" name="Title 1">
            <a:extLst>
              <a:ext uri="{FF2B5EF4-FFF2-40B4-BE49-F238E27FC236}">
                <a16:creationId xmlns:a16="http://schemas.microsoft.com/office/drawing/2014/main" id="{535413BE-D7E3-E645-8A86-6CE3D97FE765}"/>
              </a:ext>
            </a:extLst>
          </p:cNvPr>
          <p:cNvSpPr>
            <a:spLocks noGrp="1"/>
          </p:cNvSpPr>
          <p:nvPr>
            <p:ph type="title"/>
          </p:nvPr>
        </p:nvSpPr>
        <p:spPr>
          <a:xfrm>
            <a:off x="422910" y="175870"/>
            <a:ext cx="8419012" cy="994172"/>
          </a:xfrm>
        </p:spPr>
        <p:txBody>
          <a:bodyPr anchor="t">
            <a:normAutofit fontScale="90000"/>
          </a:bodyPr>
          <a:lstStyle/>
          <a:p>
            <a:pPr>
              <a:lnSpc>
                <a:spcPct val="120000"/>
              </a:lnSpc>
            </a:pPr>
            <a:r>
              <a:rPr lang="en-US" sz="3000" dirty="0"/>
              <a:t>COVID-19 response for Beeline clients</a:t>
            </a:r>
            <a:br>
              <a:rPr lang="en-US" sz="2700" dirty="0">
                <a:latin typeface="Lato" panose="020F0502020204030203" pitchFamily="34" charset="0"/>
                <a:ea typeface="Lato" panose="020F0502020204030203" pitchFamily="34" charset="0"/>
                <a:cs typeface="Lato" panose="020F0502020204030203" pitchFamily="34" charset="0"/>
              </a:rPr>
            </a:br>
            <a:r>
              <a:rPr lang="en-US" sz="2100" dirty="0"/>
              <a:t>7 new Beeline VMS features now available to support workforce continuity</a:t>
            </a:r>
            <a:endParaRPr lang="en-US" sz="2700" dirty="0"/>
          </a:p>
        </p:txBody>
      </p:sp>
      <p:sp>
        <p:nvSpPr>
          <p:cNvPr id="3" name="Content Placeholder 2">
            <a:extLst>
              <a:ext uri="{FF2B5EF4-FFF2-40B4-BE49-F238E27FC236}">
                <a16:creationId xmlns:a16="http://schemas.microsoft.com/office/drawing/2014/main" id="{2120340E-276C-764E-946F-EFB9F84F0353}"/>
              </a:ext>
            </a:extLst>
          </p:cNvPr>
          <p:cNvSpPr>
            <a:spLocks noGrp="1"/>
          </p:cNvSpPr>
          <p:nvPr>
            <p:ph sz="half" idx="1"/>
          </p:nvPr>
        </p:nvSpPr>
        <p:spPr>
          <a:xfrm>
            <a:off x="411479" y="1164197"/>
            <a:ext cx="5560695" cy="3300902"/>
          </a:xfrm>
        </p:spPr>
        <p:txBody>
          <a:bodyPr>
            <a:noAutofit/>
          </a:bodyPr>
          <a:lstStyle/>
          <a:p>
            <a:pPr marL="385763" indent="-385763">
              <a:lnSpc>
                <a:spcPct val="110000"/>
              </a:lnSpc>
              <a:buFont typeface="+mj-lt"/>
              <a:buAutoNum type="arabicPeriod"/>
            </a:pPr>
            <a:r>
              <a:rPr lang="en-US" sz="1125" b="1" dirty="0"/>
              <a:t>Headcount Visibility – </a:t>
            </a:r>
            <a:r>
              <a:rPr lang="en-US" sz="1125" dirty="0"/>
              <a:t>a no-cost temporary</a:t>
            </a:r>
            <a:r>
              <a:rPr lang="en-US" sz="1125" b="1" dirty="0"/>
              <a:t> </a:t>
            </a:r>
            <a:r>
              <a:rPr lang="en-US" sz="1125" dirty="0"/>
              <a:t>solution to provide automated access and reporting on our clients’ untracked global headcount.</a:t>
            </a:r>
          </a:p>
          <a:p>
            <a:pPr marL="385763" indent="-385763">
              <a:lnSpc>
                <a:spcPct val="110000"/>
              </a:lnSpc>
              <a:buFont typeface="+mj-lt"/>
              <a:buAutoNum type="arabicPeriod"/>
            </a:pPr>
            <a:r>
              <a:rPr lang="en-US" sz="1125" b="1" dirty="0"/>
              <a:t>Remote Eligibility Field</a:t>
            </a:r>
            <a:r>
              <a:rPr lang="en-US" sz="1125" dirty="0"/>
              <a:t> – Client Defined Field for clients who are not already tracking workers working (or equipped and capable of working) remotely.</a:t>
            </a:r>
          </a:p>
          <a:p>
            <a:pPr marL="385763" indent="-385763">
              <a:lnSpc>
                <a:spcPct val="110000"/>
              </a:lnSpc>
              <a:buFont typeface="+mj-lt"/>
              <a:buAutoNum type="arabicPeriod"/>
            </a:pPr>
            <a:r>
              <a:rPr lang="en-US" sz="1125" b="1" dirty="0"/>
              <a:t>Position Criticality Field </a:t>
            </a:r>
            <a:r>
              <a:rPr lang="en-US" sz="1125" dirty="0"/>
              <a:t>– Client Defined Field to denote essential/critical positions.</a:t>
            </a:r>
          </a:p>
          <a:p>
            <a:pPr marL="385763" indent="-385763">
              <a:lnSpc>
                <a:spcPct val="110000"/>
              </a:lnSpc>
              <a:buFont typeface="+mj-lt"/>
              <a:buAutoNum type="arabicPeriod"/>
            </a:pPr>
            <a:r>
              <a:rPr lang="en-US" sz="1125" b="1" dirty="0"/>
              <a:t>Workforce Continuity Reports</a:t>
            </a:r>
            <a:r>
              <a:rPr lang="en-US" sz="1125" dirty="0"/>
              <a:t> - to reflect worker headcount by geography and remote-eligible positions, as well as essential/critical services.</a:t>
            </a:r>
          </a:p>
          <a:p>
            <a:pPr marL="385763" indent="-385763">
              <a:lnSpc>
                <a:spcPct val="110000"/>
              </a:lnSpc>
              <a:buFont typeface="+mj-lt"/>
              <a:buAutoNum type="arabicPeriod"/>
            </a:pPr>
            <a:r>
              <a:rPr lang="en-US" sz="1125" b="1" dirty="0"/>
              <a:t>Covid Earning Codes</a:t>
            </a:r>
            <a:r>
              <a:rPr lang="en-US" sz="1125" dirty="0"/>
              <a:t> – for furloughed positions, etc.</a:t>
            </a:r>
          </a:p>
          <a:p>
            <a:pPr marL="385763" indent="-385763">
              <a:lnSpc>
                <a:spcPct val="110000"/>
              </a:lnSpc>
              <a:buFont typeface="+mj-lt"/>
              <a:buAutoNum type="arabicPeriod"/>
            </a:pPr>
            <a:r>
              <a:rPr lang="en-US" sz="1125" b="1" dirty="0"/>
              <a:t>Physical Work Location</a:t>
            </a:r>
            <a:r>
              <a:rPr lang="en-US" sz="1125" dirty="0"/>
              <a:t> – to make instantly visible whether a worker is on-site or remote.</a:t>
            </a:r>
          </a:p>
          <a:p>
            <a:pPr marL="385763" indent="-385763">
              <a:lnSpc>
                <a:spcPct val="110000"/>
              </a:lnSpc>
              <a:buFont typeface="+mj-lt"/>
              <a:buAutoNum type="arabicPeriod"/>
            </a:pPr>
            <a:r>
              <a:rPr lang="en-US" sz="1125" b="1" dirty="0"/>
              <a:t>Quick Stand Up Private Talent Pool – </a:t>
            </a:r>
            <a:r>
              <a:rPr lang="en-US" sz="1125" dirty="0"/>
              <a:t>a no-cost temporary solution</a:t>
            </a:r>
            <a:r>
              <a:rPr lang="en-US" sz="1125" b="1" dirty="0"/>
              <a:t> </a:t>
            </a:r>
            <a:r>
              <a:rPr lang="en-US" sz="1125" dirty="0"/>
              <a:t>to protect your brand reputation and to access and engage on-demand talent quickly when the crisis is over. </a:t>
            </a:r>
          </a:p>
        </p:txBody>
      </p:sp>
      <p:sp>
        <p:nvSpPr>
          <p:cNvPr id="5" name="Content Placeholder 4">
            <a:extLst>
              <a:ext uri="{FF2B5EF4-FFF2-40B4-BE49-F238E27FC236}">
                <a16:creationId xmlns:a16="http://schemas.microsoft.com/office/drawing/2014/main" id="{0BE34679-8E70-674D-9DC6-00517E2B54B7}"/>
              </a:ext>
            </a:extLst>
          </p:cNvPr>
          <p:cNvSpPr>
            <a:spLocks noGrp="1"/>
          </p:cNvSpPr>
          <p:nvPr>
            <p:ph sz="half" idx="2"/>
          </p:nvPr>
        </p:nvSpPr>
        <p:spPr>
          <a:xfrm>
            <a:off x="6184446" y="996432"/>
            <a:ext cx="2548074" cy="3263504"/>
          </a:xfrm>
        </p:spPr>
        <p:txBody>
          <a:bodyPr>
            <a:normAutofit fontScale="77500" lnSpcReduction="20000"/>
          </a:bodyPr>
          <a:lstStyle/>
          <a:p>
            <a:pPr marL="96441" indent="0">
              <a:lnSpc>
                <a:spcPct val="130000"/>
              </a:lnSpc>
              <a:buNone/>
            </a:pPr>
            <a:endParaRPr lang="en-US" sz="1200" dirty="0"/>
          </a:p>
          <a:p>
            <a:pPr marL="96441" indent="0">
              <a:lnSpc>
                <a:spcPct val="130000"/>
              </a:lnSpc>
              <a:buNone/>
            </a:pPr>
            <a:r>
              <a:rPr lang="en-US" sz="1200" dirty="0">
                <a:solidFill>
                  <a:schemeClr val="accent4"/>
                </a:solidFill>
              </a:rPr>
              <a:t>“</a:t>
            </a:r>
            <a:r>
              <a:rPr lang="en-US" sz="1500" i="1" dirty="0">
                <a:solidFill>
                  <a:schemeClr val="accent4"/>
                </a:solidFill>
              </a:rPr>
              <a:t>We recently requested a new timesheet earning code be set-up for COVID-19 related absences.  Beeline turned that request around in a day.   </a:t>
            </a:r>
            <a:r>
              <a:rPr lang="en-US" sz="1500" b="1" i="1" dirty="0">
                <a:solidFill>
                  <a:schemeClr val="accent4"/>
                </a:solidFill>
              </a:rPr>
              <a:t>I just wanted to give my appreciation to Beeline on their response to the pandemic.</a:t>
            </a:r>
            <a:r>
              <a:rPr lang="en-US" sz="1500" i="1" dirty="0">
                <a:solidFill>
                  <a:schemeClr val="accent4"/>
                </a:solidFill>
              </a:rPr>
              <a:t>”</a:t>
            </a:r>
          </a:p>
          <a:p>
            <a:pPr marL="96441" indent="0">
              <a:lnSpc>
                <a:spcPct val="130000"/>
              </a:lnSpc>
              <a:buNone/>
            </a:pPr>
            <a:endParaRPr lang="en-US" sz="825" i="1" dirty="0">
              <a:solidFill>
                <a:schemeClr val="accent4"/>
              </a:solidFill>
            </a:endParaRPr>
          </a:p>
          <a:p>
            <a:pPr marL="353615" indent="-257175">
              <a:lnSpc>
                <a:spcPct val="110000"/>
              </a:lnSpc>
              <a:buFontTx/>
              <a:buChar char="-"/>
            </a:pPr>
            <a:r>
              <a:rPr lang="en-US" sz="1500" i="1" dirty="0">
                <a:solidFill>
                  <a:schemeClr val="accent4"/>
                </a:solidFill>
              </a:rPr>
              <a:t>CWS Technology Specialist, Human Resources,    FORTUNE 500 manufacturer</a:t>
            </a:r>
          </a:p>
          <a:p>
            <a:pPr marL="96441" indent="0">
              <a:lnSpc>
                <a:spcPct val="100000"/>
              </a:lnSpc>
              <a:buNone/>
            </a:pPr>
            <a:endParaRPr lang="en-US" sz="1800" dirty="0"/>
          </a:p>
        </p:txBody>
      </p:sp>
    </p:spTree>
    <p:extLst>
      <p:ext uri="{BB962C8B-B14F-4D97-AF65-F5344CB8AC3E}">
        <p14:creationId xmlns:p14="http://schemas.microsoft.com/office/powerpoint/2010/main" val="212153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35">
            <a:extLst>
              <a:ext uri="{FF2B5EF4-FFF2-40B4-BE49-F238E27FC236}">
                <a16:creationId xmlns:a16="http://schemas.microsoft.com/office/drawing/2014/main" id="{9D9D188A-C89F-4989-9046-28C728D0E56A}"/>
              </a:ext>
            </a:extLst>
          </p:cNvPr>
          <p:cNvSpPr>
            <a:spLocks noEditPoints="1"/>
          </p:cNvSpPr>
          <p:nvPr/>
        </p:nvSpPr>
        <p:spPr bwMode="auto">
          <a:xfrm>
            <a:off x="275633" y="2034460"/>
            <a:ext cx="591312" cy="288315"/>
          </a:xfrm>
          <a:custGeom>
            <a:avLst/>
            <a:gdLst>
              <a:gd name="T0" fmla="*/ 474 w 586"/>
              <a:gd name="T1" fmla="*/ 532 h 532"/>
              <a:gd name="T2" fmla="*/ 411 w 586"/>
              <a:gd name="T3" fmla="*/ 468 h 532"/>
              <a:gd name="T4" fmla="*/ 474 w 586"/>
              <a:gd name="T5" fmla="*/ 404 h 532"/>
              <a:gd name="T6" fmla="*/ 538 w 586"/>
              <a:gd name="T7" fmla="*/ 468 h 532"/>
              <a:gd name="T8" fmla="*/ 474 w 586"/>
              <a:gd name="T9" fmla="*/ 532 h 532"/>
              <a:gd name="T10" fmla="*/ 474 w 586"/>
              <a:gd name="T11" fmla="*/ 418 h 532"/>
              <a:gd name="T12" fmla="*/ 425 w 586"/>
              <a:gd name="T13" fmla="*/ 468 h 532"/>
              <a:gd name="T14" fmla="*/ 474 w 586"/>
              <a:gd name="T15" fmla="*/ 518 h 532"/>
              <a:gd name="T16" fmla="*/ 524 w 586"/>
              <a:gd name="T17" fmla="*/ 468 h 532"/>
              <a:gd name="T18" fmla="*/ 474 w 586"/>
              <a:gd name="T19" fmla="*/ 418 h 532"/>
              <a:gd name="T20" fmla="*/ 180 w 586"/>
              <a:gd name="T21" fmla="*/ 532 h 532"/>
              <a:gd name="T22" fmla="*/ 116 w 586"/>
              <a:gd name="T23" fmla="*/ 468 h 532"/>
              <a:gd name="T24" fmla="*/ 180 w 586"/>
              <a:gd name="T25" fmla="*/ 404 h 532"/>
              <a:gd name="T26" fmla="*/ 244 w 586"/>
              <a:gd name="T27" fmla="*/ 468 h 532"/>
              <a:gd name="T28" fmla="*/ 180 w 586"/>
              <a:gd name="T29" fmla="*/ 532 h 532"/>
              <a:gd name="T30" fmla="*/ 180 w 586"/>
              <a:gd name="T31" fmla="*/ 418 h 532"/>
              <a:gd name="T32" fmla="*/ 130 w 586"/>
              <a:gd name="T33" fmla="*/ 468 h 532"/>
              <a:gd name="T34" fmla="*/ 180 w 586"/>
              <a:gd name="T35" fmla="*/ 518 h 532"/>
              <a:gd name="T36" fmla="*/ 230 w 586"/>
              <a:gd name="T37" fmla="*/ 468 h 532"/>
              <a:gd name="T38" fmla="*/ 180 w 586"/>
              <a:gd name="T39" fmla="*/ 418 h 532"/>
              <a:gd name="T40" fmla="*/ 140 w 586"/>
              <a:gd name="T41" fmla="*/ 389 h 532"/>
              <a:gd name="T42" fmla="*/ 106 w 586"/>
              <a:gd name="T43" fmla="*/ 360 h 532"/>
              <a:gd name="T44" fmla="*/ 69 w 586"/>
              <a:gd name="T45" fmla="*/ 67 h 532"/>
              <a:gd name="T46" fmla="*/ 34 w 586"/>
              <a:gd name="T47" fmla="*/ 67 h 532"/>
              <a:gd name="T48" fmla="*/ 0 w 586"/>
              <a:gd name="T49" fmla="*/ 33 h 532"/>
              <a:gd name="T50" fmla="*/ 34 w 586"/>
              <a:gd name="T51" fmla="*/ 0 h 532"/>
              <a:gd name="T52" fmla="*/ 99 w 586"/>
              <a:gd name="T53" fmla="*/ 0 h 532"/>
              <a:gd name="T54" fmla="*/ 132 w 586"/>
              <a:gd name="T55" fmla="*/ 29 h 532"/>
              <a:gd name="T56" fmla="*/ 137 w 586"/>
              <a:gd name="T57" fmla="*/ 66 h 532"/>
              <a:gd name="T58" fmla="*/ 551 w 586"/>
              <a:gd name="T59" fmla="*/ 66 h 532"/>
              <a:gd name="T60" fmla="*/ 576 w 586"/>
              <a:gd name="T61" fmla="*/ 77 h 532"/>
              <a:gd name="T62" fmla="*/ 585 w 586"/>
              <a:gd name="T63" fmla="*/ 103 h 532"/>
              <a:gd name="T64" fmla="*/ 560 w 586"/>
              <a:gd name="T65" fmla="*/ 318 h 532"/>
              <a:gd name="T66" fmla="*/ 531 w 586"/>
              <a:gd name="T67" fmla="*/ 348 h 532"/>
              <a:gd name="T68" fmla="*/ 143 w 586"/>
              <a:gd name="T69" fmla="*/ 389 h 532"/>
              <a:gd name="T70" fmla="*/ 142 w 586"/>
              <a:gd name="T71" fmla="*/ 389 h 532"/>
              <a:gd name="T72" fmla="*/ 140 w 586"/>
              <a:gd name="T73" fmla="*/ 389 h 532"/>
              <a:gd name="T74" fmla="*/ 34 w 586"/>
              <a:gd name="T75" fmla="*/ 14 h 532"/>
              <a:gd name="T76" fmla="*/ 14 w 586"/>
              <a:gd name="T77" fmla="*/ 33 h 532"/>
              <a:gd name="T78" fmla="*/ 34 w 586"/>
              <a:gd name="T79" fmla="*/ 53 h 532"/>
              <a:gd name="T80" fmla="*/ 75 w 586"/>
              <a:gd name="T81" fmla="*/ 53 h 532"/>
              <a:gd name="T82" fmla="*/ 82 w 586"/>
              <a:gd name="T83" fmla="*/ 59 h 532"/>
              <a:gd name="T84" fmla="*/ 120 w 586"/>
              <a:gd name="T85" fmla="*/ 358 h 532"/>
              <a:gd name="T86" fmla="*/ 142 w 586"/>
              <a:gd name="T87" fmla="*/ 375 h 532"/>
              <a:gd name="T88" fmla="*/ 142 w 586"/>
              <a:gd name="T89" fmla="*/ 375 h 532"/>
              <a:gd name="T90" fmla="*/ 529 w 586"/>
              <a:gd name="T91" fmla="*/ 334 h 532"/>
              <a:gd name="T92" fmla="*/ 546 w 586"/>
              <a:gd name="T93" fmla="*/ 317 h 532"/>
              <a:gd name="T94" fmla="*/ 571 w 586"/>
              <a:gd name="T95" fmla="*/ 102 h 532"/>
              <a:gd name="T96" fmla="*/ 566 w 586"/>
              <a:gd name="T97" fmla="*/ 86 h 532"/>
              <a:gd name="T98" fmla="*/ 551 w 586"/>
              <a:gd name="T99" fmla="*/ 80 h 532"/>
              <a:gd name="T100" fmla="*/ 131 w 586"/>
              <a:gd name="T101" fmla="*/ 80 h 532"/>
              <a:gd name="T102" fmla="*/ 124 w 586"/>
              <a:gd name="T103" fmla="*/ 74 h 532"/>
              <a:gd name="T104" fmla="*/ 118 w 586"/>
              <a:gd name="T105" fmla="*/ 31 h 532"/>
              <a:gd name="T106" fmla="*/ 99 w 586"/>
              <a:gd name="T107" fmla="*/ 14 h 532"/>
              <a:gd name="T108" fmla="*/ 34 w 586"/>
              <a:gd name="T109" fmla="*/ 14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6" h="532">
                <a:moveTo>
                  <a:pt x="474" y="532"/>
                </a:moveTo>
                <a:cubicBezTo>
                  <a:pt x="439" y="532"/>
                  <a:pt x="411" y="503"/>
                  <a:pt x="411" y="468"/>
                </a:cubicBezTo>
                <a:cubicBezTo>
                  <a:pt x="411" y="433"/>
                  <a:pt x="439" y="404"/>
                  <a:pt x="474" y="404"/>
                </a:cubicBezTo>
                <a:cubicBezTo>
                  <a:pt x="510" y="404"/>
                  <a:pt x="538" y="433"/>
                  <a:pt x="538" y="468"/>
                </a:cubicBezTo>
                <a:cubicBezTo>
                  <a:pt x="538" y="503"/>
                  <a:pt x="510" y="532"/>
                  <a:pt x="474" y="532"/>
                </a:cubicBezTo>
                <a:close/>
                <a:moveTo>
                  <a:pt x="474" y="418"/>
                </a:moveTo>
                <a:cubicBezTo>
                  <a:pt x="447" y="418"/>
                  <a:pt x="425" y="441"/>
                  <a:pt x="425" y="468"/>
                </a:cubicBezTo>
                <a:cubicBezTo>
                  <a:pt x="425" y="496"/>
                  <a:pt x="447" y="518"/>
                  <a:pt x="474" y="518"/>
                </a:cubicBezTo>
                <a:cubicBezTo>
                  <a:pt x="502" y="518"/>
                  <a:pt x="524" y="496"/>
                  <a:pt x="524" y="468"/>
                </a:cubicBezTo>
                <a:cubicBezTo>
                  <a:pt x="524" y="441"/>
                  <a:pt x="502" y="418"/>
                  <a:pt x="474" y="418"/>
                </a:cubicBezTo>
                <a:close/>
                <a:moveTo>
                  <a:pt x="180" y="532"/>
                </a:moveTo>
                <a:cubicBezTo>
                  <a:pt x="145" y="532"/>
                  <a:pt x="116" y="503"/>
                  <a:pt x="116" y="468"/>
                </a:cubicBezTo>
                <a:cubicBezTo>
                  <a:pt x="116" y="433"/>
                  <a:pt x="145" y="404"/>
                  <a:pt x="180" y="404"/>
                </a:cubicBezTo>
                <a:cubicBezTo>
                  <a:pt x="215" y="404"/>
                  <a:pt x="244" y="433"/>
                  <a:pt x="244" y="468"/>
                </a:cubicBezTo>
                <a:cubicBezTo>
                  <a:pt x="244" y="503"/>
                  <a:pt x="215" y="532"/>
                  <a:pt x="180" y="532"/>
                </a:cubicBezTo>
                <a:close/>
                <a:moveTo>
                  <a:pt x="180" y="418"/>
                </a:moveTo>
                <a:cubicBezTo>
                  <a:pt x="153" y="418"/>
                  <a:pt x="130" y="441"/>
                  <a:pt x="130" y="468"/>
                </a:cubicBezTo>
                <a:cubicBezTo>
                  <a:pt x="130" y="496"/>
                  <a:pt x="153" y="518"/>
                  <a:pt x="180" y="518"/>
                </a:cubicBezTo>
                <a:cubicBezTo>
                  <a:pt x="208" y="518"/>
                  <a:pt x="230" y="496"/>
                  <a:pt x="230" y="468"/>
                </a:cubicBezTo>
                <a:cubicBezTo>
                  <a:pt x="230" y="441"/>
                  <a:pt x="208" y="418"/>
                  <a:pt x="180" y="418"/>
                </a:cubicBezTo>
                <a:close/>
                <a:moveTo>
                  <a:pt x="140" y="389"/>
                </a:moveTo>
                <a:cubicBezTo>
                  <a:pt x="123" y="389"/>
                  <a:pt x="108" y="376"/>
                  <a:pt x="106" y="360"/>
                </a:cubicBezTo>
                <a:cubicBezTo>
                  <a:pt x="69" y="67"/>
                  <a:pt x="69" y="67"/>
                  <a:pt x="69" y="67"/>
                </a:cubicBezTo>
                <a:cubicBezTo>
                  <a:pt x="34" y="67"/>
                  <a:pt x="34" y="67"/>
                  <a:pt x="34" y="67"/>
                </a:cubicBezTo>
                <a:cubicBezTo>
                  <a:pt x="16" y="67"/>
                  <a:pt x="0" y="52"/>
                  <a:pt x="0" y="33"/>
                </a:cubicBezTo>
                <a:cubicBezTo>
                  <a:pt x="0" y="15"/>
                  <a:pt x="16" y="0"/>
                  <a:pt x="34" y="0"/>
                </a:cubicBezTo>
                <a:cubicBezTo>
                  <a:pt x="99" y="0"/>
                  <a:pt x="99" y="0"/>
                  <a:pt x="99" y="0"/>
                </a:cubicBezTo>
                <a:cubicBezTo>
                  <a:pt x="116" y="0"/>
                  <a:pt x="130" y="12"/>
                  <a:pt x="132" y="29"/>
                </a:cubicBezTo>
                <a:cubicBezTo>
                  <a:pt x="137" y="66"/>
                  <a:pt x="137" y="66"/>
                  <a:pt x="137" y="66"/>
                </a:cubicBezTo>
                <a:cubicBezTo>
                  <a:pt x="551" y="66"/>
                  <a:pt x="551" y="66"/>
                  <a:pt x="551" y="66"/>
                </a:cubicBezTo>
                <a:cubicBezTo>
                  <a:pt x="561" y="66"/>
                  <a:pt x="570" y="70"/>
                  <a:pt x="576" y="77"/>
                </a:cubicBezTo>
                <a:cubicBezTo>
                  <a:pt x="583" y="84"/>
                  <a:pt x="586" y="94"/>
                  <a:pt x="585" y="103"/>
                </a:cubicBezTo>
                <a:cubicBezTo>
                  <a:pt x="560" y="318"/>
                  <a:pt x="560" y="318"/>
                  <a:pt x="560" y="318"/>
                </a:cubicBezTo>
                <a:cubicBezTo>
                  <a:pt x="559" y="334"/>
                  <a:pt x="546" y="346"/>
                  <a:pt x="531" y="348"/>
                </a:cubicBezTo>
                <a:cubicBezTo>
                  <a:pt x="143" y="389"/>
                  <a:pt x="143" y="389"/>
                  <a:pt x="143" y="389"/>
                </a:cubicBezTo>
                <a:cubicBezTo>
                  <a:pt x="143" y="389"/>
                  <a:pt x="143" y="389"/>
                  <a:pt x="142" y="389"/>
                </a:cubicBezTo>
                <a:cubicBezTo>
                  <a:pt x="142" y="389"/>
                  <a:pt x="141" y="389"/>
                  <a:pt x="140" y="389"/>
                </a:cubicBezTo>
                <a:close/>
                <a:moveTo>
                  <a:pt x="34" y="14"/>
                </a:moveTo>
                <a:cubicBezTo>
                  <a:pt x="23" y="14"/>
                  <a:pt x="14" y="22"/>
                  <a:pt x="14" y="33"/>
                </a:cubicBezTo>
                <a:cubicBezTo>
                  <a:pt x="14" y="44"/>
                  <a:pt x="23" y="53"/>
                  <a:pt x="34" y="53"/>
                </a:cubicBezTo>
                <a:cubicBezTo>
                  <a:pt x="75" y="53"/>
                  <a:pt x="75" y="53"/>
                  <a:pt x="75" y="53"/>
                </a:cubicBezTo>
                <a:cubicBezTo>
                  <a:pt x="79" y="53"/>
                  <a:pt x="82" y="55"/>
                  <a:pt x="82" y="59"/>
                </a:cubicBezTo>
                <a:cubicBezTo>
                  <a:pt x="120" y="358"/>
                  <a:pt x="120" y="358"/>
                  <a:pt x="120" y="358"/>
                </a:cubicBezTo>
                <a:cubicBezTo>
                  <a:pt x="122" y="368"/>
                  <a:pt x="131" y="376"/>
                  <a:pt x="142" y="375"/>
                </a:cubicBezTo>
                <a:cubicBezTo>
                  <a:pt x="142" y="375"/>
                  <a:pt x="142" y="375"/>
                  <a:pt x="142" y="375"/>
                </a:cubicBezTo>
                <a:cubicBezTo>
                  <a:pt x="529" y="334"/>
                  <a:pt x="529" y="334"/>
                  <a:pt x="529" y="334"/>
                </a:cubicBezTo>
                <a:cubicBezTo>
                  <a:pt x="538" y="333"/>
                  <a:pt x="545" y="326"/>
                  <a:pt x="546" y="317"/>
                </a:cubicBezTo>
                <a:cubicBezTo>
                  <a:pt x="571" y="102"/>
                  <a:pt x="571" y="102"/>
                  <a:pt x="571" y="102"/>
                </a:cubicBezTo>
                <a:cubicBezTo>
                  <a:pt x="571" y="96"/>
                  <a:pt x="570" y="91"/>
                  <a:pt x="566" y="86"/>
                </a:cubicBezTo>
                <a:cubicBezTo>
                  <a:pt x="562" y="82"/>
                  <a:pt x="557" y="80"/>
                  <a:pt x="551" y="80"/>
                </a:cubicBezTo>
                <a:cubicBezTo>
                  <a:pt x="131" y="80"/>
                  <a:pt x="131" y="80"/>
                  <a:pt x="131" y="80"/>
                </a:cubicBezTo>
                <a:cubicBezTo>
                  <a:pt x="127" y="80"/>
                  <a:pt x="124" y="77"/>
                  <a:pt x="124" y="74"/>
                </a:cubicBezTo>
                <a:cubicBezTo>
                  <a:pt x="118" y="31"/>
                  <a:pt x="118" y="31"/>
                  <a:pt x="118" y="31"/>
                </a:cubicBezTo>
                <a:cubicBezTo>
                  <a:pt x="117" y="21"/>
                  <a:pt x="109" y="14"/>
                  <a:pt x="99" y="14"/>
                </a:cubicBezTo>
                <a:lnTo>
                  <a:pt x="34" y="14"/>
                </a:lnTo>
                <a:close/>
              </a:path>
            </a:pathLst>
          </a:custGeom>
          <a:solidFill>
            <a:srgbClr val="FFFFFF"/>
          </a:solidFill>
          <a:ln>
            <a:noFill/>
          </a:ln>
        </p:spPr>
        <p:txBody>
          <a:bodyPr vert="horz" wrap="square" lIns="68580" tIns="34290" rIns="68580" bIns="34290" numCol="1" anchor="t" anchorCtr="0" compatLnSpc="1">
            <a:prstTxWarp prst="textNoShape">
              <a:avLst/>
            </a:prstTxWarp>
          </a:bodyPr>
          <a:lstStyle/>
          <a:p>
            <a:pPr defTabSz="685800"/>
            <a:endParaRPr lang="en-US" sz="1350" dirty="0">
              <a:solidFill>
                <a:srgbClr val="3C3C3C"/>
              </a:solidFill>
              <a:latin typeface="Open Sans Light"/>
            </a:endParaRPr>
          </a:p>
        </p:txBody>
      </p:sp>
      <p:sp>
        <p:nvSpPr>
          <p:cNvPr id="26" name="TextBox 25">
            <a:extLst>
              <a:ext uri="{FF2B5EF4-FFF2-40B4-BE49-F238E27FC236}">
                <a16:creationId xmlns:a16="http://schemas.microsoft.com/office/drawing/2014/main" id="{77BF951A-795A-48BE-9943-51D4FE59E68A}"/>
              </a:ext>
            </a:extLst>
          </p:cNvPr>
          <p:cNvSpPr txBox="1"/>
          <p:nvPr/>
        </p:nvSpPr>
        <p:spPr>
          <a:xfrm>
            <a:off x="866946" y="613402"/>
            <a:ext cx="4396571" cy="457048"/>
          </a:xfrm>
          <a:prstGeom prst="rect">
            <a:avLst/>
          </a:prstGeom>
          <a:noFill/>
        </p:spPr>
        <p:txBody>
          <a:bodyPr wrap="square" lIns="0" tIns="0" rIns="0" bIns="0" rtlCol="0">
            <a:spAutoFit/>
          </a:bodyPr>
          <a:lstStyle/>
          <a:p>
            <a:pPr defTabSz="685800">
              <a:lnSpc>
                <a:spcPct val="90000"/>
              </a:lnSpc>
            </a:pPr>
            <a:r>
              <a:rPr lang="en-US" sz="33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Recap</a:t>
            </a:r>
            <a:endParaRPr lang="en-US" sz="3300" spc="23" dirty="0">
              <a:solidFill>
                <a:srgbClr val="3C3C3C"/>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14" name="TextBox 13">
            <a:extLst>
              <a:ext uri="{FF2B5EF4-FFF2-40B4-BE49-F238E27FC236}">
                <a16:creationId xmlns:a16="http://schemas.microsoft.com/office/drawing/2014/main" id="{CC0FCD9D-54AB-E94E-819F-87CE250339F3}"/>
              </a:ext>
            </a:extLst>
          </p:cNvPr>
          <p:cNvSpPr txBox="1"/>
          <p:nvPr/>
        </p:nvSpPr>
        <p:spPr>
          <a:xfrm>
            <a:off x="866945" y="1573434"/>
            <a:ext cx="7361499" cy="2313454"/>
          </a:xfrm>
          <a:prstGeom prst="rect">
            <a:avLst/>
          </a:prstGeom>
          <a:noFill/>
        </p:spPr>
        <p:txBody>
          <a:bodyPr wrap="square" lIns="0" tIns="0" rIns="0" bIns="0" rtlCol="0">
            <a:spAutoFit/>
          </a:bodyPr>
          <a:lstStyle/>
          <a:p>
            <a:pPr marL="342900" indent="-342900" defTabSz="685800">
              <a:spcBef>
                <a:spcPts val="450"/>
              </a:spcBef>
              <a:spcAft>
                <a:spcPts val="450"/>
              </a:spcAft>
              <a:buClr>
                <a:srgbClr val="0475E7"/>
              </a:buClr>
              <a:buSzPct val="75000"/>
              <a:buFont typeface="Arial" panose="020B0604020202020204" pitchFamily="34" charset="0"/>
              <a:buChar char="•"/>
            </a:pPr>
            <a:r>
              <a:rPr lang="en-US" sz="1950" dirty="0">
                <a:solidFill>
                  <a:srgbClr val="3C3C3C"/>
                </a:solidFill>
                <a:latin typeface="Lato Light" panose="020F0502020204030203" pitchFamily="34" charset="0"/>
                <a:ea typeface="Lato Light" panose="020F0502020204030203" pitchFamily="34" charset="0"/>
                <a:cs typeface="Lato Light" panose="020F0502020204030203" pitchFamily="34" charset="0"/>
              </a:rPr>
              <a:t>Workforce continuity is always important, but now it is vital</a:t>
            </a:r>
          </a:p>
          <a:p>
            <a:pPr marL="342900" indent="-342900" defTabSz="685800">
              <a:spcBef>
                <a:spcPts val="450"/>
              </a:spcBef>
              <a:spcAft>
                <a:spcPts val="450"/>
              </a:spcAft>
              <a:buClr>
                <a:srgbClr val="0475E7"/>
              </a:buClr>
              <a:buSzPct val="75000"/>
              <a:buFont typeface="Arial" panose="020B0604020202020204" pitchFamily="34" charset="0"/>
              <a:buChar char="•"/>
            </a:pPr>
            <a:r>
              <a:rPr lang="en-US" sz="1950" dirty="0">
                <a:solidFill>
                  <a:srgbClr val="3C3C3C"/>
                </a:solidFill>
                <a:latin typeface="Lato Light" panose="020F0502020204030203" pitchFamily="34" charset="0"/>
                <a:ea typeface="Lato Light" panose="020F0502020204030203" pitchFamily="34" charset="0"/>
                <a:cs typeface="Lato Light" panose="020F0502020204030203" pitchFamily="34" charset="0"/>
              </a:rPr>
              <a:t>We don’t know everything about the “new normal,” but we know enough to plan</a:t>
            </a:r>
          </a:p>
          <a:p>
            <a:pPr marL="342900" indent="-342900" defTabSz="685800">
              <a:spcBef>
                <a:spcPts val="450"/>
              </a:spcBef>
              <a:spcAft>
                <a:spcPts val="450"/>
              </a:spcAft>
              <a:buClr>
                <a:srgbClr val="0475E7"/>
              </a:buClr>
              <a:buSzPct val="75000"/>
              <a:buFont typeface="Arial" panose="020B0604020202020204" pitchFamily="34" charset="0"/>
              <a:buChar char="•"/>
            </a:pPr>
            <a:r>
              <a:rPr lang="en-US" sz="1950" dirty="0">
                <a:solidFill>
                  <a:srgbClr val="3C3C3C"/>
                </a:solidFill>
                <a:latin typeface="Lato Light" panose="020F0502020204030203" pitchFamily="34" charset="0"/>
                <a:ea typeface="Lato Light" panose="020F0502020204030203" pitchFamily="34" charset="0"/>
                <a:cs typeface="Lato Light" panose="020F0502020204030203" pitchFamily="34" charset="0"/>
              </a:rPr>
              <a:t>Implement solutions now to address 5 most urgent problems</a:t>
            </a:r>
          </a:p>
          <a:p>
            <a:pPr marL="342900" indent="-342900" defTabSz="685800">
              <a:spcBef>
                <a:spcPts val="450"/>
              </a:spcBef>
              <a:spcAft>
                <a:spcPts val="450"/>
              </a:spcAft>
              <a:buClr>
                <a:srgbClr val="0475E7"/>
              </a:buClr>
              <a:buSzPct val="75000"/>
              <a:buFont typeface="Arial" panose="020B0604020202020204" pitchFamily="34" charset="0"/>
              <a:buChar char="•"/>
            </a:pPr>
            <a:r>
              <a:rPr lang="en-US" sz="1950" dirty="0">
                <a:solidFill>
                  <a:srgbClr val="3C3C3C"/>
                </a:solidFill>
                <a:latin typeface="Lato Light" panose="020F0502020204030203" pitchFamily="34" charset="0"/>
                <a:ea typeface="Lato Light" panose="020F0502020204030203" pitchFamily="34" charset="0"/>
                <a:cs typeface="Lato Light" panose="020F0502020204030203" pitchFamily="34" charset="0"/>
              </a:rPr>
              <a:t>Plan to make your new workforce more resilient and more agile</a:t>
            </a:r>
          </a:p>
          <a:p>
            <a:pPr marL="342900" indent="-342900" defTabSz="685800">
              <a:spcBef>
                <a:spcPts val="450"/>
              </a:spcBef>
              <a:spcAft>
                <a:spcPts val="450"/>
              </a:spcAft>
              <a:buClr>
                <a:srgbClr val="0475E7"/>
              </a:buClr>
              <a:buSzPct val="75000"/>
              <a:buFont typeface="Arial" panose="020B0604020202020204" pitchFamily="34" charset="0"/>
              <a:buChar char="•"/>
            </a:pPr>
            <a:r>
              <a:rPr lang="en-US" sz="1950" dirty="0">
                <a:solidFill>
                  <a:srgbClr val="3C3C3C"/>
                </a:solidFill>
                <a:latin typeface="Lato Light" panose="020F0502020204030203" pitchFamily="34" charset="0"/>
                <a:ea typeface="Lato Light" panose="020F0502020204030203" pitchFamily="34" charset="0"/>
                <a:cs typeface="Lato Light" panose="020F0502020204030203" pitchFamily="34" charset="0"/>
              </a:rPr>
              <a:t>Understand what you will need to turn your plans into reality</a:t>
            </a:r>
          </a:p>
        </p:txBody>
      </p:sp>
      <p:sp>
        <p:nvSpPr>
          <p:cNvPr id="17" name="Footer Placeholder 11">
            <a:extLst>
              <a:ext uri="{FF2B5EF4-FFF2-40B4-BE49-F238E27FC236}">
                <a16:creationId xmlns:a16="http://schemas.microsoft.com/office/drawing/2014/main" id="{D09425E3-51A1-954C-B2B2-9CA2CDB53432}"/>
              </a:ext>
            </a:extLst>
          </p:cNvPr>
          <p:cNvSpPr txBox="1">
            <a:spLocks/>
          </p:cNvSpPr>
          <p:nvPr/>
        </p:nvSpPr>
        <p:spPr>
          <a:xfrm>
            <a:off x="6822439" y="4704998"/>
            <a:ext cx="1885226" cy="392038"/>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750" dirty="0">
                <a:solidFill>
                  <a:srgbClr val="ACACAC"/>
                </a:solidFill>
                <a:latin typeface="Lato Light" panose="020F0502020204030203" pitchFamily="34" charset="0"/>
                <a:ea typeface="Lato Light" panose="020F0502020204030203" pitchFamily="34" charset="0"/>
                <a:cs typeface="Lato Light" panose="020F0502020204030203" pitchFamily="34" charset="0"/>
              </a:rPr>
              <a:t>Beeline.com </a:t>
            </a:r>
            <a:r>
              <a:rPr lang="en-US" sz="750" dirty="0">
                <a:solidFill>
                  <a:srgbClr val="4FA7FE">
                    <a:lumMod val="40000"/>
                    <a:lumOff val="60000"/>
                  </a:srgbClr>
                </a:solidFill>
                <a:latin typeface="Lato Light" panose="020F0502020204030203" pitchFamily="34" charset="0"/>
                <a:ea typeface="Lato Light" panose="020F0502020204030203" pitchFamily="34" charset="0"/>
                <a:cs typeface="Lato Light" panose="020F0502020204030203" pitchFamily="34" charset="0"/>
              </a:rPr>
              <a:t> |  </a:t>
            </a:r>
            <a:r>
              <a:rPr lang="en-US" sz="750" dirty="0">
                <a:solidFill>
                  <a:srgbClr val="ACACAC"/>
                </a:solidFill>
                <a:latin typeface="Lato Light" panose="020F0502020204030203" pitchFamily="34" charset="0"/>
                <a:ea typeface="Lato Light" panose="020F0502020204030203" pitchFamily="34" charset="0"/>
                <a:cs typeface="Lato Light" panose="020F0502020204030203" pitchFamily="34" charset="0"/>
              </a:rPr>
              <a:t>Confidential &amp; Proprietary</a:t>
            </a:r>
          </a:p>
          <a:p>
            <a:pPr defTabSz="685800"/>
            <a:endParaRPr lang="en-US" sz="750" dirty="0">
              <a:solidFill>
                <a:srgbClr val="3C3C3C">
                  <a:tint val="75000"/>
                </a:srgbClr>
              </a:solidFill>
              <a:latin typeface="Open Sans Light"/>
            </a:endParaRPr>
          </a:p>
        </p:txBody>
      </p:sp>
    </p:spTree>
    <p:extLst>
      <p:ext uri="{BB962C8B-B14F-4D97-AF65-F5344CB8AC3E}">
        <p14:creationId xmlns:p14="http://schemas.microsoft.com/office/powerpoint/2010/main" val="228706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7" descr="A person sitting at a table using a computer&#10;&#10;Description automatically generated">
            <a:extLst>
              <a:ext uri="{FF2B5EF4-FFF2-40B4-BE49-F238E27FC236}">
                <a16:creationId xmlns:a16="http://schemas.microsoft.com/office/drawing/2014/main" id="{D15C63E5-BBB6-C24B-AF3C-9AA86F3F75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2" y="-1"/>
            <a:ext cx="4676941" cy="4634346"/>
          </a:xfrm>
          <a:custGeom>
            <a:avLst/>
            <a:gdLst>
              <a:gd name="connsiteX0" fmla="*/ 0 w 5202026"/>
              <a:gd name="connsiteY0" fmla="*/ 0 h 4880610"/>
              <a:gd name="connsiteX1" fmla="*/ 4807210 w 5202026"/>
              <a:gd name="connsiteY1" fmla="*/ 0 h 4880610"/>
              <a:gd name="connsiteX2" fmla="*/ 4941744 w 5202026"/>
              <a:gd name="connsiteY2" fmla="*/ 279276 h 4880610"/>
              <a:gd name="connsiteX3" fmla="*/ 5202026 w 5202026"/>
              <a:gd name="connsiteY3" fmla="*/ 1568499 h 4880610"/>
              <a:gd name="connsiteX4" fmla="*/ 1889915 w 5202026"/>
              <a:gd name="connsiteY4" fmla="*/ 4880610 h 4880610"/>
              <a:gd name="connsiteX5" fmla="*/ 38082 w 5202026"/>
              <a:gd name="connsiteY5" fmla="*/ 4314953 h 4880610"/>
              <a:gd name="connsiteX6" fmla="*/ 0 w 5202026"/>
              <a:gd name="connsiteY6" fmla="*/ 4286476 h 488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02026" h="4880610">
                <a:moveTo>
                  <a:pt x="0" y="0"/>
                </a:moveTo>
                <a:lnTo>
                  <a:pt x="4807210" y="0"/>
                </a:lnTo>
                <a:lnTo>
                  <a:pt x="4941744" y="279276"/>
                </a:lnTo>
                <a:cubicBezTo>
                  <a:pt x="5109346" y="675532"/>
                  <a:pt x="5202026" y="1111192"/>
                  <a:pt x="5202026" y="1568499"/>
                </a:cubicBezTo>
                <a:cubicBezTo>
                  <a:pt x="5202026" y="3397727"/>
                  <a:pt x="3719143" y="4880610"/>
                  <a:pt x="1889915" y="4880610"/>
                </a:cubicBezTo>
                <a:cubicBezTo>
                  <a:pt x="1203955" y="4880610"/>
                  <a:pt x="566699" y="4672080"/>
                  <a:pt x="38082" y="4314953"/>
                </a:cubicBezTo>
                <a:lnTo>
                  <a:pt x="0" y="4286476"/>
                </a:lnTo>
                <a:close/>
              </a:path>
            </a:pathLst>
          </a:custGeom>
        </p:spPr>
      </p:pic>
      <p:sp>
        <p:nvSpPr>
          <p:cNvPr id="7" name="TextBox 6">
            <a:extLst>
              <a:ext uri="{FF2B5EF4-FFF2-40B4-BE49-F238E27FC236}">
                <a16:creationId xmlns:a16="http://schemas.microsoft.com/office/drawing/2014/main" id="{1288F1B2-24C5-8D42-BA79-DE8D7AF7F359}"/>
              </a:ext>
            </a:extLst>
          </p:cNvPr>
          <p:cNvSpPr txBox="1"/>
          <p:nvPr/>
        </p:nvSpPr>
        <p:spPr>
          <a:xfrm>
            <a:off x="4753840" y="384461"/>
            <a:ext cx="4192732" cy="4634346"/>
          </a:xfrm>
          <a:prstGeom prst="rect">
            <a:avLst/>
          </a:prstGeom>
        </p:spPr>
        <p:txBody>
          <a:bodyPr vert="horz" lIns="68580" tIns="34290" rIns="68580" bIns="34290" rtlCol="0" anchor="t">
            <a:normAutofit/>
          </a:bodyPr>
          <a:lstStyle/>
          <a:p>
            <a:pPr defTabSz="685800">
              <a:lnSpc>
                <a:spcPct val="90000"/>
              </a:lnSpc>
              <a:spcBef>
                <a:spcPct val="0"/>
              </a:spcBef>
              <a:spcAft>
                <a:spcPts val="450"/>
              </a:spcAft>
            </a:pPr>
            <a:r>
              <a:rPr lang="en-US" sz="30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MOVING FORWARD</a:t>
            </a:r>
          </a:p>
          <a:p>
            <a:pPr marL="342900" indent="-342900" defTabSz="685800">
              <a:spcBef>
                <a:spcPts val="450"/>
              </a:spcBef>
              <a:spcAft>
                <a:spcPts val="450"/>
              </a:spcAft>
              <a:buClr>
                <a:srgbClr val="0475E7"/>
              </a:buClr>
              <a:buSzPct val="75000"/>
              <a:buFont typeface="Arial" panose="020B0604020202020204" pitchFamily="34" charset="0"/>
              <a:buChar char="•"/>
            </a:pPr>
            <a:r>
              <a:rPr lang="en-US" sz="21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Assess your situation and set priorities</a:t>
            </a:r>
          </a:p>
          <a:p>
            <a:pPr marL="342900" indent="-342900" defTabSz="685800">
              <a:spcBef>
                <a:spcPts val="450"/>
              </a:spcBef>
              <a:spcAft>
                <a:spcPts val="450"/>
              </a:spcAft>
              <a:buClr>
                <a:srgbClr val="0475E7"/>
              </a:buClr>
              <a:buSzPct val="75000"/>
              <a:buFont typeface="Arial" panose="020B0604020202020204" pitchFamily="34" charset="0"/>
              <a:buChar char="•"/>
            </a:pPr>
            <a:r>
              <a:rPr lang="en-US" sz="21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Talk with your peers</a:t>
            </a:r>
          </a:p>
          <a:p>
            <a:pPr marL="342900" indent="-342900" defTabSz="685800">
              <a:spcBef>
                <a:spcPts val="450"/>
              </a:spcBef>
              <a:spcAft>
                <a:spcPts val="450"/>
              </a:spcAft>
              <a:buClr>
                <a:srgbClr val="0475E7"/>
              </a:buClr>
              <a:buSzPct val="75000"/>
              <a:buFont typeface="Arial" panose="020B0604020202020204" pitchFamily="34" charset="0"/>
              <a:buChar char="•"/>
            </a:pPr>
            <a:r>
              <a:rPr lang="en-US" sz="21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Engage experts with broad industry perspectives: SIA, your MSP, your VMS partner</a:t>
            </a:r>
          </a:p>
          <a:p>
            <a:pPr marL="342900" indent="-342900" defTabSz="685800">
              <a:spcBef>
                <a:spcPts val="450"/>
              </a:spcBef>
              <a:spcAft>
                <a:spcPts val="450"/>
              </a:spcAft>
              <a:buClr>
                <a:srgbClr val="0475E7"/>
              </a:buClr>
              <a:buSzPct val="75000"/>
              <a:buFont typeface="Arial" panose="020B0604020202020204" pitchFamily="34" charset="0"/>
              <a:buChar char="•"/>
            </a:pPr>
            <a:r>
              <a:rPr lang="en-US" sz="21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Prepare your plans – and start building your business case</a:t>
            </a:r>
          </a:p>
          <a:p>
            <a:pPr marL="342900" indent="-342900" defTabSz="685800">
              <a:spcBef>
                <a:spcPts val="450"/>
              </a:spcBef>
              <a:spcAft>
                <a:spcPts val="450"/>
              </a:spcAft>
              <a:buClr>
                <a:srgbClr val="0475E7"/>
              </a:buClr>
              <a:buSzPct val="75000"/>
              <a:buFont typeface="Arial" panose="020B0604020202020204" pitchFamily="34" charset="0"/>
              <a:buChar char="•"/>
            </a:pPr>
            <a:r>
              <a:rPr lang="en-US" sz="2100" dirty="0">
                <a:solidFill>
                  <a:srgbClr val="3C3C3C"/>
                </a:solidFill>
                <a:latin typeface="Lato Light" panose="020F0502020204030203" pitchFamily="34" charset="0"/>
                <a:ea typeface="Lato Light" panose="020F0502020204030203" pitchFamily="34" charset="0"/>
                <a:cs typeface="Lato Light" panose="020F0502020204030203" pitchFamily="34" charset="0"/>
              </a:rPr>
              <a:t>Take action</a:t>
            </a:r>
          </a:p>
          <a:p>
            <a:pPr defTabSz="685800">
              <a:lnSpc>
                <a:spcPct val="90000"/>
              </a:lnSpc>
              <a:spcBef>
                <a:spcPct val="0"/>
              </a:spcBef>
              <a:spcAft>
                <a:spcPts val="450"/>
              </a:spcAft>
            </a:pPr>
            <a:endParaRPr lang="en-US" sz="3000" dirty="0">
              <a:solidFill>
                <a:srgbClr val="3C3C3C"/>
              </a:solidFill>
              <a:latin typeface="Lato Light" panose="020F0502020204030203" pitchFamily="34" charset="0"/>
              <a:ea typeface="Lato Light" panose="020F0502020204030203" pitchFamily="34" charset="0"/>
              <a:cs typeface="Lato Light" panose="020F0502020204030203" pitchFamily="34" charset="0"/>
            </a:endParaRPr>
          </a:p>
          <a:p>
            <a:pPr defTabSz="685800">
              <a:lnSpc>
                <a:spcPct val="90000"/>
              </a:lnSpc>
              <a:spcBef>
                <a:spcPct val="0"/>
              </a:spcBef>
              <a:spcAft>
                <a:spcPts val="450"/>
              </a:spcAft>
            </a:pPr>
            <a:endParaRPr lang="en-US" sz="3000" dirty="0">
              <a:solidFill>
                <a:srgbClr val="3C3C3C"/>
              </a:solidFill>
              <a:latin typeface="Lato Light" panose="020F0502020204030203" pitchFamily="34" charset="0"/>
              <a:ea typeface="Lato Light" panose="020F0502020204030203" pitchFamily="34" charset="0"/>
              <a:cs typeface="Lato Light" panose="020F0502020204030203" pitchFamily="34" charset="0"/>
            </a:endParaRPr>
          </a:p>
        </p:txBody>
      </p:sp>
    </p:spTree>
    <p:extLst>
      <p:ext uri="{BB962C8B-B14F-4D97-AF65-F5344CB8AC3E}">
        <p14:creationId xmlns:p14="http://schemas.microsoft.com/office/powerpoint/2010/main" val="1449704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900147" y="1219591"/>
            <a:ext cx="2997470" cy="3046988"/>
          </a:xfrm>
          <a:prstGeom prst="rect">
            <a:avLst/>
          </a:prstGeom>
          <a:noFill/>
        </p:spPr>
        <p:txBody>
          <a:bodyPr wrap="square" rtlCol="0">
            <a:spAutoFit/>
          </a:bodyPr>
          <a:lstStyle/>
          <a:p>
            <a:pPr defTabSz="685800"/>
            <a:r>
              <a:rPr lang="en-US" dirty="0">
                <a:solidFill>
                  <a:srgbClr val="003369"/>
                </a:solidFill>
                <a:latin typeface="Lato Light" panose="020F0502020204030203" pitchFamily="34" charset="0"/>
                <a:ea typeface="Lato Light" panose="020F0502020204030203" pitchFamily="34" charset="0"/>
                <a:cs typeface="Lato Light" panose="020F0502020204030203" pitchFamily="34" charset="0"/>
              </a:rPr>
              <a:t>Download our free ebook</a:t>
            </a:r>
          </a:p>
          <a:p>
            <a:pPr defTabSz="685800"/>
            <a:endParaRPr lang="en-US" dirty="0">
              <a:solidFill>
                <a:srgbClr val="FFFFFF"/>
              </a:solidFill>
              <a:latin typeface="Lato Light" panose="020F0502020204030203" pitchFamily="34" charset="0"/>
              <a:ea typeface="Lato Light" panose="020F0502020204030203" pitchFamily="34" charset="0"/>
              <a:cs typeface="Lato Light" panose="020F0502020204030203" pitchFamily="34" charset="0"/>
            </a:endParaRPr>
          </a:p>
          <a:p>
            <a:pPr defTabSz="685800"/>
            <a:r>
              <a:rPr lang="en-US" sz="2100" dirty="0">
                <a:solidFill>
                  <a:srgbClr val="0070C0"/>
                </a:solidFill>
                <a:latin typeface="Lato" panose="020F0502020204030203" pitchFamily="34" charset="0"/>
                <a:ea typeface="Lato" panose="020F0502020204030203" pitchFamily="34" charset="0"/>
                <a:cs typeface="Lato" panose="020F0502020204030203" pitchFamily="34" charset="0"/>
              </a:rPr>
              <a:t>Why VMS? Why now?</a:t>
            </a:r>
          </a:p>
          <a:p>
            <a:pPr defTabSz="685800"/>
            <a:endParaRPr lang="en-US" sz="1500" dirty="0">
              <a:solidFill>
                <a:srgbClr val="FFFFFF"/>
              </a:solidFill>
              <a:latin typeface="Lato" panose="020F0502020204030203" pitchFamily="34" charset="0"/>
              <a:ea typeface="Lato" panose="020F0502020204030203" pitchFamily="34" charset="0"/>
              <a:cs typeface="Lato" panose="020F0502020204030203" pitchFamily="34" charset="0"/>
            </a:endParaRPr>
          </a:p>
          <a:p>
            <a:pPr defTabSz="685800"/>
            <a:r>
              <a:rPr lang="en-US" dirty="0">
                <a:solidFill>
                  <a:srgbClr val="003369"/>
                </a:solidFill>
                <a:latin typeface="Lato" panose="020F0502020204030203" pitchFamily="34" charset="0"/>
                <a:ea typeface="Lato" panose="020F0502020204030203" pitchFamily="34" charset="0"/>
                <a:cs typeface="Lato" panose="020F0502020204030203" pitchFamily="34" charset="0"/>
                <a:hlinkClick r:id="rId3" tooltip="https://bit.ly/35xbqqt">
                  <a:extLst>
                    <a:ext uri="{A12FA001-AC4F-418D-AE19-62706E023703}">
                      <ahyp:hlinkClr xmlns:ahyp="http://schemas.microsoft.com/office/drawing/2018/hyperlinkcolor" val="tx"/>
                    </a:ext>
                  </a:extLst>
                </a:hlinkClick>
              </a:rPr>
              <a:t>https://bit.ly/35XBQQt</a:t>
            </a:r>
            <a:endParaRPr lang="en-US" dirty="0">
              <a:solidFill>
                <a:srgbClr val="003369"/>
              </a:solidFill>
              <a:latin typeface="Lato" panose="020F0502020204030203" pitchFamily="34" charset="0"/>
              <a:ea typeface="Lato" panose="020F0502020204030203" pitchFamily="34" charset="0"/>
              <a:cs typeface="Lato" panose="020F0502020204030203" pitchFamily="34" charset="0"/>
            </a:endParaRPr>
          </a:p>
          <a:p>
            <a:pPr defTabSz="685800"/>
            <a:endParaRPr lang="en-US" sz="1350" dirty="0">
              <a:solidFill>
                <a:srgbClr val="8DC63F"/>
              </a:solidFill>
              <a:latin typeface="Lato Light" panose="020F0502020204030203" pitchFamily="34" charset="0"/>
              <a:ea typeface="Lato Light" panose="020F0502020204030203" pitchFamily="34" charset="0"/>
              <a:cs typeface="Lato Light" panose="020F0502020204030203" pitchFamily="34" charset="0"/>
            </a:endParaRPr>
          </a:p>
          <a:p>
            <a:pPr defTabSz="685800"/>
            <a:r>
              <a:rPr lang="en-US" sz="2100" dirty="0">
                <a:solidFill>
                  <a:srgbClr val="8DC63F"/>
                </a:solidFill>
                <a:latin typeface="Lato Light" panose="020F0502020204030203" pitchFamily="34" charset="0"/>
                <a:ea typeface="Lato Light" panose="020F0502020204030203" pitchFamily="34" charset="0"/>
                <a:cs typeface="Lato Light" panose="020F0502020204030203" pitchFamily="34" charset="0"/>
              </a:rPr>
              <a:t>or visit beeline.com</a:t>
            </a:r>
          </a:p>
          <a:p>
            <a:pPr defTabSz="685800"/>
            <a:endParaRPr lang="en-US" sz="1350" dirty="0">
              <a:solidFill>
                <a:srgbClr val="8DC63F"/>
              </a:solidFill>
              <a:latin typeface="Lato Light" panose="020F0502020204030203" pitchFamily="34" charset="0"/>
              <a:ea typeface="Lato Light" panose="020F0502020204030203" pitchFamily="34" charset="0"/>
              <a:cs typeface="Lato Light" panose="020F0502020204030203" pitchFamily="34" charset="0"/>
            </a:endParaRPr>
          </a:p>
          <a:p>
            <a:pPr defTabSz="685800"/>
            <a:r>
              <a:rPr lang="en-US" dirty="0">
                <a:solidFill>
                  <a:srgbClr val="003369"/>
                </a:solidFill>
                <a:latin typeface="Lato Light" panose="020F0502020204030203" pitchFamily="34" charset="0"/>
                <a:ea typeface="Lato Light" panose="020F0502020204030203" pitchFamily="34" charset="0"/>
                <a:cs typeface="Lato Light" panose="020F0502020204030203" pitchFamily="34" charset="0"/>
              </a:rPr>
              <a:t>for industry reports, whitepapers, case studies, eBooks, and more.</a:t>
            </a:r>
          </a:p>
        </p:txBody>
      </p:sp>
      <p:sp>
        <p:nvSpPr>
          <p:cNvPr id="3" name="Title 2">
            <a:extLst>
              <a:ext uri="{FF2B5EF4-FFF2-40B4-BE49-F238E27FC236}">
                <a16:creationId xmlns:a16="http://schemas.microsoft.com/office/drawing/2014/main" id="{4A52CE20-1611-1349-81E3-193006471BCE}"/>
              </a:ext>
            </a:extLst>
          </p:cNvPr>
          <p:cNvSpPr>
            <a:spLocks noGrp="1"/>
          </p:cNvSpPr>
          <p:nvPr>
            <p:ph type="title" idx="4294967295"/>
          </p:nvPr>
        </p:nvSpPr>
        <p:spPr>
          <a:xfrm>
            <a:off x="5885100" y="425765"/>
            <a:ext cx="2997470" cy="792163"/>
          </a:xfrm>
        </p:spPr>
        <p:txBody>
          <a:bodyPr>
            <a:normAutofit/>
          </a:bodyPr>
          <a:lstStyle/>
          <a:p>
            <a:r>
              <a:rPr lang="en-US" sz="2100" dirty="0">
                <a:solidFill>
                  <a:srgbClr val="003369"/>
                </a:solidFill>
                <a:latin typeface="Lato Medium" panose="020F0502020204030203" pitchFamily="34" charset="0"/>
                <a:ea typeface="Lato Medium" panose="020F0502020204030203" pitchFamily="34" charset="0"/>
                <a:cs typeface="Lato Medium" panose="020F0502020204030203" pitchFamily="34" charset="0"/>
              </a:rPr>
              <a:t>For more information</a:t>
            </a:r>
          </a:p>
        </p:txBody>
      </p:sp>
      <p:pic>
        <p:nvPicPr>
          <p:cNvPr id="10" name="Picture 9" descr="A picture containing sitting, computer, table, computer&#10;&#10;Description automatically generated">
            <a:extLst>
              <a:ext uri="{FF2B5EF4-FFF2-40B4-BE49-F238E27FC236}">
                <a16:creationId xmlns:a16="http://schemas.microsoft.com/office/drawing/2014/main" id="{546F6F67-4A30-5148-A84C-8CB065225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235" y="0"/>
            <a:ext cx="3086100" cy="3993777"/>
          </a:xfrm>
          <a:prstGeom prst="rect">
            <a:avLst/>
          </a:prstGeom>
          <a:effectLst>
            <a:outerShdw blurRad="50800" dist="152400" dir="2700000" algn="tl" rotWithShape="0">
              <a:prstClr val="black">
                <a:alpha val="20000"/>
              </a:prstClr>
            </a:outerShdw>
          </a:effectLst>
        </p:spPr>
      </p:pic>
      <p:pic>
        <p:nvPicPr>
          <p:cNvPr id="4" name="Picture 3" descr="A picture containing computer, table, computer, sitting&#10;&#10;Description automatically generated">
            <a:extLst>
              <a:ext uri="{FF2B5EF4-FFF2-40B4-BE49-F238E27FC236}">
                <a16:creationId xmlns:a16="http://schemas.microsoft.com/office/drawing/2014/main" id="{D1F710EA-9D1D-D343-BDCF-83FB4F6A88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9551" y="697597"/>
            <a:ext cx="3086100" cy="3993777"/>
          </a:xfrm>
          <a:prstGeom prst="rect">
            <a:avLst/>
          </a:prstGeom>
          <a:effectLst>
            <a:outerShdw blurRad="50800" dist="152400" dir="2700000" algn="tl" rotWithShape="0">
              <a:prstClr val="black">
                <a:alpha val="20000"/>
              </a:prstClr>
            </a:outerShdw>
          </a:effectLst>
        </p:spPr>
      </p:pic>
    </p:spTree>
    <p:extLst>
      <p:ext uri="{BB962C8B-B14F-4D97-AF65-F5344CB8AC3E}">
        <p14:creationId xmlns:p14="http://schemas.microsoft.com/office/powerpoint/2010/main" val="365971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8C5BFF01-C6E9-CB4C-AC19-9C5799BCD9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63" y="0"/>
            <a:ext cx="9134475" cy="5143500"/>
          </a:xfrm>
          <a:prstGeom prst="rect">
            <a:avLst/>
          </a:prstGeom>
        </p:spPr>
      </p:pic>
      <p:sp>
        <p:nvSpPr>
          <p:cNvPr id="6" name="TextBox 5">
            <a:extLst>
              <a:ext uri="{FF2B5EF4-FFF2-40B4-BE49-F238E27FC236}">
                <a16:creationId xmlns:a16="http://schemas.microsoft.com/office/drawing/2014/main" id="{CEDEF95F-4706-4E2F-8797-190173ED42DA}"/>
              </a:ext>
            </a:extLst>
          </p:cNvPr>
          <p:cNvSpPr txBox="1"/>
          <p:nvPr/>
        </p:nvSpPr>
        <p:spPr>
          <a:xfrm>
            <a:off x="6469386" y="2269242"/>
            <a:ext cx="2478594" cy="445507"/>
          </a:xfrm>
          <a:prstGeom prst="rect">
            <a:avLst/>
          </a:prstGeom>
          <a:noFill/>
        </p:spPr>
        <p:txBody>
          <a:bodyPr wrap="square" rtlCol="0">
            <a:spAutoFit/>
          </a:bodyPr>
          <a:lstStyle/>
          <a:p>
            <a:pPr algn="ctr" defTabSz="685800">
              <a:lnSpc>
                <a:spcPct val="85000"/>
              </a:lnSpc>
            </a:pPr>
            <a:r>
              <a:rPr lang="en-US" sz="2700" dirty="0">
                <a:solidFill>
                  <a:srgbClr val="003369"/>
                </a:solidFill>
                <a:latin typeface="Lato Light" panose="020F0502020204030203" pitchFamily="34" charset="0"/>
                <a:ea typeface="Lato Light" panose="020F0502020204030203" pitchFamily="34" charset="0"/>
                <a:cs typeface="Lato Light" panose="020F0502020204030203" pitchFamily="34" charset="0"/>
              </a:rPr>
              <a:t>Questions?</a:t>
            </a:r>
          </a:p>
        </p:txBody>
      </p:sp>
      <p:sp>
        <p:nvSpPr>
          <p:cNvPr id="24" name="Footer Placeholder 11">
            <a:extLst>
              <a:ext uri="{FF2B5EF4-FFF2-40B4-BE49-F238E27FC236}">
                <a16:creationId xmlns:a16="http://schemas.microsoft.com/office/drawing/2014/main" id="{F74DAF36-4A15-8D42-91F0-ECDD504B3DDB}"/>
              </a:ext>
            </a:extLst>
          </p:cNvPr>
          <p:cNvSpPr txBox="1">
            <a:spLocks/>
          </p:cNvSpPr>
          <p:nvPr/>
        </p:nvSpPr>
        <p:spPr>
          <a:xfrm>
            <a:off x="6822439" y="4704998"/>
            <a:ext cx="1885226" cy="392038"/>
          </a:xfrm>
          <a:prstGeom prst="rect">
            <a:avLst/>
          </a:prstGeom>
        </p:spPr>
        <p:txBody>
          <a:bodyPr vert="horz" lIns="68580" tIns="34290" rIns="68580" bIns="34290" rtlCol="0" anchor="ctr"/>
          <a:lstStyle>
            <a:defPPr>
              <a:defRPr lang="en-US"/>
            </a:defPPr>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r>
              <a:rPr lang="en-US" sz="750" dirty="0">
                <a:solidFill>
                  <a:srgbClr val="ACACAC"/>
                </a:solidFill>
                <a:latin typeface="Lato Light" panose="020F0502020204030203" pitchFamily="34" charset="0"/>
                <a:ea typeface="Lato Light" panose="020F0502020204030203" pitchFamily="34" charset="0"/>
                <a:cs typeface="Lato Light" panose="020F0502020204030203" pitchFamily="34" charset="0"/>
              </a:rPr>
              <a:t>Beeline.com </a:t>
            </a:r>
            <a:r>
              <a:rPr lang="en-US" sz="750" dirty="0">
                <a:solidFill>
                  <a:srgbClr val="4FA7FE">
                    <a:lumMod val="40000"/>
                    <a:lumOff val="60000"/>
                  </a:srgbClr>
                </a:solidFill>
                <a:latin typeface="Lato Light" panose="020F0502020204030203" pitchFamily="34" charset="0"/>
                <a:ea typeface="Lato Light" panose="020F0502020204030203" pitchFamily="34" charset="0"/>
                <a:cs typeface="Lato Light" panose="020F0502020204030203" pitchFamily="34" charset="0"/>
              </a:rPr>
              <a:t> |  </a:t>
            </a:r>
            <a:r>
              <a:rPr lang="en-US" sz="750" dirty="0">
                <a:solidFill>
                  <a:srgbClr val="ACACAC"/>
                </a:solidFill>
                <a:latin typeface="Lato Light" panose="020F0502020204030203" pitchFamily="34" charset="0"/>
                <a:ea typeface="Lato Light" panose="020F0502020204030203" pitchFamily="34" charset="0"/>
                <a:cs typeface="Lato Light" panose="020F0502020204030203" pitchFamily="34" charset="0"/>
              </a:rPr>
              <a:t>Confidential &amp; Proprietary</a:t>
            </a:r>
          </a:p>
          <a:p>
            <a:pPr defTabSz="685800"/>
            <a:endParaRPr lang="en-US" sz="750" dirty="0">
              <a:solidFill>
                <a:srgbClr val="3C3C3C">
                  <a:tint val="75000"/>
                </a:srgbClr>
              </a:solidFill>
              <a:latin typeface="Open Sans Light"/>
            </a:endParaRPr>
          </a:p>
        </p:txBody>
      </p:sp>
    </p:spTree>
    <p:extLst>
      <p:ext uri="{BB962C8B-B14F-4D97-AF65-F5344CB8AC3E}">
        <p14:creationId xmlns:p14="http://schemas.microsoft.com/office/powerpoint/2010/main" val="92811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F48CE64-5126-2C4E-AB4E-BB593B3531CC}"/>
              </a:ext>
            </a:extLst>
          </p:cNvPr>
          <p:cNvSpPr/>
          <p:nvPr/>
        </p:nvSpPr>
        <p:spPr>
          <a:xfrm>
            <a:off x="4629150" y="1164199"/>
            <a:ext cx="4103370" cy="330090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Open Sans Light"/>
            </a:endParaRPr>
          </a:p>
        </p:txBody>
      </p:sp>
      <p:sp>
        <p:nvSpPr>
          <p:cNvPr id="4" name="Rectangle 3">
            <a:extLst>
              <a:ext uri="{FF2B5EF4-FFF2-40B4-BE49-F238E27FC236}">
                <a16:creationId xmlns:a16="http://schemas.microsoft.com/office/drawing/2014/main" id="{612D7C95-A943-FE4D-A8C4-B75225AE96B6}"/>
              </a:ext>
            </a:extLst>
          </p:cNvPr>
          <p:cNvSpPr/>
          <p:nvPr/>
        </p:nvSpPr>
        <p:spPr>
          <a:xfrm>
            <a:off x="411480" y="1164198"/>
            <a:ext cx="4103370" cy="3300902"/>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Open Sans Light"/>
            </a:endParaRPr>
          </a:p>
        </p:txBody>
      </p:sp>
      <p:sp>
        <p:nvSpPr>
          <p:cNvPr id="2" name="Title 1">
            <a:extLst>
              <a:ext uri="{FF2B5EF4-FFF2-40B4-BE49-F238E27FC236}">
                <a16:creationId xmlns:a16="http://schemas.microsoft.com/office/drawing/2014/main" id="{535413BE-D7E3-E645-8A86-6CE3D97FE765}"/>
              </a:ext>
            </a:extLst>
          </p:cNvPr>
          <p:cNvSpPr>
            <a:spLocks noGrp="1"/>
          </p:cNvSpPr>
          <p:nvPr>
            <p:ph type="title"/>
          </p:nvPr>
        </p:nvSpPr>
        <p:spPr>
          <a:xfrm>
            <a:off x="422910" y="273844"/>
            <a:ext cx="7886700" cy="994172"/>
          </a:xfrm>
        </p:spPr>
        <p:txBody>
          <a:bodyPr>
            <a:normAutofit/>
          </a:bodyPr>
          <a:lstStyle/>
          <a:p>
            <a:r>
              <a:rPr lang="en-US" sz="2700" dirty="0"/>
              <a:t>Elements of a post-crisis workforce plan</a:t>
            </a:r>
          </a:p>
        </p:txBody>
      </p:sp>
      <p:sp>
        <p:nvSpPr>
          <p:cNvPr id="3" name="Content Placeholder 2">
            <a:extLst>
              <a:ext uri="{FF2B5EF4-FFF2-40B4-BE49-F238E27FC236}">
                <a16:creationId xmlns:a16="http://schemas.microsoft.com/office/drawing/2014/main" id="{2120340E-276C-764E-946F-EFB9F84F0353}"/>
              </a:ext>
            </a:extLst>
          </p:cNvPr>
          <p:cNvSpPr>
            <a:spLocks noGrp="1"/>
          </p:cNvSpPr>
          <p:nvPr>
            <p:ph sz="half" idx="1"/>
          </p:nvPr>
        </p:nvSpPr>
        <p:spPr>
          <a:xfrm>
            <a:off x="411480" y="1204627"/>
            <a:ext cx="4103370" cy="3445097"/>
          </a:xfrm>
        </p:spPr>
        <p:txBody>
          <a:bodyPr>
            <a:normAutofit fontScale="92500"/>
          </a:bodyPr>
          <a:lstStyle/>
          <a:p>
            <a:pPr marL="350044" indent="-350044">
              <a:spcAft>
                <a:spcPts val="450"/>
              </a:spcAft>
              <a:buClr>
                <a:srgbClr val="9DCD5A"/>
              </a:buClr>
              <a:buFont typeface="Wingdings" pitchFamily="2" charset="2"/>
              <a:buChar char="ü"/>
            </a:pPr>
            <a:r>
              <a:rPr lang="en-US" dirty="0">
                <a:latin typeface="Lato Light" panose="020F0502020204030203" pitchFamily="34" charset="0"/>
                <a:ea typeface="Lato Light" panose="020F0502020204030203" pitchFamily="34" charset="0"/>
                <a:cs typeface="Lato Light" panose="020F0502020204030203" pitchFamily="34" charset="0"/>
              </a:rPr>
              <a:t>How will your new workforce be more agile than before?</a:t>
            </a:r>
          </a:p>
          <a:p>
            <a:pPr marL="350044" indent="-350044">
              <a:spcAft>
                <a:spcPts val="450"/>
              </a:spcAft>
              <a:buClr>
                <a:srgbClr val="9DCD5A"/>
              </a:buClr>
              <a:buFont typeface="Wingdings" pitchFamily="2" charset="2"/>
              <a:buChar char="ü"/>
            </a:pPr>
            <a:r>
              <a:rPr lang="en-US" dirty="0">
                <a:latin typeface="Lato Light" panose="020F0502020204030203" pitchFamily="34" charset="0"/>
                <a:ea typeface="Lato Light" panose="020F0502020204030203" pitchFamily="34" charset="0"/>
                <a:cs typeface="Lato Light" panose="020F0502020204030203" pitchFamily="34" charset="0"/>
              </a:rPr>
              <a:t>Will you make more strategic use of:</a:t>
            </a:r>
          </a:p>
          <a:p>
            <a:pPr marL="514350" indent="-164306">
              <a:lnSpc>
                <a:spcPct val="100000"/>
              </a:lnSpc>
              <a:buClr>
                <a:srgbClr val="9DCD5A"/>
              </a:buClr>
            </a:pPr>
            <a:r>
              <a:rPr lang="en-US" sz="1800" dirty="0"/>
              <a:t>Consultants?</a:t>
            </a:r>
          </a:p>
          <a:p>
            <a:pPr marL="514350" indent="-164306">
              <a:lnSpc>
                <a:spcPct val="100000"/>
              </a:lnSpc>
              <a:buClr>
                <a:srgbClr val="9DCD5A"/>
              </a:buClr>
            </a:pPr>
            <a:r>
              <a:rPr lang="en-US" sz="1800" dirty="0"/>
              <a:t>Professional and support service contractors?</a:t>
            </a:r>
          </a:p>
          <a:p>
            <a:pPr marL="514350" indent="-164306">
              <a:lnSpc>
                <a:spcPct val="100000"/>
              </a:lnSpc>
              <a:buClr>
                <a:srgbClr val="9DCD5A"/>
              </a:buClr>
            </a:pPr>
            <a:r>
              <a:rPr lang="en-US" sz="1800" dirty="0"/>
              <a:t>Independent contractors?</a:t>
            </a:r>
          </a:p>
          <a:p>
            <a:pPr marL="514350" indent="-164306">
              <a:lnSpc>
                <a:spcPct val="100000"/>
              </a:lnSpc>
              <a:buClr>
                <a:srgbClr val="9DCD5A"/>
              </a:buClr>
            </a:pPr>
            <a:r>
              <a:rPr lang="en-US" sz="1800" dirty="0"/>
              <a:t>Contingent or temporary staff?</a:t>
            </a:r>
          </a:p>
          <a:p>
            <a:pPr marL="0" lvl="1" indent="0">
              <a:buNone/>
            </a:pPr>
            <a:endParaRPr lang="en-US" dirty="0">
              <a:latin typeface="Lato Light" panose="020F0502020204030203" pitchFamily="34" charset="0"/>
              <a:ea typeface="Lato Light" panose="020F0502020204030203" pitchFamily="34" charset="0"/>
              <a:cs typeface="Lato Light" panose="020F0502020204030203" pitchFamily="34" charset="0"/>
            </a:endParaRPr>
          </a:p>
        </p:txBody>
      </p:sp>
      <p:sp>
        <p:nvSpPr>
          <p:cNvPr id="5" name="Content Placeholder 4">
            <a:extLst>
              <a:ext uri="{FF2B5EF4-FFF2-40B4-BE49-F238E27FC236}">
                <a16:creationId xmlns:a16="http://schemas.microsoft.com/office/drawing/2014/main" id="{0BE34679-8E70-674D-9DC6-00517E2B54B7}"/>
              </a:ext>
            </a:extLst>
          </p:cNvPr>
          <p:cNvSpPr>
            <a:spLocks noGrp="1"/>
          </p:cNvSpPr>
          <p:nvPr>
            <p:ph sz="half" idx="2"/>
          </p:nvPr>
        </p:nvSpPr>
        <p:spPr>
          <a:xfrm>
            <a:off x="4629150" y="1204627"/>
            <a:ext cx="4091940" cy="3263504"/>
          </a:xfrm>
        </p:spPr>
        <p:txBody>
          <a:bodyPr>
            <a:normAutofit fontScale="92500"/>
          </a:bodyPr>
          <a:lstStyle/>
          <a:p>
            <a:pPr marL="396479" lvl="1" indent="-342900">
              <a:spcBef>
                <a:spcPts val="750"/>
              </a:spcBef>
              <a:spcAft>
                <a:spcPts val="450"/>
              </a:spcAft>
              <a:buClr>
                <a:srgbClr val="9DCD5A"/>
              </a:buClr>
              <a:buFont typeface="Wingdings" pitchFamily="2" charset="2"/>
              <a:buChar char="ü"/>
            </a:pPr>
            <a:r>
              <a:rPr lang="en-US" sz="2100" dirty="0"/>
              <a:t>Will you plan your workforce mix around specific outcomes?</a:t>
            </a:r>
          </a:p>
          <a:p>
            <a:pPr marL="396479" lvl="1" indent="-342900">
              <a:spcBef>
                <a:spcPts val="750"/>
              </a:spcBef>
              <a:spcAft>
                <a:spcPts val="450"/>
              </a:spcAft>
              <a:buClr>
                <a:srgbClr val="9DCD5A"/>
              </a:buClr>
              <a:buFont typeface="Wingdings" pitchFamily="2" charset="2"/>
              <a:buChar char="ü"/>
            </a:pPr>
            <a:r>
              <a:rPr lang="en-US" sz="2100" dirty="0"/>
              <a:t>Will you use private talent pools to reduce cost and time to fill open positions?</a:t>
            </a:r>
          </a:p>
          <a:p>
            <a:pPr marL="396479" lvl="1" indent="-342900">
              <a:spcBef>
                <a:spcPts val="750"/>
              </a:spcBef>
              <a:spcAft>
                <a:spcPts val="450"/>
              </a:spcAft>
              <a:buClr>
                <a:srgbClr val="9DCD5A"/>
              </a:buClr>
              <a:buFont typeface="Wingdings" pitchFamily="2" charset="2"/>
              <a:buChar char="ü"/>
            </a:pPr>
            <a:r>
              <a:rPr lang="en-US" sz="2100" dirty="0"/>
              <a:t>Will you use Regional VMS or Resource Tracking to ensure 100% workforce visibility?</a:t>
            </a:r>
          </a:p>
          <a:p>
            <a:pPr marL="396479" lvl="1" indent="-342900">
              <a:spcBef>
                <a:spcPts val="750"/>
              </a:spcBef>
              <a:spcAft>
                <a:spcPts val="450"/>
              </a:spcAft>
              <a:buClr>
                <a:srgbClr val="9DCD5A"/>
              </a:buClr>
              <a:buFont typeface="Wingdings" pitchFamily="2" charset="2"/>
              <a:buChar char="ü"/>
            </a:pPr>
            <a:r>
              <a:rPr lang="en-US" sz="2100" dirty="0"/>
              <a:t>Will you be prepared for future coronavirus waves?</a:t>
            </a:r>
          </a:p>
        </p:txBody>
      </p:sp>
      <p:sp>
        <p:nvSpPr>
          <p:cNvPr id="7" name="TextBox 6">
            <a:extLst>
              <a:ext uri="{FF2B5EF4-FFF2-40B4-BE49-F238E27FC236}">
                <a16:creationId xmlns:a16="http://schemas.microsoft.com/office/drawing/2014/main" id="{825B2142-C8E4-694A-A107-28A257BB0A5D}"/>
              </a:ext>
            </a:extLst>
          </p:cNvPr>
          <p:cNvSpPr txBox="1"/>
          <p:nvPr/>
        </p:nvSpPr>
        <p:spPr>
          <a:xfrm>
            <a:off x="1355992" y="4465100"/>
            <a:ext cx="6432017" cy="323165"/>
          </a:xfrm>
          <a:prstGeom prst="rect">
            <a:avLst/>
          </a:prstGeom>
          <a:noFill/>
          <a:ln>
            <a:solidFill>
              <a:schemeClr val="tx1"/>
            </a:solidFill>
          </a:ln>
        </p:spPr>
        <p:txBody>
          <a:bodyPr wrap="none" rtlCol="0">
            <a:spAutoFit/>
          </a:bodyPr>
          <a:lstStyle/>
          <a:p>
            <a:pPr algn="ctr" defTabSz="685800"/>
            <a:r>
              <a:rPr lang="en-US" sz="1500" dirty="0">
                <a:solidFill>
                  <a:srgbClr val="3C3C3C"/>
                </a:solidFill>
                <a:latin typeface="Lato" panose="020F0502020204030203" pitchFamily="34" charset="0"/>
                <a:ea typeface="Lato" panose="020F0502020204030203" pitchFamily="34" charset="0"/>
                <a:cs typeface="Lato" panose="020F0502020204030203" pitchFamily="34" charset="0"/>
              </a:rPr>
              <a:t>Why plan now? Because your customers and your competitors won’t wait.</a:t>
            </a:r>
          </a:p>
        </p:txBody>
      </p:sp>
    </p:spTree>
    <p:extLst>
      <p:ext uri="{BB962C8B-B14F-4D97-AF65-F5344CB8AC3E}">
        <p14:creationId xmlns:p14="http://schemas.microsoft.com/office/powerpoint/2010/main" val="241990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40C101-306A-406D-927D-A3EDB67042B0}"/>
              </a:ext>
            </a:extLst>
          </p:cNvPr>
          <p:cNvSpPr>
            <a:spLocks noGrp="1"/>
          </p:cNvSpPr>
          <p:nvPr>
            <p:ph type="ctrTitle"/>
          </p:nvPr>
        </p:nvSpPr>
        <p:spPr>
          <a:xfrm>
            <a:off x="0" y="163516"/>
            <a:ext cx="9144000" cy="404622"/>
          </a:xfrm>
        </p:spPr>
        <p:txBody>
          <a:bodyPr/>
          <a:lstStyle/>
          <a:p>
            <a:r>
              <a:rPr lang="en-US" dirty="0"/>
              <a:t>SIA CWS Council Member Resources</a:t>
            </a:r>
            <a:br>
              <a:rPr lang="en-US" dirty="0"/>
            </a:br>
            <a:r>
              <a:rPr lang="en-US" sz="1400" spc="-5" dirty="0">
                <a:cs typeface="Calibri"/>
              </a:rPr>
              <a:t>Not a member? Contact </a:t>
            </a:r>
            <a:r>
              <a:rPr lang="en-US" sz="1400" dirty="0">
                <a:cs typeface="Calibri"/>
              </a:rPr>
              <a:t>the SIA </a:t>
            </a:r>
            <a:r>
              <a:rPr lang="en-US" sz="1400" spc="-10" dirty="0">
                <a:cs typeface="Calibri"/>
              </a:rPr>
              <a:t>CWS </a:t>
            </a:r>
            <a:r>
              <a:rPr lang="en-US" sz="1400" spc="-5" dirty="0">
                <a:cs typeface="Calibri"/>
              </a:rPr>
              <a:t>Council </a:t>
            </a:r>
            <a:r>
              <a:rPr lang="en-US" sz="1400" spc="-10" dirty="0">
                <a:cs typeface="Calibri"/>
              </a:rPr>
              <a:t>team at </a:t>
            </a:r>
            <a:r>
              <a:rPr lang="en-US" sz="1400" u="heavy" spc="-10" dirty="0">
                <a:solidFill>
                  <a:srgbClr val="0056B7"/>
                </a:solidFill>
                <a:uFill>
                  <a:solidFill>
                    <a:srgbClr val="0056B7"/>
                  </a:solidFill>
                </a:uFill>
                <a:cs typeface="Calibri"/>
                <a:hlinkClick r:id="rId3"/>
              </a:rPr>
              <a:t>enterpriseservices@staffingindustry.com</a:t>
            </a:r>
            <a:br>
              <a:rPr lang="en-US" sz="1400" dirty="0">
                <a:cs typeface="Calibri"/>
              </a:rPr>
            </a:br>
            <a:endParaRPr lang="en-US" sz="1400" dirty="0"/>
          </a:p>
        </p:txBody>
      </p:sp>
      <p:sp>
        <p:nvSpPr>
          <p:cNvPr id="2" name="Content Placeholder 1">
            <a:extLst>
              <a:ext uri="{FF2B5EF4-FFF2-40B4-BE49-F238E27FC236}">
                <a16:creationId xmlns:a16="http://schemas.microsoft.com/office/drawing/2014/main" id="{06AA14C7-5643-453B-A885-E53FB6E9D3EB}"/>
              </a:ext>
            </a:extLst>
          </p:cNvPr>
          <p:cNvSpPr>
            <a:spLocks noGrp="1"/>
          </p:cNvSpPr>
          <p:nvPr>
            <p:ph idx="1"/>
          </p:nvPr>
        </p:nvSpPr>
        <p:spPr>
          <a:xfrm>
            <a:off x="445833" y="919256"/>
            <a:ext cx="8567928" cy="3772662"/>
          </a:xfrm>
        </p:spPr>
        <p:txBody>
          <a:bodyPr lIns="0" tIns="274320" rIns="457200" bIns="0" anchor="t"/>
          <a:lstStyle/>
          <a:p>
            <a:pPr marL="182245" indent="-182245" defTabSz="685800"/>
            <a:r>
              <a:rPr lang="en-US" dirty="0">
                <a:hlinkClick r:id="rId4"/>
              </a:rPr>
              <a:t>VMS Global Landscape Summary 2019</a:t>
            </a:r>
            <a:endParaRPr lang="en-US" dirty="0"/>
          </a:p>
          <a:p>
            <a:pPr marL="182245" indent="-182245" defTabSz="685800"/>
            <a:r>
              <a:rPr lang="en-US" dirty="0">
                <a:hlinkClick r:id="rId5"/>
              </a:rPr>
              <a:t>VMS RFP Template</a:t>
            </a:r>
            <a:r>
              <a:rPr lang="en-US" dirty="0"/>
              <a:t> </a:t>
            </a:r>
          </a:p>
          <a:p>
            <a:pPr marL="182245" indent="-182245" defTabSz="685800"/>
            <a:r>
              <a:rPr lang="en-US" dirty="0">
                <a:hlinkClick r:id="rId6"/>
              </a:rPr>
              <a:t>MSP and VMS Provider Directory 2020</a:t>
            </a:r>
            <a:r>
              <a:rPr lang="en-US" dirty="0"/>
              <a:t> </a:t>
            </a:r>
            <a:r>
              <a:rPr lang="en-US" dirty="0">
                <a:hlinkClick r:id="rId7"/>
              </a:rPr>
              <a:t>COVID-19</a:t>
            </a:r>
          </a:p>
          <a:p>
            <a:pPr marL="182245" indent="-182245" defTabSz="685800"/>
            <a:r>
              <a:rPr lang="en-US" dirty="0">
                <a:hlinkClick r:id="rId7"/>
              </a:rPr>
              <a:t>Workforce Manager Responses and Intentions Survey 2020</a:t>
            </a:r>
            <a:endParaRPr lang="en-US" dirty="0"/>
          </a:p>
          <a:p>
            <a:pPr marL="182245" indent="-182245" defTabSz="685800"/>
            <a:r>
              <a:rPr lang="en-US" dirty="0">
                <a:ea typeface="+mn-lt"/>
                <a:cs typeface="+mn-lt"/>
                <a:hlinkClick r:id="rId8"/>
              </a:rPr>
              <a:t>Workforce Solutions Buyer Survey (EMEA): 2019 Full Report</a:t>
            </a:r>
            <a:endParaRPr lang="en-US" dirty="0">
              <a:ea typeface="+mn-lt"/>
              <a:cs typeface="+mn-lt"/>
            </a:endParaRPr>
          </a:p>
          <a:p>
            <a:pPr marL="182245" indent="-182245" defTabSz="685800"/>
            <a:r>
              <a:rPr lang="en-US" dirty="0">
                <a:ea typeface="+mn-lt"/>
                <a:cs typeface="+mn-lt"/>
                <a:hlinkClick r:id="rId9"/>
              </a:rPr>
              <a:t>Coronavirus (COVID-19) Resource Center</a:t>
            </a:r>
            <a:endParaRPr lang="en-US" dirty="0">
              <a:cs typeface="Calibri"/>
            </a:endParaRPr>
          </a:p>
          <a:p>
            <a:pPr marL="182245" indent="-182245" defTabSz="685800"/>
            <a:r>
              <a:rPr lang="en-US" dirty="0">
                <a:hlinkClick r:id="rId10"/>
              </a:rPr>
              <a:t>CW Programs and Disaster Preparedness</a:t>
            </a:r>
            <a:r>
              <a:rPr lang="en-US" dirty="0"/>
              <a:t>  </a:t>
            </a:r>
          </a:p>
          <a:p>
            <a:pPr marL="0" indent="0" defTabSz="685800">
              <a:buNone/>
            </a:pPr>
            <a:endParaRPr lang="en-US" sz="1800" dirty="0"/>
          </a:p>
          <a:p>
            <a:pPr marL="0" indent="0" defTabSz="685800">
              <a:buNone/>
            </a:pPr>
            <a:r>
              <a:rPr lang="en-US" sz="1800" dirty="0"/>
              <a:t> </a:t>
            </a:r>
          </a:p>
          <a:p>
            <a:pPr marL="182245" indent="-182245" defTabSz="685800"/>
            <a:endParaRPr lang="en-US" sz="1800" dirty="0">
              <a:cs typeface="Calibri"/>
            </a:endParaRPr>
          </a:p>
          <a:p>
            <a:pPr marL="173355" indent="-173355" defTabSz="685800">
              <a:lnSpc>
                <a:spcPts val="2100"/>
              </a:lnSpc>
              <a:spcBef>
                <a:spcPts val="200"/>
              </a:spcBef>
              <a:spcAft>
                <a:spcPts val="450"/>
              </a:spcAft>
            </a:pPr>
            <a:endParaRPr lang="en-GB" sz="1600" u="sng" dirty="0">
              <a:solidFill>
                <a:srgbClr val="000000"/>
              </a:solidFill>
              <a:cs typeface="Calibri" panose="020F0502020204030204"/>
            </a:endParaRPr>
          </a:p>
        </p:txBody>
      </p:sp>
      <p:pic>
        <p:nvPicPr>
          <p:cNvPr id="2050" name="Picture 2" descr="Subscriber's Only">
            <a:hlinkClick r:id="rId11"/>
            <a:extLst>
              <a:ext uri="{FF2B5EF4-FFF2-40B4-BE49-F238E27FC236}">
                <a16:creationId xmlns:a16="http://schemas.microsoft.com/office/drawing/2014/main" id="{9CF87549-A818-4DF9-834E-0094E058BA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50" y="-358775"/>
            <a:ext cx="180975" cy="18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58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003" y="1269551"/>
            <a:ext cx="5308307" cy="2585323"/>
          </a:xfrm>
          <a:prstGeom prst="rect">
            <a:avLst/>
          </a:prstGeom>
        </p:spPr>
        <p:txBody>
          <a:bodyPr wrap="square" lIns="274320" tIns="0" rIns="0" bIns="0">
            <a:spAutoFit/>
          </a:bodyPr>
          <a:lstStyle/>
          <a:p>
            <a:pPr defTabSz="685749">
              <a:spcAft>
                <a:spcPts val="1200"/>
              </a:spcAft>
              <a:defRPr/>
            </a:pPr>
            <a:r>
              <a:rPr lang="en-US" sz="2800" b="1" dirty="0">
                <a:solidFill>
                  <a:srgbClr val="455560"/>
                </a:solidFill>
                <a:latin typeface="Calibri" panose="020F0502020204030204" pitchFamily="34" charset="0"/>
              </a:rPr>
              <a:t>Virtual Interactive CCWP Classes</a:t>
            </a:r>
            <a:r>
              <a:rPr lang="en-US" sz="2800" dirty="0">
                <a:solidFill>
                  <a:srgbClr val="000000"/>
                </a:solidFill>
                <a:latin typeface="Calibri" panose="020F0502020204030204" pitchFamily="34" charset="0"/>
              </a:rPr>
              <a:t>​</a:t>
            </a:r>
            <a:br>
              <a:rPr lang="en-US" sz="2800" dirty="0">
                <a:solidFill>
                  <a:srgbClr val="000000"/>
                </a:solidFill>
                <a:latin typeface="Calibri" panose="020F0502020204030204" pitchFamily="34" charset="0"/>
              </a:rPr>
            </a:br>
            <a:r>
              <a:rPr lang="en-US" sz="1600" dirty="0">
                <a:solidFill>
                  <a:srgbClr val="000000"/>
                </a:solidFill>
                <a:latin typeface="Calibri" panose="020F0502020204030204" pitchFamily="34" charset="0"/>
              </a:rPr>
              <a:t>Use your time away from the office to be </a:t>
            </a:r>
            <a:r>
              <a:rPr lang="en-US" sz="1600" b="1" dirty="0">
                <a:solidFill>
                  <a:srgbClr val="000000"/>
                </a:solidFill>
                <a:latin typeface="Calibri" panose="020F0502020204030204" pitchFamily="34" charset="0"/>
              </a:rPr>
              <a:t>informed, connected </a:t>
            </a:r>
            <a:r>
              <a:rPr lang="en-US" sz="1600" dirty="0">
                <a:solidFill>
                  <a:srgbClr val="000000"/>
                </a:solidFill>
                <a:latin typeface="Calibri" panose="020F0502020204030204" pitchFamily="34" charset="0"/>
              </a:rPr>
              <a:t>and </a:t>
            </a:r>
            <a:r>
              <a:rPr lang="en-US" sz="1600" b="1" dirty="0">
                <a:solidFill>
                  <a:srgbClr val="000000"/>
                </a:solidFill>
                <a:latin typeface="Calibri" panose="020F0502020204030204" pitchFamily="34" charset="0"/>
              </a:rPr>
              <a:t>elevated</a:t>
            </a:r>
            <a:r>
              <a:rPr lang="en-US" sz="1600" dirty="0">
                <a:solidFill>
                  <a:srgbClr val="000000"/>
                </a:solidFill>
                <a:latin typeface="Calibri" panose="020F0502020204030204" pitchFamily="34" charset="0"/>
              </a:rPr>
              <a:t> to the entire workforce with our Virtual Interactive CCWP classes. Sessions are live and interactive and streamed direct to your desktop. Whether you are in HR or Procurement, an MSP, VMS, or Staffing provider, our CCWP classes offer an accreditation that will elevate your career to the next level.</a:t>
            </a:r>
          </a:p>
          <a:p>
            <a:pPr defTabSz="685749">
              <a:spcAft>
                <a:spcPts val="1200"/>
              </a:spcAft>
              <a:defRPr/>
            </a:pPr>
            <a:r>
              <a:rPr lang="en-US" b="1" i="1" dirty="0">
                <a:solidFill>
                  <a:srgbClr val="EE3124"/>
                </a:solidFill>
                <a:latin typeface="Calibri" panose="020F0502020204030204"/>
              </a:rPr>
              <a:t>Register Today!</a:t>
            </a:r>
          </a:p>
        </p:txBody>
      </p:sp>
      <p:pic>
        <p:nvPicPr>
          <p:cNvPr id="5" name="Picture 4">
            <a:extLst>
              <a:ext uri="{FF2B5EF4-FFF2-40B4-BE49-F238E27FC236}">
                <a16:creationId xmlns:a16="http://schemas.microsoft.com/office/drawing/2014/main" id="{856A93E4-54EB-C747-9971-2639A32E58FF}"/>
              </a:ext>
            </a:extLst>
          </p:cNvPr>
          <p:cNvPicPr>
            <a:picLocks noChangeAspect="1"/>
          </p:cNvPicPr>
          <p:nvPr/>
        </p:nvPicPr>
        <p:blipFill>
          <a:blip r:embed="rId2"/>
          <a:stretch>
            <a:fillRect/>
          </a:stretch>
        </p:blipFill>
        <p:spPr>
          <a:xfrm>
            <a:off x="327534" y="347472"/>
            <a:ext cx="3162305" cy="685800"/>
          </a:xfrm>
          <a:prstGeom prst="rect">
            <a:avLst/>
          </a:prstGeom>
        </p:spPr>
      </p:pic>
      <p:sp>
        <p:nvSpPr>
          <p:cNvPr id="7" name="Rectangle 6">
            <a:extLst>
              <a:ext uri="{FF2B5EF4-FFF2-40B4-BE49-F238E27FC236}">
                <a16:creationId xmlns:a16="http://schemas.microsoft.com/office/drawing/2014/main" id="{4DC480BB-3307-3C4B-AABD-A0B3F8072C5D}"/>
              </a:ext>
            </a:extLst>
          </p:cNvPr>
          <p:cNvSpPr/>
          <p:nvPr userDrawn="1"/>
        </p:nvSpPr>
        <p:spPr>
          <a:xfrm>
            <a:off x="149383" y="3854872"/>
            <a:ext cx="2619179" cy="175433"/>
          </a:xfrm>
          <a:prstGeom prst="rect">
            <a:avLst/>
          </a:prstGeom>
        </p:spPr>
        <p:txBody>
          <a:bodyPr wrap="none" lIns="182880" tIns="0" rIns="0" bIns="0">
            <a:spAutoFit/>
          </a:bodyPr>
          <a:lstStyle/>
          <a:p>
            <a:pPr defTabSz="457178">
              <a:lnSpc>
                <a:spcPct val="95000"/>
              </a:lnSpc>
              <a:defRPr/>
            </a:pPr>
            <a:r>
              <a:rPr lang="en-US" sz="1200" err="1">
                <a:solidFill>
                  <a:srgbClr val="000000"/>
                </a:solidFill>
                <a:latin typeface="Calibri" panose="020F0502020204030204"/>
              </a:rPr>
              <a:t>www.staffingindustry.com</a:t>
            </a:r>
            <a:r>
              <a:rPr lang="en-US" sz="1200">
                <a:solidFill>
                  <a:srgbClr val="000000"/>
                </a:solidFill>
                <a:latin typeface="Calibri" panose="020F0502020204030204"/>
              </a:rPr>
              <a:t>/certification</a:t>
            </a:r>
          </a:p>
        </p:txBody>
      </p:sp>
      <p:sp>
        <p:nvSpPr>
          <p:cNvPr id="8" name="Rectangle 7">
            <a:extLst>
              <a:ext uri="{FF2B5EF4-FFF2-40B4-BE49-F238E27FC236}">
                <a16:creationId xmlns:a16="http://schemas.microsoft.com/office/drawing/2014/main" id="{C9BC85FB-A13B-0B4D-88B6-A7BE7A39ABFF}"/>
              </a:ext>
            </a:extLst>
          </p:cNvPr>
          <p:cNvSpPr/>
          <p:nvPr/>
        </p:nvSpPr>
        <p:spPr>
          <a:xfrm>
            <a:off x="3621821" y="339671"/>
            <a:ext cx="3162305" cy="738664"/>
          </a:xfrm>
          <a:prstGeom prst="rect">
            <a:avLst/>
          </a:prstGeom>
        </p:spPr>
        <p:txBody>
          <a:bodyPr wrap="square">
            <a:spAutoFit/>
          </a:bodyPr>
          <a:lstStyle/>
          <a:p>
            <a:pPr defTabSz="457178" fontAlgn="base">
              <a:defRPr/>
            </a:pPr>
            <a:r>
              <a:rPr lang="en-US" sz="1400" b="1" i="1">
                <a:solidFill>
                  <a:srgbClr val="EE3124"/>
                </a:solidFill>
                <a:latin typeface="Calibri" panose="020F0502020204030204" pitchFamily="34" charset="0"/>
              </a:rPr>
              <a:t>View the full schedule of classes at:</a:t>
            </a:r>
            <a:r>
              <a:rPr lang="en-US" sz="1400">
                <a:solidFill>
                  <a:srgbClr val="000000"/>
                </a:solidFill>
                <a:latin typeface="Calibri" panose="020F0502020204030204" pitchFamily="34" charset="0"/>
              </a:rPr>
              <a:t>​</a:t>
            </a:r>
            <a:br>
              <a:rPr lang="en-US" sz="1400">
                <a:solidFill>
                  <a:srgbClr val="000000"/>
                </a:solidFill>
                <a:latin typeface="Calibri" panose="020F0502020204030204" pitchFamily="34" charset="0"/>
              </a:rPr>
            </a:br>
            <a:r>
              <a:rPr lang="en-US" sz="1400" b="1" err="1">
                <a:solidFill>
                  <a:srgbClr val="000000"/>
                </a:solidFill>
                <a:latin typeface="Calibri" panose="020F0502020204030204" pitchFamily="34" charset="0"/>
              </a:rPr>
              <a:t>www.staffingindustry.com</a:t>
            </a:r>
            <a:r>
              <a:rPr lang="en-US" sz="1400" b="1">
                <a:solidFill>
                  <a:srgbClr val="000000"/>
                </a:solidFill>
                <a:latin typeface="Calibri" panose="020F0502020204030204" pitchFamily="34" charset="0"/>
              </a:rPr>
              <a:t>/certification</a:t>
            </a:r>
            <a:r>
              <a:rPr lang="en-US" sz="1400">
                <a:solidFill>
                  <a:srgbClr val="000000"/>
                </a:solidFill>
                <a:latin typeface="Calibri" panose="020F0502020204030204" pitchFamily="34" charset="0"/>
              </a:rPr>
              <a:t>​</a:t>
            </a:r>
            <a:endParaRPr lang="en-US" sz="1400">
              <a:solidFill>
                <a:srgbClr val="000000"/>
              </a:solidFill>
              <a:latin typeface="Segoe UI"/>
            </a:endParaRPr>
          </a:p>
          <a:p>
            <a:pPr defTabSz="457178" fontAlgn="base">
              <a:defRPr/>
            </a:pPr>
            <a:r>
              <a:rPr lang="en-US" sz="1400" b="1">
                <a:solidFill>
                  <a:srgbClr val="000000"/>
                </a:solidFill>
                <a:latin typeface="Calibri" panose="020F0502020204030204" pitchFamily="34" charset="0"/>
              </a:rPr>
              <a:t>      @SIACCWP #CCWP</a:t>
            </a:r>
            <a:r>
              <a:rPr lang="en-US" sz="1400">
                <a:solidFill>
                  <a:srgbClr val="000000"/>
                </a:solidFill>
                <a:latin typeface="Calibri" panose="020F0502020204030204" pitchFamily="34" charset="0"/>
              </a:rPr>
              <a:t>​</a:t>
            </a:r>
            <a:endParaRPr lang="en-US" sz="1400">
              <a:solidFill>
                <a:srgbClr val="000000"/>
              </a:solidFill>
              <a:latin typeface="Segoe UI"/>
            </a:endParaRPr>
          </a:p>
        </p:txBody>
      </p:sp>
      <p:pic>
        <p:nvPicPr>
          <p:cNvPr id="1026" name="Picture 2">
            <a:extLst>
              <a:ext uri="{FF2B5EF4-FFF2-40B4-BE49-F238E27FC236}">
                <a16:creationId xmlns:a16="http://schemas.microsoft.com/office/drawing/2014/main" id="{4AA836E8-DA03-7940-B275-FF76775D9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7501" y="858211"/>
            <a:ext cx="182493" cy="15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295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044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513394-EB8C-5A4D-90E3-C1419A7EA48E}"/>
              </a:ext>
            </a:extLst>
          </p:cNvPr>
          <p:cNvPicPr>
            <a:picLocks noChangeAspect="1"/>
          </p:cNvPicPr>
          <p:nvPr/>
        </p:nvPicPr>
        <p:blipFill rotWithShape="1">
          <a:blip r:embed="rId2"/>
          <a:srcRect t="3135" b="18047"/>
          <a:stretch/>
        </p:blipFill>
        <p:spPr>
          <a:xfrm>
            <a:off x="0" y="0"/>
            <a:ext cx="9144000" cy="1691640"/>
          </a:xfrm>
          <a:prstGeom prst="rect">
            <a:avLst/>
          </a:prstGeom>
        </p:spPr>
      </p:pic>
      <p:pic>
        <p:nvPicPr>
          <p:cNvPr id="3" name="Picture 2">
            <a:extLst>
              <a:ext uri="{FF2B5EF4-FFF2-40B4-BE49-F238E27FC236}">
                <a16:creationId xmlns:a16="http://schemas.microsoft.com/office/drawing/2014/main" id="{34D29DE8-A465-B548-9409-A9D7BFA1855E}"/>
              </a:ext>
            </a:extLst>
          </p:cNvPr>
          <p:cNvPicPr>
            <a:picLocks noChangeAspect="1"/>
          </p:cNvPicPr>
          <p:nvPr/>
        </p:nvPicPr>
        <p:blipFill>
          <a:blip r:embed="rId3"/>
          <a:stretch>
            <a:fillRect/>
          </a:stretch>
        </p:blipFill>
        <p:spPr>
          <a:xfrm>
            <a:off x="327532" y="347472"/>
            <a:ext cx="3371852" cy="685800"/>
          </a:xfrm>
          <a:prstGeom prst="rect">
            <a:avLst/>
          </a:prstGeom>
        </p:spPr>
      </p:pic>
      <p:grpSp>
        <p:nvGrpSpPr>
          <p:cNvPr id="8" name="Group 7">
            <a:extLst>
              <a:ext uri="{FF2B5EF4-FFF2-40B4-BE49-F238E27FC236}">
                <a16:creationId xmlns:a16="http://schemas.microsoft.com/office/drawing/2014/main" id="{476F341A-36FF-E44F-B315-A5886C27595B}"/>
              </a:ext>
            </a:extLst>
          </p:cNvPr>
          <p:cNvGrpSpPr/>
          <p:nvPr/>
        </p:nvGrpSpPr>
        <p:grpSpPr>
          <a:xfrm>
            <a:off x="282450" y="4407085"/>
            <a:ext cx="8091930" cy="553998"/>
            <a:chOff x="267082" y="4266426"/>
            <a:chExt cx="8091930" cy="553998"/>
          </a:xfrm>
        </p:grpSpPr>
        <p:sp>
          <p:nvSpPr>
            <p:cNvPr id="9" name="Rectangle 8">
              <a:extLst>
                <a:ext uri="{FF2B5EF4-FFF2-40B4-BE49-F238E27FC236}">
                  <a16:creationId xmlns:a16="http://schemas.microsoft.com/office/drawing/2014/main" id="{8DD3EE4E-49F0-DD49-871E-3E6DA5F4B84F}"/>
                </a:ext>
              </a:extLst>
            </p:cNvPr>
            <p:cNvSpPr/>
            <p:nvPr/>
          </p:nvSpPr>
          <p:spPr>
            <a:xfrm>
              <a:off x="267082" y="4266426"/>
              <a:ext cx="8091930" cy="553998"/>
            </a:xfrm>
            <a:prstGeom prst="rect">
              <a:avLst/>
            </a:prstGeom>
            <a:effectLst>
              <a:outerShdw blurRad="50800" dir="300000" algn="tl" rotWithShape="0">
                <a:schemeClr val="bg1">
                  <a:alpha val="14000"/>
                </a:schemeClr>
              </a:outerShdw>
            </a:effectLst>
          </p:spPr>
          <p:txBody>
            <a:bodyPr wrap="square">
              <a:spAutoFit/>
            </a:bodyPr>
            <a:lstStyle/>
            <a:p>
              <a:pPr defTabSz="685783">
                <a:defRPr/>
              </a:pPr>
              <a:r>
                <a:rPr lang="en-US" sz="1600" b="1" dirty="0">
                  <a:solidFill>
                    <a:srgbClr val="EE312F"/>
                  </a:solidFill>
                  <a:latin typeface="Calibri" panose="020F0502020204030204"/>
                </a:rPr>
                <a:t>Learn more about becoming a Contingent Workforce Solutions (CWS) Council Member Today!</a:t>
              </a:r>
              <a:br>
                <a:rPr lang="en-US" sz="1600" b="1" dirty="0">
                  <a:solidFill>
                    <a:srgbClr val="FFFFFF"/>
                  </a:solidFill>
                  <a:latin typeface="Calibri" panose="020F0502020204030204"/>
                </a:rPr>
              </a:br>
              <a:r>
                <a:rPr lang="en-US" sz="1400" b="1" dirty="0">
                  <a:solidFill>
                    <a:srgbClr val="000000"/>
                  </a:solidFill>
                  <a:latin typeface="Calibri" panose="020F0502020204030204"/>
                </a:rPr>
                <a:t>+44 (0)20 823 9900 | enterpriseservices@staffingindustry.com |       @SIAnalysts</a:t>
              </a:r>
            </a:p>
          </p:txBody>
        </p:sp>
        <p:pic>
          <p:nvPicPr>
            <p:cNvPr id="10" name="Picture 9">
              <a:extLst>
                <a:ext uri="{FF2B5EF4-FFF2-40B4-BE49-F238E27FC236}">
                  <a16:creationId xmlns:a16="http://schemas.microsoft.com/office/drawing/2014/main" id="{9F9C15AA-20E2-2C49-B644-8E5ADDA28415}"/>
                </a:ext>
              </a:extLst>
            </p:cNvPr>
            <p:cNvPicPr>
              <a:picLocks noChangeAspect="1"/>
            </p:cNvPicPr>
            <p:nvPr/>
          </p:nvPicPr>
          <p:blipFill>
            <a:blip r:embed="rId4"/>
            <a:stretch>
              <a:fillRect/>
            </a:stretch>
          </p:blipFill>
          <p:spPr>
            <a:xfrm>
              <a:off x="5086404" y="4583155"/>
              <a:ext cx="228023" cy="184699"/>
            </a:xfrm>
            <a:prstGeom prst="rect">
              <a:avLst/>
            </a:prstGeom>
            <a:noFill/>
          </p:spPr>
        </p:pic>
      </p:grpSp>
      <p:sp>
        <p:nvSpPr>
          <p:cNvPr id="14" name="Rectangle 13">
            <a:extLst>
              <a:ext uri="{FF2B5EF4-FFF2-40B4-BE49-F238E27FC236}">
                <a16:creationId xmlns:a16="http://schemas.microsoft.com/office/drawing/2014/main" id="{84E87A12-8DF6-6248-A971-7B36940FEF91}"/>
              </a:ext>
            </a:extLst>
          </p:cNvPr>
          <p:cNvSpPr/>
          <p:nvPr/>
        </p:nvSpPr>
        <p:spPr>
          <a:xfrm>
            <a:off x="251843" y="1798609"/>
            <a:ext cx="8726465" cy="2631490"/>
          </a:xfrm>
          <a:prstGeom prst="rect">
            <a:avLst/>
          </a:prstGeom>
        </p:spPr>
        <p:txBody>
          <a:bodyPr wrap="square">
            <a:spAutoFit/>
          </a:bodyPr>
          <a:lstStyle/>
          <a:p>
            <a:pPr defTabSz="457189">
              <a:spcAft>
                <a:spcPts val="600"/>
              </a:spcAft>
              <a:defRPr/>
            </a:pPr>
            <a:r>
              <a:rPr lang="en-US" sz="2400" b="1" dirty="0">
                <a:solidFill>
                  <a:srgbClr val="EE312F"/>
                </a:solidFill>
                <a:latin typeface="Calibri" panose="020F0502020204030204"/>
              </a:rPr>
              <a:t>INTELLIGENCE FOR REAL RESULTS</a:t>
            </a:r>
            <a:endParaRPr lang="en-US" sz="2400" dirty="0">
              <a:solidFill>
                <a:srgbClr val="EE312F"/>
              </a:solidFill>
              <a:latin typeface="Calibri" panose="020F0502020204030204"/>
            </a:endParaRPr>
          </a:p>
          <a:p>
            <a:pPr defTabSz="457189">
              <a:spcAft>
                <a:spcPts val="600"/>
              </a:spcAft>
              <a:defRPr/>
            </a:pPr>
            <a:r>
              <a:rPr lang="en-US" dirty="0">
                <a:solidFill>
                  <a:srgbClr val="000000"/>
                </a:solidFill>
                <a:latin typeface="Calibri" panose="020F0502020204030204"/>
              </a:rPr>
              <a:t>The Contingent Workforce Strategies (CWS) Council is a business intelligence and advisory service for corporate buyers of contingent labor and workforce solutions.</a:t>
            </a:r>
          </a:p>
          <a:p>
            <a:pPr defTabSz="457189">
              <a:spcAft>
                <a:spcPts val="600"/>
              </a:spcAft>
              <a:defRPr/>
            </a:pPr>
            <a:r>
              <a:rPr lang="en-US" dirty="0">
                <a:solidFill>
                  <a:srgbClr val="000000"/>
                </a:solidFill>
                <a:latin typeface="Calibri" panose="020F0502020204030204"/>
              </a:rPr>
              <a:t>As a CWS Council Member, you have access to a wide range of regional research with content most relevant to your business, including:</a:t>
            </a:r>
          </a:p>
          <a:p>
            <a:pPr defTabSz="457189">
              <a:defRPr/>
            </a:pPr>
            <a:r>
              <a:rPr lang="en-US" dirty="0">
                <a:solidFill>
                  <a:srgbClr val="000000"/>
                </a:solidFill>
                <a:latin typeface="Calibri" panose="020F0502020204030204"/>
              </a:rPr>
              <a:t>	• VMS/MSP				• SOW management strategies</a:t>
            </a:r>
          </a:p>
          <a:p>
            <a:pPr defTabSz="457189">
              <a:defRPr/>
            </a:pPr>
            <a:r>
              <a:rPr lang="en-US" dirty="0">
                <a:solidFill>
                  <a:srgbClr val="000000"/>
                </a:solidFill>
                <a:latin typeface="Calibri" panose="020F0502020204030204"/>
              </a:rPr>
              <a:t>	• Globalization			• Workforce planning and talent management</a:t>
            </a:r>
          </a:p>
          <a:p>
            <a:pPr defTabSz="457189">
              <a:defRPr/>
            </a:pPr>
            <a:r>
              <a:rPr lang="en-US" dirty="0">
                <a:solidFill>
                  <a:srgbClr val="000000"/>
                </a:solidFill>
                <a:latin typeface="Calibri" panose="020F0502020204030204"/>
              </a:rPr>
              <a:t>	• RPO best practices		• Program benchmarking</a:t>
            </a:r>
          </a:p>
        </p:txBody>
      </p:sp>
    </p:spTree>
    <p:extLst>
      <p:ext uri="{BB962C8B-B14F-4D97-AF65-F5344CB8AC3E}">
        <p14:creationId xmlns:p14="http://schemas.microsoft.com/office/powerpoint/2010/main" val="2171911444"/>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6A6586-2745-054B-A41D-C2F9AE519631}"/>
              </a:ext>
            </a:extLst>
          </p:cNvPr>
          <p:cNvPicPr>
            <a:picLocks noChangeAspect="1"/>
          </p:cNvPicPr>
          <p:nvPr/>
        </p:nvPicPr>
        <p:blipFill>
          <a:blip r:embed="rId2"/>
          <a:stretch>
            <a:fillRect/>
          </a:stretch>
        </p:blipFill>
        <p:spPr>
          <a:xfrm>
            <a:off x="327533" y="347472"/>
            <a:ext cx="2828925" cy="685800"/>
          </a:xfrm>
          <a:prstGeom prst="rect">
            <a:avLst/>
          </a:prstGeom>
        </p:spPr>
      </p:pic>
      <p:sp>
        <p:nvSpPr>
          <p:cNvPr id="3" name="Rectangle 2">
            <a:extLst>
              <a:ext uri="{FF2B5EF4-FFF2-40B4-BE49-F238E27FC236}">
                <a16:creationId xmlns:a16="http://schemas.microsoft.com/office/drawing/2014/main" id="{DA652E65-69BE-6F46-8B35-F4FDC9D08CF5}"/>
              </a:ext>
            </a:extLst>
          </p:cNvPr>
          <p:cNvSpPr/>
          <p:nvPr/>
        </p:nvSpPr>
        <p:spPr>
          <a:xfrm>
            <a:off x="285147" y="1202992"/>
            <a:ext cx="5025772" cy="867930"/>
          </a:xfrm>
          <a:prstGeom prst="rect">
            <a:avLst/>
          </a:prstGeom>
        </p:spPr>
        <p:txBody>
          <a:bodyPr wrap="square">
            <a:spAutoFit/>
          </a:bodyPr>
          <a:lstStyle/>
          <a:p>
            <a:pPr defTabSz="457189">
              <a:lnSpc>
                <a:spcPct val="90000"/>
              </a:lnSpc>
              <a:defRPr/>
            </a:pPr>
            <a:r>
              <a:rPr lang="en-US" sz="2800" b="1" dirty="0">
                <a:solidFill>
                  <a:srgbClr val="455560"/>
                </a:solidFill>
                <a:latin typeface="Calibri" panose="020F0502020204030204"/>
                <a:ea typeface="ＭＳ Ｐゴシック" panose="020B0600070205080204" pitchFamily="34" charset="-128"/>
              </a:rPr>
              <a:t>Industry Insights from the Comfort of Your Office!</a:t>
            </a:r>
          </a:p>
        </p:txBody>
      </p:sp>
      <p:sp>
        <p:nvSpPr>
          <p:cNvPr id="4" name="Rectangle 3">
            <a:extLst>
              <a:ext uri="{FF2B5EF4-FFF2-40B4-BE49-F238E27FC236}">
                <a16:creationId xmlns:a16="http://schemas.microsoft.com/office/drawing/2014/main" id="{A648C177-2DC9-E147-B430-450A5E1B0297}"/>
              </a:ext>
            </a:extLst>
          </p:cNvPr>
          <p:cNvSpPr/>
          <p:nvPr/>
        </p:nvSpPr>
        <p:spPr>
          <a:xfrm>
            <a:off x="288814" y="4371082"/>
            <a:ext cx="5228322" cy="590931"/>
          </a:xfrm>
          <a:prstGeom prst="rect">
            <a:avLst/>
          </a:prstGeom>
        </p:spPr>
        <p:txBody>
          <a:bodyPr wrap="square">
            <a:spAutoFit/>
          </a:bodyPr>
          <a:lstStyle/>
          <a:p>
            <a:pPr defTabSz="457189">
              <a:lnSpc>
                <a:spcPct val="90000"/>
              </a:lnSpc>
              <a:defRPr/>
            </a:pPr>
            <a:r>
              <a:rPr lang="en-US">
                <a:solidFill>
                  <a:srgbClr val="000000"/>
                </a:solidFill>
                <a:latin typeface="Calibri" panose="020F0502020204030204"/>
              </a:rPr>
              <a:t>View webinar topics and sign up at:</a:t>
            </a:r>
            <a:r>
              <a:rPr lang="en-US" b="1">
                <a:solidFill>
                  <a:srgbClr val="000000"/>
                </a:solidFill>
                <a:latin typeface="Calibri" panose="020F0502020204030204"/>
              </a:rPr>
              <a:t> </a:t>
            </a:r>
            <a:br>
              <a:rPr lang="en-US" b="1">
                <a:solidFill>
                  <a:srgbClr val="000000"/>
                </a:solidFill>
                <a:latin typeface="Calibri" panose="020F0502020204030204"/>
              </a:rPr>
            </a:br>
            <a:r>
              <a:rPr lang="en-US" b="1">
                <a:solidFill>
                  <a:srgbClr val="000000"/>
                </a:solidFill>
                <a:latin typeface="Calibri" panose="020F0502020204030204"/>
              </a:rPr>
              <a:t>www.staffingindustry.com/webinars-buyer</a:t>
            </a:r>
          </a:p>
        </p:txBody>
      </p:sp>
      <p:sp>
        <p:nvSpPr>
          <p:cNvPr id="5" name="Rectangle 4">
            <a:extLst>
              <a:ext uri="{FF2B5EF4-FFF2-40B4-BE49-F238E27FC236}">
                <a16:creationId xmlns:a16="http://schemas.microsoft.com/office/drawing/2014/main" id="{C650B605-F1C3-BE46-AE79-85FA12684939}"/>
              </a:ext>
            </a:extLst>
          </p:cNvPr>
          <p:cNvSpPr/>
          <p:nvPr/>
        </p:nvSpPr>
        <p:spPr>
          <a:xfrm>
            <a:off x="306715" y="2020550"/>
            <a:ext cx="5251247" cy="923330"/>
          </a:xfrm>
          <a:prstGeom prst="rect">
            <a:avLst/>
          </a:prstGeom>
        </p:spPr>
        <p:txBody>
          <a:bodyPr wrap="square">
            <a:spAutoFit/>
          </a:bodyPr>
          <a:lstStyle/>
          <a:p>
            <a:pPr defTabSz="457189">
              <a:defRPr/>
            </a:pPr>
            <a:r>
              <a:rPr lang="en-US" dirty="0">
                <a:solidFill>
                  <a:srgbClr val="221E1F"/>
                </a:solidFill>
                <a:latin typeface="Calibri" charset="0"/>
              </a:rPr>
              <a:t>Webinars focus on a variety of relevant contingent labor topics from industry developments and </a:t>
            </a:r>
            <a:br>
              <a:rPr lang="en-US" dirty="0">
                <a:solidFill>
                  <a:srgbClr val="221E1F"/>
                </a:solidFill>
                <a:latin typeface="Calibri" charset="0"/>
              </a:rPr>
            </a:br>
            <a:r>
              <a:rPr lang="en-US" dirty="0">
                <a:solidFill>
                  <a:srgbClr val="221E1F"/>
                </a:solidFill>
                <a:latin typeface="Calibri" charset="0"/>
              </a:rPr>
              <a:t>forecasts to ideas, techniques and insights.</a:t>
            </a:r>
            <a:endParaRPr lang="en-US" dirty="0">
              <a:solidFill>
                <a:srgbClr val="000000"/>
              </a:solidFill>
              <a:latin typeface="Calibri" panose="020F0502020204030204"/>
            </a:endParaRPr>
          </a:p>
        </p:txBody>
      </p:sp>
      <p:sp>
        <p:nvSpPr>
          <p:cNvPr id="10" name="Rectangle 9">
            <a:extLst>
              <a:ext uri="{FF2B5EF4-FFF2-40B4-BE49-F238E27FC236}">
                <a16:creationId xmlns:a16="http://schemas.microsoft.com/office/drawing/2014/main" id="{7DB40AD6-E5CA-4E8B-B743-9151C8873DBC}"/>
              </a:ext>
            </a:extLst>
          </p:cNvPr>
          <p:cNvSpPr/>
          <p:nvPr/>
        </p:nvSpPr>
        <p:spPr>
          <a:xfrm>
            <a:off x="328284" y="2920797"/>
            <a:ext cx="5251247" cy="369332"/>
          </a:xfrm>
          <a:prstGeom prst="rect">
            <a:avLst/>
          </a:prstGeom>
        </p:spPr>
        <p:txBody>
          <a:bodyPr wrap="square">
            <a:spAutoFit/>
          </a:bodyPr>
          <a:lstStyle/>
          <a:p>
            <a:pPr defTabSz="457189">
              <a:defRPr/>
            </a:pPr>
            <a:r>
              <a:rPr lang="en-US" b="1" dirty="0">
                <a:solidFill>
                  <a:srgbClr val="FF0000"/>
                </a:solidFill>
                <a:latin typeface="Calibri" charset="0"/>
              </a:rPr>
              <a:t>Upcoming Webinars</a:t>
            </a:r>
            <a:endParaRPr lang="en-US" b="1" dirty="0">
              <a:solidFill>
                <a:srgbClr val="FF0000"/>
              </a:solidFill>
              <a:latin typeface="Calibri" panose="020F0502020204030204"/>
            </a:endParaRPr>
          </a:p>
        </p:txBody>
      </p:sp>
      <p:sp>
        <p:nvSpPr>
          <p:cNvPr id="15" name="Rectangle 14">
            <a:extLst>
              <a:ext uri="{FF2B5EF4-FFF2-40B4-BE49-F238E27FC236}">
                <a16:creationId xmlns:a16="http://schemas.microsoft.com/office/drawing/2014/main" id="{2D9B9CF8-00BD-4437-87C9-F5BE48F77CCE}"/>
              </a:ext>
            </a:extLst>
          </p:cNvPr>
          <p:cNvSpPr/>
          <p:nvPr/>
        </p:nvSpPr>
        <p:spPr>
          <a:xfrm>
            <a:off x="327533" y="3267046"/>
            <a:ext cx="1746102" cy="646331"/>
          </a:xfrm>
          <a:prstGeom prst="rect">
            <a:avLst/>
          </a:prstGeom>
        </p:spPr>
        <p:txBody>
          <a:bodyPr wrap="square">
            <a:spAutoFit/>
          </a:bodyPr>
          <a:lstStyle/>
          <a:p>
            <a:pPr defTabSz="457189">
              <a:defRPr/>
            </a:pPr>
            <a:r>
              <a:rPr lang="en-US" sz="1200" dirty="0">
                <a:solidFill>
                  <a:srgbClr val="221E1F"/>
                </a:solidFill>
                <a:latin typeface="Calibri" charset="0"/>
              </a:rPr>
              <a:t>October 15(Americas)</a:t>
            </a:r>
          </a:p>
          <a:p>
            <a:pPr defTabSz="457189">
              <a:defRPr/>
            </a:pPr>
            <a:r>
              <a:rPr lang="en-US" sz="1200" dirty="0">
                <a:solidFill>
                  <a:srgbClr val="221E1F"/>
                </a:solidFill>
                <a:latin typeface="Calibri" charset="0"/>
              </a:rPr>
              <a:t>October 22 (Americas)</a:t>
            </a:r>
          </a:p>
          <a:p>
            <a:pPr defTabSz="457189">
              <a:defRPr/>
            </a:pPr>
            <a:r>
              <a:rPr lang="en-US" sz="1200" dirty="0">
                <a:solidFill>
                  <a:srgbClr val="221E1F"/>
                </a:solidFill>
                <a:latin typeface="Calibri" charset="0"/>
              </a:rPr>
              <a:t>November 19 (Americas)</a:t>
            </a:r>
          </a:p>
        </p:txBody>
      </p:sp>
      <p:sp>
        <p:nvSpPr>
          <p:cNvPr id="16" name="Rectangle 15">
            <a:extLst>
              <a:ext uri="{FF2B5EF4-FFF2-40B4-BE49-F238E27FC236}">
                <a16:creationId xmlns:a16="http://schemas.microsoft.com/office/drawing/2014/main" id="{FA152D3B-879A-4EA3-A487-FB789A6CEC91}"/>
              </a:ext>
            </a:extLst>
          </p:cNvPr>
          <p:cNvSpPr/>
          <p:nvPr/>
        </p:nvSpPr>
        <p:spPr>
          <a:xfrm>
            <a:off x="2073635" y="3268677"/>
            <a:ext cx="1726916" cy="461665"/>
          </a:xfrm>
          <a:prstGeom prst="rect">
            <a:avLst/>
          </a:prstGeom>
        </p:spPr>
        <p:txBody>
          <a:bodyPr wrap="square">
            <a:spAutoFit/>
          </a:bodyPr>
          <a:lstStyle/>
          <a:p>
            <a:pPr defTabSz="457189">
              <a:defRPr/>
            </a:pPr>
            <a:r>
              <a:rPr lang="en-US" sz="1200" dirty="0">
                <a:solidFill>
                  <a:srgbClr val="221E1F"/>
                </a:solidFill>
                <a:latin typeface="Calibri" charset="0"/>
              </a:rPr>
              <a:t>November 24 (APAC)</a:t>
            </a:r>
          </a:p>
          <a:p>
            <a:pPr defTabSz="457189">
              <a:defRPr/>
            </a:pPr>
            <a:r>
              <a:rPr lang="en-US" sz="1200" dirty="0">
                <a:solidFill>
                  <a:srgbClr val="221E1F"/>
                </a:solidFill>
                <a:latin typeface="Calibri" charset="0"/>
              </a:rPr>
              <a:t>December 3 (Global)</a:t>
            </a:r>
            <a:endParaRPr lang="en-US" sz="1200" dirty="0">
              <a:solidFill>
                <a:srgbClr val="000000"/>
              </a:solidFill>
              <a:latin typeface="Calibri" panose="020F0502020204030204"/>
            </a:endParaRPr>
          </a:p>
        </p:txBody>
      </p:sp>
    </p:spTree>
    <p:extLst>
      <p:ext uri="{BB962C8B-B14F-4D97-AF65-F5344CB8AC3E}">
        <p14:creationId xmlns:p14="http://schemas.microsoft.com/office/powerpoint/2010/main" val="197539793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764540" y="3486150"/>
            <a:ext cx="7935595" cy="1473835"/>
          </a:xfrm>
          <a:prstGeom prst="rect">
            <a:avLst/>
          </a:prstGeom>
        </p:spPr>
        <p:txBody>
          <a:bodyPr vert="horz" wrap="square" lIns="0" tIns="12065" rIns="0" bIns="0" rtlCol="0">
            <a:spAutoFit/>
          </a:bodyPr>
          <a:lstStyle/>
          <a:p>
            <a:pPr marL="241300" marR="524510" indent="-228600">
              <a:lnSpc>
                <a:spcPct val="100000"/>
              </a:lnSpc>
              <a:spcBef>
                <a:spcPts val="95"/>
              </a:spcBef>
              <a:buClr>
                <a:srgbClr val="ED2D23"/>
              </a:buClr>
              <a:buSzPct val="90625"/>
              <a:buFont typeface="Arial"/>
              <a:buChar char="▪"/>
              <a:tabLst>
                <a:tab pos="241300" algn="l"/>
                <a:tab pos="241935" algn="l"/>
              </a:tabLst>
            </a:pPr>
            <a:r>
              <a:rPr sz="1600" spc="-5" dirty="0">
                <a:latin typeface="Calibri"/>
                <a:cs typeface="Calibri"/>
              </a:rPr>
              <a:t>Copies of the slides and a link </a:t>
            </a:r>
            <a:r>
              <a:rPr sz="1600" spc="-10" dirty="0">
                <a:latin typeface="Calibri"/>
                <a:cs typeface="Calibri"/>
              </a:rPr>
              <a:t>to </a:t>
            </a:r>
            <a:r>
              <a:rPr sz="1600" spc="-5" dirty="0">
                <a:latin typeface="Calibri"/>
                <a:cs typeface="Calibri"/>
              </a:rPr>
              <a:t>the audio </a:t>
            </a:r>
            <a:r>
              <a:rPr sz="1600" spc="-15" dirty="0">
                <a:latin typeface="Calibri"/>
                <a:cs typeface="Calibri"/>
              </a:rPr>
              <a:t>recording </a:t>
            </a:r>
            <a:r>
              <a:rPr sz="1600" spc="-5" dirty="0">
                <a:latin typeface="Calibri"/>
                <a:cs typeface="Calibri"/>
              </a:rPr>
              <a:t>will be </a:t>
            </a:r>
            <a:r>
              <a:rPr sz="1600" spc="-10" dirty="0">
                <a:latin typeface="Calibri"/>
                <a:cs typeface="Calibri"/>
              </a:rPr>
              <a:t>distributed to </a:t>
            </a:r>
            <a:r>
              <a:rPr sz="1600" dirty="0">
                <a:latin typeface="Calibri"/>
                <a:cs typeface="Calibri"/>
              </a:rPr>
              <a:t>all </a:t>
            </a:r>
            <a:r>
              <a:rPr sz="1600" spc="-10" dirty="0">
                <a:latin typeface="Calibri"/>
                <a:cs typeface="Calibri"/>
              </a:rPr>
              <a:t>attendees  </a:t>
            </a:r>
            <a:r>
              <a:rPr sz="1600" spc="-5" dirty="0">
                <a:latin typeface="Calibri"/>
                <a:cs typeface="Calibri"/>
              </a:rPr>
              <a:t>within 48 </a:t>
            </a:r>
            <a:r>
              <a:rPr sz="1600" spc="-15" dirty="0">
                <a:latin typeface="Calibri"/>
                <a:cs typeface="Calibri"/>
              </a:rPr>
              <a:t>hours </a:t>
            </a:r>
            <a:r>
              <a:rPr sz="1600" spc="-10" dirty="0">
                <a:latin typeface="Calibri"/>
                <a:cs typeface="Calibri"/>
              </a:rPr>
              <a:t>following </a:t>
            </a:r>
            <a:r>
              <a:rPr sz="1600" spc="-5" dirty="0">
                <a:latin typeface="Calibri"/>
                <a:cs typeface="Calibri"/>
              </a:rPr>
              <a:t>the</a:t>
            </a:r>
            <a:r>
              <a:rPr sz="1600" spc="25" dirty="0">
                <a:latin typeface="Calibri"/>
                <a:cs typeface="Calibri"/>
              </a:rPr>
              <a:t> </a:t>
            </a:r>
            <a:r>
              <a:rPr sz="1600" spc="-25" dirty="0">
                <a:latin typeface="Calibri"/>
                <a:cs typeface="Calibri"/>
              </a:rPr>
              <a:t>webinar.</a:t>
            </a:r>
            <a:endParaRPr sz="1600" dirty="0">
              <a:latin typeface="Calibri"/>
              <a:cs typeface="Calibri"/>
            </a:endParaRPr>
          </a:p>
          <a:p>
            <a:pPr marL="241300" marR="662940" indent="-228600">
              <a:lnSpc>
                <a:spcPct val="100000"/>
              </a:lnSpc>
              <a:spcBef>
                <a:spcPts val="600"/>
              </a:spcBef>
              <a:buClr>
                <a:srgbClr val="ED2D23"/>
              </a:buClr>
              <a:buSzPct val="90625"/>
              <a:buFont typeface="Arial"/>
              <a:buChar char="▪"/>
              <a:tabLst>
                <a:tab pos="241300" algn="l"/>
                <a:tab pos="241935" algn="l"/>
              </a:tabLst>
            </a:pPr>
            <a:r>
              <a:rPr sz="1600" spc="-5" dirty="0">
                <a:latin typeface="Calibri"/>
                <a:cs typeface="Calibri"/>
              </a:rPr>
              <a:t>A </a:t>
            </a:r>
            <a:r>
              <a:rPr sz="1600" spc="-10" dirty="0">
                <a:latin typeface="Calibri"/>
                <a:cs typeface="Calibri"/>
              </a:rPr>
              <a:t>replay </a:t>
            </a:r>
            <a:r>
              <a:rPr sz="1600" spc="-5" dirty="0">
                <a:latin typeface="Calibri"/>
                <a:cs typeface="Calibri"/>
              </a:rPr>
              <a:t>of this webinar will be </a:t>
            </a:r>
            <a:r>
              <a:rPr sz="1600" spc="-10" dirty="0">
                <a:latin typeface="Calibri"/>
                <a:cs typeface="Calibri"/>
              </a:rPr>
              <a:t>available </a:t>
            </a:r>
            <a:r>
              <a:rPr sz="1600" spc="-15" dirty="0">
                <a:latin typeface="Calibri"/>
                <a:cs typeface="Calibri"/>
              </a:rPr>
              <a:t>for </a:t>
            </a:r>
            <a:r>
              <a:rPr sz="1600" spc="-10" dirty="0">
                <a:latin typeface="Calibri"/>
                <a:cs typeface="Calibri"/>
              </a:rPr>
              <a:t>our CWS Council </a:t>
            </a:r>
            <a:r>
              <a:rPr sz="1600" spc="-5" dirty="0">
                <a:latin typeface="Calibri"/>
                <a:cs typeface="Calibri"/>
              </a:rPr>
              <a:t>and </a:t>
            </a:r>
            <a:r>
              <a:rPr sz="1600" spc="-10" dirty="0">
                <a:latin typeface="Calibri"/>
                <a:cs typeface="Calibri"/>
              </a:rPr>
              <a:t>Premium </a:t>
            </a:r>
            <a:r>
              <a:rPr sz="1600" spc="-15" dirty="0">
                <a:latin typeface="Calibri"/>
                <a:cs typeface="Calibri"/>
              </a:rPr>
              <a:t>Corporate  </a:t>
            </a:r>
            <a:r>
              <a:rPr sz="1600" spc="-10" dirty="0">
                <a:latin typeface="Calibri"/>
                <a:cs typeface="Calibri"/>
              </a:rPr>
              <a:t>members </a:t>
            </a:r>
            <a:r>
              <a:rPr sz="1600" spc="-5" dirty="0">
                <a:latin typeface="Calibri"/>
                <a:cs typeface="Calibri"/>
              </a:rPr>
              <a:t>at:</a:t>
            </a:r>
            <a:r>
              <a:rPr sz="1600" spc="20" dirty="0">
                <a:solidFill>
                  <a:srgbClr val="0462C1"/>
                </a:solidFill>
                <a:latin typeface="Calibri"/>
                <a:cs typeface="Calibri"/>
              </a:rPr>
              <a:t> </a:t>
            </a:r>
            <a:r>
              <a:rPr sz="1600" u="heavy" spc="-15" dirty="0">
                <a:solidFill>
                  <a:srgbClr val="0462C1"/>
                </a:solidFill>
                <a:uFill>
                  <a:solidFill>
                    <a:srgbClr val="0462C1"/>
                  </a:solidFill>
                </a:uFill>
                <a:latin typeface="Calibri"/>
                <a:cs typeface="Calibri"/>
                <a:hlinkClick r:id="rId3"/>
              </a:rPr>
              <a:t>www.staffingindustry.com/webinars-buyer</a:t>
            </a:r>
            <a:endParaRPr sz="1600" dirty="0">
              <a:latin typeface="Calibri"/>
              <a:cs typeface="Calibri"/>
            </a:endParaRPr>
          </a:p>
          <a:p>
            <a:pPr>
              <a:lnSpc>
                <a:spcPct val="100000"/>
              </a:lnSpc>
              <a:spcBef>
                <a:spcPts val="20"/>
              </a:spcBef>
            </a:pPr>
            <a:endParaRPr sz="1450" dirty="0">
              <a:latin typeface="Times New Roman"/>
              <a:cs typeface="Times New Roman"/>
            </a:endParaRPr>
          </a:p>
          <a:p>
            <a:pPr marL="2799080">
              <a:lnSpc>
                <a:spcPct val="100000"/>
              </a:lnSpc>
            </a:pPr>
            <a:endParaRPr sz="1200" dirty="0">
              <a:latin typeface="Calibri"/>
              <a:cs typeface="Calibri"/>
            </a:endParaRPr>
          </a:p>
        </p:txBody>
      </p:sp>
      <p:sp>
        <p:nvSpPr>
          <p:cNvPr id="2" name="object 2"/>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a:p>
        </p:txBody>
      </p:sp>
      <p:sp>
        <p:nvSpPr>
          <p:cNvPr id="3" name="object 3"/>
          <p:cNvSpPr/>
          <p:nvPr/>
        </p:nvSpPr>
        <p:spPr>
          <a:xfrm>
            <a:off x="457200" y="4855464"/>
            <a:ext cx="1740408" cy="88391"/>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7818119" y="320040"/>
            <a:ext cx="1097279" cy="635508"/>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1222247" y="402336"/>
            <a:ext cx="5931408" cy="3083814"/>
          </a:xfrm>
          <a:prstGeom prst="rect">
            <a:avLst/>
          </a:prstGeom>
          <a:blipFill>
            <a:blip r:embed="rId6" cstate="print"/>
            <a:stretch>
              <a:fillRect/>
            </a:stretch>
          </a:blipFill>
        </p:spPr>
        <p:txBody>
          <a:bodyPr wrap="square" lIns="0" tIns="0" rIns="0" bIns="0" rtlCol="0"/>
          <a:lstStyle/>
          <a:p>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63746" y="4802428"/>
            <a:ext cx="5123180" cy="152400"/>
          </a:xfrm>
          <a:prstGeom prst="rect">
            <a:avLst/>
          </a:prstGeom>
        </p:spPr>
        <p:txBody>
          <a:bodyPr vert="horz" wrap="square" lIns="0" tIns="0" rIns="0" bIns="0" rtlCol="0">
            <a:spAutoFit/>
          </a:bodyPr>
          <a:lstStyle/>
          <a:p>
            <a:pPr>
              <a:lnSpc>
                <a:spcPts val="1140"/>
              </a:lnSpc>
            </a:pPr>
            <a:r>
              <a:rPr sz="1200" b="1">
                <a:solidFill>
                  <a:srgbClr val="44536A"/>
                </a:solidFill>
                <a:latin typeface="Calibri"/>
                <a:cs typeface="Calibri"/>
              </a:rPr>
              <a:t>SIA | </a:t>
            </a:r>
            <a:r>
              <a:rPr sz="1200" b="1" spc="-5">
                <a:solidFill>
                  <a:srgbClr val="44536A"/>
                </a:solidFill>
                <a:latin typeface="Calibri"/>
                <a:cs typeface="Calibri"/>
              </a:rPr>
              <a:t>Staffing Industry Analysts </a:t>
            </a:r>
            <a:r>
              <a:rPr sz="1200" b="1" spc="-5">
                <a:solidFill>
                  <a:srgbClr val="ED2D23"/>
                </a:solidFill>
                <a:latin typeface="Calibri"/>
                <a:cs typeface="Calibri"/>
              </a:rPr>
              <a:t>Contingent </a:t>
            </a:r>
            <a:r>
              <a:rPr sz="1200" b="1" spc="-10">
                <a:solidFill>
                  <a:srgbClr val="ED2D23"/>
                </a:solidFill>
                <a:latin typeface="Calibri"/>
                <a:cs typeface="Calibri"/>
              </a:rPr>
              <a:t>Workforce Strategies </a:t>
            </a:r>
            <a:r>
              <a:rPr sz="1200" b="1" spc="-5">
                <a:solidFill>
                  <a:srgbClr val="ED2D23"/>
                </a:solidFill>
                <a:latin typeface="Calibri"/>
                <a:cs typeface="Calibri"/>
              </a:rPr>
              <a:t>Council</a:t>
            </a:r>
            <a:r>
              <a:rPr sz="1200" b="1" spc="40">
                <a:solidFill>
                  <a:srgbClr val="ED2D23"/>
                </a:solidFill>
                <a:latin typeface="Calibri"/>
                <a:cs typeface="Calibri"/>
              </a:rPr>
              <a:t> </a:t>
            </a:r>
            <a:r>
              <a:rPr sz="1200" b="1" spc="-10">
                <a:solidFill>
                  <a:srgbClr val="44536A"/>
                </a:solidFill>
                <a:latin typeface="Calibri"/>
                <a:cs typeface="Calibri"/>
              </a:rPr>
              <a:t>Webinar</a:t>
            </a:r>
            <a:endParaRPr sz="1200">
              <a:latin typeface="Calibri"/>
              <a:cs typeface="Calibri"/>
            </a:endParaRPr>
          </a:p>
        </p:txBody>
      </p:sp>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444500" y="1112265"/>
            <a:ext cx="8138795" cy="2440305"/>
          </a:xfrm>
          <a:prstGeom prst="rect">
            <a:avLst/>
          </a:prstGeom>
        </p:spPr>
        <p:txBody>
          <a:bodyPr vert="horz" wrap="square" lIns="0" tIns="12700" rIns="0" bIns="0" rtlCol="0">
            <a:spAutoFit/>
          </a:bodyPr>
          <a:lstStyle/>
          <a:p>
            <a:pPr marL="12700" marR="5080">
              <a:lnSpc>
                <a:spcPct val="100000"/>
              </a:lnSpc>
              <a:spcBef>
                <a:spcPts val="100"/>
              </a:spcBef>
            </a:pPr>
            <a:r>
              <a:rPr sz="1200" spc="-5">
                <a:latin typeface="Calibri"/>
                <a:cs typeface="Calibri"/>
              </a:rPr>
              <a:t>Founded </a:t>
            </a:r>
            <a:r>
              <a:rPr sz="1200">
                <a:latin typeface="Calibri"/>
                <a:cs typeface="Calibri"/>
              </a:rPr>
              <a:t>in 1989, </a:t>
            </a:r>
            <a:r>
              <a:rPr sz="1200" spc="-5">
                <a:latin typeface="Calibri"/>
                <a:cs typeface="Calibri"/>
              </a:rPr>
              <a:t>SIA </a:t>
            </a:r>
            <a:r>
              <a:rPr sz="1200">
                <a:latin typeface="Calibri"/>
                <a:cs typeface="Calibri"/>
              </a:rPr>
              <a:t>is the global </a:t>
            </a:r>
            <a:r>
              <a:rPr sz="1200" spc="-5">
                <a:latin typeface="Calibri"/>
                <a:cs typeface="Calibri"/>
              </a:rPr>
              <a:t>advisor on </a:t>
            </a:r>
            <a:r>
              <a:rPr sz="1200" spc="-10">
                <a:latin typeface="Calibri"/>
                <a:cs typeface="Calibri"/>
              </a:rPr>
              <a:t>staffing </a:t>
            </a:r>
            <a:r>
              <a:rPr sz="1200">
                <a:latin typeface="Calibri"/>
                <a:cs typeface="Calibri"/>
              </a:rPr>
              <a:t>and </a:t>
            </a:r>
            <a:r>
              <a:rPr sz="1200" spc="-10">
                <a:latin typeface="Calibri"/>
                <a:cs typeface="Calibri"/>
              </a:rPr>
              <a:t>workforce </a:t>
            </a:r>
            <a:r>
              <a:rPr sz="1200" spc="-5">
                <a:latin typeface="Calibri"/>
                <a:cs typeface="Calibri"/>
              </a:rPr>
              <a:t>solutions. Our proprietary research </a:t>
            </a:r>
            <a:r>
              <a:rPr sz="1200" spc="-10">
                <a:latin typeface="Calibri"/>
                <a:cs typeface="Calibri"/>
              </a:rPr>
              <a:t>covers </a:t>
            </a:r>
            <a:r>
              <a:rPr sz="1200">
                <a:latin typeface="Calibri"/>
                <a:cs typeface="Calibri"/>
              </a:rPr>
              <a:t>all </a:t>
            </a:r>
            <a:r>
              <a:rPr sz="1200" spc="-5">
                <a:latin typeface="Calibri"/>
                <a:cs typeface="Calibri"/>
              </a:rPr>
              <a:t>categories </a:t>
            </a:r>
            <a:r>
              <a:rPr sz="1200">
                <a:latin typeface="Calibri"/>
                <a:cs typeface="Calibri"/>
              </a:rPr>
              <a:t>of  </a:t>
            </a:r>
            <a:r>
              <a:rPr sz="1200" spc="-5">
                <a:latin typeface="Calibri"/>
                <a:cs typeface="Calibri"/>
              </a:rPr>
              <a:t>employed </a:t>
            </a:r>
            <a:r>
              <a:rPr sz="1200">
                <a:latin typeface="Calibri"/>
                <a:cs typeface="Calibri"/>
              </a:rPr>
              <a:t>and </a:t>
            </a:r>
            <a:r>
              <a:rPr sz="1200" spc="-5">
                <a:latin typeface="Calibri"/>
                <a:cs typeface="Calibri"/>
              </a:rPr>
              <a:t>non-employed </a:t>
            </a:r>
            <a:r>
              <a:rPr sz="1200" spc="-10">
                <a:latin typeface="Calibri"/>
                <a:cs typeface="Calibri"/>
              </a:rPr>
              <a:t>work </a:t>
            </a:r>
            <a:r>
              <a:rPr sz="1200">
                <a:latin typeface="Calibri"/>
                <a:cs typeface="Calibri"/>
              </a:rPr>
              <a:t>including </a:t>
            </a:r>
            <a:r>
              <a:rPr sz="1200" spc="-5">
                <a:latin typeface="Calibri"/>
                <a:cs typeface="Calibri"/>
              </a:rPr>
              <a:t>temporary staffing, independent contracting </a:t>
            </a:r>
            <a:r>
              <a:rPr sz="1200">
                <a:latin typeface="Calibri"/>
                <a:cs typeface="Calibri"/>
              </a:rPr>
              <a:t>and other types </a:t>
            </a:r>
            <a:r>
              <a:rPr sz="1200" spc="-5">
                <a:latin typeface="Calibri"/>
                <a:cs typeface="Calibri"/>
              </a:rPr>
              <a:t>of contingent </a:t>
            </a:r>
            <a:r>
              <a:rPr sz="1200" spc="-20">
                <a:latin typeface="Calibri"/>
                <a:cs typeface="Calibri"/>
              </a:rPr>
              <a:t>labor. </a:t>
            </a:r>
            <a:r>
              <a:rPr sz="1200" spc="-30">
                <a:latin typeface="Calibri"/>
                <a:cs typeface="Calibri"/>
              </a:rPr>
              <a:t>SIA’s  </a:t>
            </a:r>
            <a:r>
              <a:rPr sz="1200" spc="-5">
                <a:latin typeface="Calibri"/>
                <a:cs typeface="Calibri"/>
              </a:rPr>
              <a:t>independent </a:t>
            </a:r>
            <a:r>
              <a:rPr sz="1200">
                <a:latin typeface="Calibri"/>
                <a:cs typeface="Calibri"/>
              </a:rPr>
              <a:t>and </a:t>
            </a:r>
            <a:r>
              <a:rPr sz="1200" spc="-5">
                <a:latin typeface="Calibri"/>
                <a:cs typeface="Calibri"/>
              </a:rPr>
              <a:t>objective analysis provides insights into </a:t>
            </a:r>
            <a:r>
              <a:rPr sz="1200">
                <a:latin typeface="Calibri"/>
                <a:cs typeface="Calibri"/>
              </a:rPr>
              <a:t>the </a:t>
            </a:r>
            <a:r>
              <a:rPr sz="1200" spc="-5">
                <a:latin typeface="Calibri"/>
                <a:cs typeface="Calibri"/>
              </a:rPr>
              <a:t>services </a:t>
            </a:r>
            <a:r>
              <a:rPr sz="1200">
                <a:latin typeface="Calibri"/>
                <a:cs typeface="Calibri"/>
              </a:rPr>
              <a:t>and </a:t>
            </a:r>
            <a:r>
              <a:rPr sz="1200" spc="-5">
                <a:latin typeface="Calibri"/>
                <a:cs typeface="Calibri"/>
              </a:rPr>
              <a:t>suppliers operating </a:t>
            </a:r>
            <a:r>
              <a:rPr sz="1200">
                <a:latin typeface="Calibri"/>
                <a:cs typeface="Calibri"/>
              </a:rPr>
              <a:t>in the </a:t>
            </a:r>
            <a:r>
              <a:rPr sz="1200" spc="-10">
                <a:latin typeface="Calibri"/>
                <a:cs typeface="Calibri"/>
              </a:rPr>
              <a:t>workforce </a:t>
            </a:r>
            <a:r>
              <a:rPr sz="1200" spc="-5">
                <a:latin typeface="Calibri"/>
                <a:cs typeface="Calibri"/>
              </a:rPr>
              <a:t>solutions </a:t>
            </a:r>
            <a:r>
              <a:rPr sz="1200" spc="-10">
                <a:latin typeface="Calibri"/>
                <a:cs typeface="Calibri"/>
              </a:rPr>
              <a:t>ecosystem  </a:t>
            </a:r>
            <a:r>
              <a:rPr sz="1200">
                <a:latin typeface="Calibri"/>
                <a:cs typeface="Calibri"/>
              </a:rPr>
              <a:t>including </a:t>
            </a:r>
            <a:r>
              <a:rPr sz="1200" spc="-10">
                <a:latin typeface="Calibri"/>
                <a:cs typeface="Calibri"/>
              </a:rPr>
              <a:t>staffing </a:t>
            </a:r>
            <a:r>
              <a:rPr sz="1200">
                <a:latin typeface="Calibri"/>
                <a:cs typeface="Calibri"/>
              </a:rPr>
              <a:t>firms, </a:t>
            </a:r>
            <a:r>
              <a:rPr sz="1200" spc="-5">
                <a:latin typeface="Calibri"/>
                <a:cs typeface="Calibri"/>
              </a:rPr>
              <a:t>managed service </a:t>
            </a:r>
            <a:r>
              <a:rPr sz="1200" spc="-10">
                <a:latin typeface="Calibri"/>
                <a:cs typeface="Calibri"/>
              </a:rPr>
              <a:t>providers, </a:t>
            </a:r>
            <a:r>
              <a:rPr sz="1200" spc="-5">
                <a:latin typeface="Calibri"/>
                <a:cs typeface="Calibri"/>
              </a:rPr>
              <a:t>recruitment </a:t>
            </a:r>
            <a:r>
              <a:rPr sz="1200" spc="-10">
                <a:latin typeface="Calibri"/>
                <a:cs typeface="Calibri"/>
              </a:rPr>
              <a:t>process </a:t>
            </a:r>
            <a:r>
              <a:rPr sz="1200" spc="-5">
                <a:latin typeface="Calibri"/>
                <a:cs typeface="Calibri"/>
              </a:rPr>
              <a:t>outsourcers, payrolling/compliance </a:t>
            </a:r>
            <a:r>
              <a:rPr sz="1200">
                <a:latin typeface="Calibri"/>
                <a:cs typeface="Calibri"/>
              </a:rPr>
              <a:t>firms and </a:t>
            </a:r>
            <a:r>
              <a:rPr sz="1200" spc="-5">
                <a:latin typeface="Calibri"/>
                <a:cs typeface="Calibri"/>
              </a:rPr>
              <a:t>talent  </a:t>
            </a:r>
            <a:r>
              <a:rPr sz="1200">
                <a:latin typeface="Calibri"/>
                <a:cs typeface="Calibri"/>
              </a:rPr>
              <a:t>acquisition </a:t>
            </a:r>
            <a:r>
              <a:rPr sz="1200" spc="-5">
                <a:latin typeface="Calibri"/>
                <a:cs typeface="Calibri"/>
              </a:rPr>
              <a:t>technology specialists such </a:t>
            </a:r>
            <a:r>
              <a:rPr sz="1200">
                <a:latin typeface="Calibri"/>
                <a:cs typeface="Calibri"/>
              </a:rPr>
              <a:t>as </a:t>
            </a:r>
            <a:r>
              <a:rPr sz="1200" spc="-5">
                <a:latin typeface="Calibri"/>
                <a:cs typeface="Calibri"/>
              </a:rPr>
              <a:t>vendor management </a:t>
            </a:r>
            <a:r>
              <a:rPr sz="1200" spc="-10">
                <a:latin typeface="Calibri"/>
                <a:cs typeface="Calibri"/>
              </a:rPr>
              <a:t>systems, </a:t>
            </a:r>
            <a:r>
              <a:rPr sz="1200">
                <a:latin typeface="Calibri"/>
                <a:cs typeface="Calibri"/>
              </a:rPr>
              <a:t>online </a:t>
            </a:r>
            <a:r>
              <a:rPr sz="1200" spc="-10">
                <a:latin typeface="Calibri"/>
                <a:cs typeface="Calibri"/>
              </a:rPr>
              <a:t>staffing </a:t>
            </a:r>
            <a:r>
              <a:rPr sz="1200" spc="-5">
                <a:latin typeface="Calibri"/>
                <a:cs typeface="Calibri"/>
              </a:rPr>
              <a:t>platforms, </a:t>
            </a:r>
            <a:r>
              <a:rPr sz="1200" spc="-10">
                <a:latin typeface="Calibri"/>
                <a:cs typeface="Calibri"/>
              </a:rPr>
              <a:t>crowdsourcing </a:t>
            </a:r>
            <a:r>
              <a:rPr sz="1200">
                <a:latin typeface="Calibri"/>
                <a:cs typeface="Calibri"/>
              </a:rPr>
              <a:t>and online work  </a:t>
            </a:r>
            <a:r>
              <a:rPr sz="1200" spc="-5">
                <a:latin typeface="Calibri"/>
                <a:cs typeface="Calibri"/>
              </a:rPr>
              <a:t>services. </a:t>
            </a:r>
            <a:r>
              <a:rPr sz="1200" spc="-25">
                <a:latin typeface="Calibri"/>
                <a:cs typeface="Calibri"/>
              </a:rPr>
              <a:t>We </a:t>
            </a:r>
            <a:r>
              <a:rPr sz="1200">
                <a:latin typeface="Calibri"/>
                <a:cs typeface="Calibri"/>
              </a:rPr>
              <a:t>also </a:t>
            </a:r>
            <a:r>
              <a:rPr sz="1200" spc="-5">
                <a:latin typeface="Calibri"/>
                <a:cs typeface="Calibri"/>
              </a:rPr>
              <a:t>provide training </a:t>
            </a:r>
            <a:r>
              <a:rPr sz="1200">
                <a:latin typeface="Calibri"/>
                <a:cs typeface="Calibri"/>
              </a:rPr>
              <a:t>and </a:t>
            </a:r>
            <a:r>
              <a:rPr sz="1200" spc="-5">
                <a:latin typeface="Calibri"/>
                <a:cs typeface="Calibri"/>
              </a:rPr>
              <a:t>accreditation with </a:t>
            </a:r>
            <a:r>
              <a:rPr sz="1200">
                <a:latin typeface="Calibri"/>
                <a:cs typeface="Calibri"/>
              </a:rPr>
              <a:t>our </a:t>
            </a:r>
            <a:r>
              <a:rPr sz="1200" spc="-5">
                <a:latin typeface="Calibri"/>
                <a:cs typeface="Calibri"/>
              </a:rPr>
              <a:t>unique </a:t>
            </a:r>
            <a:r>
              <a:rPr sz="1200">
                <a:latin typeface="Calibri"/>
                <a:cs typeface="Calibri"/>
              </a:rPr>
              <a:t>Certified </a:t>
            </a:r>
            <a:r>
              <a:rPr sz="1200" spc="-5">
                <a:latin typeface="Calibri"/>
                <a:cs typeface="Calibri"/>
              </a:rPr>
              <a:t>Contingent </a:t>
            </a:r>
            <a:r>
              <a:rPr sz="1200" spc="-15">
                <a:latin typeface="Calibri"/>
                <a:cs typeface="Calibri"/>
              </a:rPr>
              <a:t>Workforce </a:t>
            </a:r>
            <a:r>
              <a:rPr sz="1200" spc="-5">
                <a:latin typeface="Calibri"/>
                <a:cs typeface="Calibri"/>
              </a:rPr>
              <a:t>Professional (CCWP)</a:t>
            </a:r>
            <a:r>
              <a:rPr sz="1200" spc="-45">
                <a:latin typeface="Calibri"/>
                <a:cs typeface="Calibri"/>
              </a:rPr>
              <a:t> </a:t>
            </a:r>
            <a:r>
              <a:rPr sz="1200" spc="-5">
                <a:latin typeface="Calibri"/>
                <a:cs typeface="Calibri"/>
              </a:rPr>
              <a:t>program.</a:t>
            </a:r>
            <a:endParaRPr sz="1200">
              <a:latin typeface="Calibri"/>
              <a:cs typeface="Calibri"/>
            </a:endParaRPr>
          </a:p>
          <a:p>
            <a:pPr>
              <a:lnSpc>
                <a:spcPct val="100000"/>
              </a:lnSpc>
              <a:spcBef>
                <a:spcPts val="5"/>
              </a:spcBef>
            </a:pPr>
            <a:endParaRPr sz="1250">
              <a:latin typeface="Times New Roman"/>
              <a:cs typeface="Times New Roman"/>
            </a:endParaRPr>
          </a:p>
          <a:p>
            <a:pPr marL="12700">
              <a:lnSpc>
                <a:spcPct val="100000"/>
              </a:lnSpc>
            </a:pPr>
            <a:r>
              <a:rPr sz="1200" spc="-10">
                <a:latin typeface="Calibri"/>
                <a:cs typeface="Calibri"/>
              </a:rPr>
              <a:t>Known for </a:t>
            </a:r>
            <a:r>
              <a:rPr sz="1200">
                <a:latin typeface="Calibri"/>
                <a:cs typeface="Calibri"/>
              </a:rPr>
              <a:t>our </a:t>
            </a:r>
            <a:r>
              <a:rPr sz="1200" spc="-5">
                <a:latin typeface="Calibri"/>
                <a:cs typeface="Calibri"/>
              </a:rPr>
              <a:t>award-winning </a:t>
            </a:r>
            <a:r>
              <a:rPr sz="1200" spc="-10">
                <a:latin typeface="Calibri"/>
                <a:cs typeface="Calibri"/>
              </a:rPr>
              <a:t>content, </a:t>
            </a:r>
            <a:r>
              <a:rPr sz="1200" spc="-5">
                <a:latin typeface="Calibri"/>
                <a:cs typeface="Calibri"/>
              </a:rPr>
              <a:t>data, support tools, publications, </a:t>
            </a:r>
            <a:r>
              <a:rPr sz="1200" spc="-10">
                <a:latin typeface="Calibri"/>
                <a:cs typeface="Calibri"/>
              </a:rPr>
              <a:t>executive conferences </a:t>
            </a:r>
            <a:r>
              <a:rPr sz="1200">
                <a:latin typeface="Calibri"/>
                <a:cs typeface="Calibri"/>
              </a:rPr>
              <a:t>and </a:t>
            </a:r>
            <a:r>
              <a:rPr sz="1200" spc="-5">
                <a:latin typeface="Calibri"/>
                <a:cs typeface="Calibri"/>
              </a:rPr>
              <a:t>events, </a:t>
            </a:r>
            <a:r>
              <a:rPr sz="1200" spc="-10">
                <a:latin typeface="Calibri"/>
                <a:cs typeface="Calibri"/>
              </a:rPr>
              <a:t>we </a:t>
            </a:r>
            <a:r>
              <a:rPr sz="1200">
                <a:latin typeface="Calibri"/>
                <a:cs typeface="Calibri"/>
              </a:rPr>
              <a:t>help both</a:t>
            </a:r>
            <a:r>
              <a:rPr sz="1200" spc="30">
                <a:latin typeface="Calibri"/>
                <a:cs typeface="Calibri"/>
              </a:rPr>
              <a:t> </a:t>
            </a:r>
            <a:r>
              <a:rPr sz="1200" spc="-5">
                <a:latin typeface="Calibri"/>
                <a:cs typeface="Calibri"/>
              </a:rPr>
              <a:t>suppliers</a:t>
            </a:r>
            <a:endParaRPr sz="1200">
              <a:latin typeface="Calibri"/>
              <a:cs typeface="Calibri"/>
            </a:endParaRPr>
          </a:p>
          <a:p>
            <a:pPr marL="12700">
              <a:lnSpc>
                <a:spcPct val="100000"/>
              </a:lnSpc>
            </a:pPr>
            <a:r>
              <a:rPr sz="1200">
                <a:latin typeface="Calibri"/>
                <a:cs typeface="Calibri"/>
              </a:rPr>
              <a:t>and </a:t>
            </a:r>
            <a:r>
              <a:rPr sz="1200" spc="-10">
                <a:latin typeface="Calibri"/>
                <a:cs typeface="Calibri"/>
              </a:rPr>
              <a:t>buyers </a:t>
            </a:r>
            <a:r>
              <a:rPr sz="1200" spc="-5">
                <a:latin typeface="Calibri"/>
                <a:cs typeface="Calibri"/>
              </a:rPr>
              <a:t>of </a:t>
            </a:r>
            <a:r>
              <a:rPr sz="1200" spc="-10">
                <a:latin typeface="Calibri"/>
                <a:cs typeface="Calibri"/>
              </a:rPr>
              <a:t>workforce </a:t>
            </a:r>
            <a:r>
              <a:rPr sz="1200" spc="-5">
                <a:latin typeface="Calibri"/>
                <a:cs typeface="Calibri"/>
              </a:rPr>
              <a:t>solutions </a:t>
            </a:r>
            <a:r>
              <a:rPr sz="1200" spc="-10">
                <a:latin typeface="Calibri"/>
                <a:cs typeface="Calibri"/>
              </a:rPr>
              <a:t>make better-informed </a:t>
            </a:r>
            <a:r>
              <a:rPr sz="1200">
                <a:latin typeface="Calibri"/>
                <a:cs typeface="Calibri"/>
              </a:rPr>
              <a:t>decisions </a:t>
            </a:r>
            <a:r>
              <a:rPr sz="1200" spc="-5">
                <a:latin typeface="Calibri"/>
                <a:cs typeface="Calibri"/>
              </a:rPr>
              <a:t>that </a:t>
            </a:r>
            <a:r>
              <a:rPr sz="1200" spc="-10">
                <a:latin typeface="Calibri"/>
                <a:cs typeface="Calibri"/>
              </a:rPr>
              <a:t>improve </a:t>
            </a:r>
            <a:r>
              <a:rPr sz="1200" spc="-5">
                <a:latin typeface="Calibri"/>
                <a:cs typeface="Calibri"/>
              </a:rPr>
              <a:t>business results </a:t>
            </a:r>
            <a:r>
              <a:rPr sz="1200">
                <a:latin typeface="Calibri"/>
                <a:cs typeface="Calibri"/>
              </a:rPr>
              <a:t>and </a:t>
            </a:r>
            <a:r>
              <a:rPr sz="1200" spc="-5">
                <a:latin typeface="Calibri"/>
                <a:cs typeface="Calibri"/>
              </a:rPr>
              <a:t>minimize</a:t>
            </a:r>
            <a:r>
              <a:rPr sz="1200" spc="-20">
                <a:latin typeface="Calibri"/>
                <a:cs typeface="Calibri"/>
              </a:rPr>
              <a:t> </a:t>
            </a:r>
            <a:r>
              <a:rPr sz="1200" spc="-5">
                <a:latin typeface="Calibri"/>
                <a:cs typeface="Calibri"/>
              </a:rPr>
              <a:t>risk.</a:t>
            </a:r>
            <a:endParaRPr sz="1200">
              <a:latin typeface="Calibri"/>
              <a:cs typeface="Calibri"/>
            </a:endParaRPr>
          </a:p>
          <a:p>
            <a:pPr marL="12700" marR="311150">
              <a:lnSpc>
                <a:spcPct val="100000"/>
              </a:lnSpc>
            </a:pPr>
            <a:r>
              <a:rPr sz="1200">
                <a:latin typeface="Calibri"/>
                <a:cs typeface="Calibri"/>
              </a:rPr>
              <a:t>As a </a:t>
            </a:r>
            <a:r>
              <a:rPr sz="1200" spc="-5">
                <a:latin typeface="Calibri"/>
                <a:cs typeface="Calibri"/>
              </a:rPr>
              <a:t>division of </a:t>
            </a:r>
            <a:r>
              <a:rPr sz="1200">
                <a:latin typeface="Calibri"/>
                <a:cs typeface="Calibri"/>
              </a:rPr>
              <a:t>the </a:t>
            </a:r>
            <a:r>
              <a:rPr sz="1200" spc="-5">
                <a:latin typeface="Calibri"/>
                <a:cs typeface="Calibri"/>
              </a:rPr>
              <a:t>international business </a:t>
            </a:r>
            <a:r>
              <a:rPr sz="1200">
                <a:latin typeface="Calibri"/>
                <a:cs typeface="Calibri"/>
              </a:rPr>
              <a:t>media </a:t>
            </a:r>
            <a:r>
              <a:rPr sz="1200" spc="-20">
                <a:latin typeface="Calibri"/>
                <a:cs typeface="Calibri"/>
              </a:rPr>
              <a:t>company, </a:t>
            </a:r>
            <a:r>
              <a:rPr sz="1200" spc="-10">
                <a:latin typeface="Calibri"/>
                <a:cs typeface="Calibri"/>
              </a:rPr>
              <a:t>Crain </a:t>
            </a:r>
            <a:r>
              <a:rPr sz="1200" spc="-5">
                <a:latin typeface="Calibri"/>
                <a:cs typeface="Calibri"/>
              </a:rPr>
              <a:t>Communications Inc., </a:t>
            </a:r>
            <a:r>
              <a:rPr sz="1200">
                <a:latin typeface="Calibri"/>
                <a:cs typeface="Calibri"/>
              </a:rPr>
              <a:t>SIA is </a:t>
            </a:r>
            <a:r>
              <a:rPr sz="1200" spc="-5">
                <a:latin typeface="Calibri"/>
                <a:cs typeface="Calibri"/>
              </a:rPr>
              <a:t>headquartered </a:t>
            </a:r>
            <a:r>
              <a:rPr sz="1200">
                <a:latin typeface="Calibri"/>
                <a:cs typeface="Calibri"/>
              </a:rPr>
              <a:t>in </a:t>
            </a:r>
            <a:r>
              <a:rPr sz="1200" spc="-5">
                <a:latin typeface="Calibri"/>
                <a:cs typeface="Calibri"/>
              </a:rPr>
              <a:t>Mountain </a:t>
            </a:r>
            <a:r>
              <a:rPr sz="1200" spc="-25">
                <a:latin typeface="Calibri"/>
                <a:cs typeface="Calibri"/>
              </a:rPr>
              <a:t>View,  </a:t>
            </a:r>
            <a:r>
              <a:rPr sz="1200" spc="-5">
                <a:latin typeface="Calibri"/>
                <a:cs typeface="Calibri"/>
              </a:rPr>
              <a:t>California, with offices </a:t>
            </a:r>
            <a:r>
              <a:rPr sz="1200">
                <a:latin typeface="Calibri"/>
                <a:cs typeface="Calibri"/>
              </a:rPr>
              <a:t>in </a:t>
            </a:r>
            <a:r>
              <a:rPr sz="1200" spc="-5">
                <a:latin typeface="Calibri"/>
                <a:cs typeface="Calibri"/>
              </a:rPr>
              <a:t>London,</a:t>
            </a:r>
            <a:r>
              <a:rPr sz="1200" spc="-65">
                <a:latin typeface="Calibri"/>
                <a:cs typeface="Calibri"/>
              </a:rPr>
              <a:t> </a:t>
            </a:r>
            <a:r>
              <a:rPr sz="1200">
                <a:latin typeface="Calibri"/>
                <a:cs typeface="Calibri"/>
              </a:rPr>
              <a:t>England.</a:t>
            </a:r>
          </a:p>
          <a:p>
            <a:pPr>
              <a:lnSpc>
                <a:spcPct val="100000"/>
              </a:lnSpc>
              <a:spcBef>
                <a:spcPts val="5"/>
              </a:spcBef>
            </a:pPr>
            <a:endParaRPr sz="1500">
              <a:latin typeface="Times New Roman"/>
              <a:cs typeface="Times New Roman"/>
            </a:endParaRPr>
          </a:p>
          <a:p>
            <a:pPr marL="12700">
              <a:lnSpc>
                <a:spcPct val="100000"/>
              </a:lnSpc>
            </a:pPr>
            <a:r>
              <a:rPr sz="1200" spc="-10">
                <a:latin typeface="Calibri"/>
                <a:cs typeface="Calibri"/>
              </a:rPr>
              <a:t>For </a:t>
            </a:r>
            <a:r>
              <a:rPr sz="1200" spc="-5">
                <a:latin typeface="Calibri"/>
                <a:cs typeface="Calibri"/>
              </a:rPr>
              <a:t>more information:</a:t>
            </a:r>
            <a:r>
              <a:rPr sz="1200" spc="-20">
                <a:latin typeface="Calibri"/>
                <a:cs typeface="Calibri"/>
              </a:rPr>
              <a:t> </a:t>
            </a:r>
            <a:r>
              <a:rPr sz="1200" i="1" u="sng" spc="-15">
                <a:solidFill>
                  <a:srgbClr val="0462C1"/>
                </a:solidFill>
                <a:uFill>
                  <a:solidFill>
                    <a:srgbClr val="0462C1"/>
                  </a:solidFill>
                </a:uFill>
                <a:latin typeface="Calibri"/>
                <a:cs typeface="Calibri"/>
                <a:hlinkClick r:id="rId4"/>
              </a:rPr>
              <a:t>www.staffingindustry.com</a:t>
            </a:r>
            <a:endParaRPr sz="1200">
              <a:latin typeface="Calibri"/>
              <a:cs typeface="Calibri"/>
            </a:endParaRPr>
          </a:p>
        </p:txBody>
      </p:sp>
      <p:sp>
        <p:nvSpPr>
          <p:cNvPr id="7" name="object 7"/>
          <p:cNvSpPr txBox="1"/>
          <p:nvPr/>
        </p:nvSpPr>
        <p:spPr>
          <a:xfrm>
            <a:off x="5128998" y="3710127"/>
            <a:ext cx="782955" cy="208279"/>
          </a:xfrm>
          <a:prstGeom prst="rect">
            <a:avLst/>
          </a:prstGeom>
        </p:spPr>
        <p:txBody>
          <a:bodyPr vert="horz" wrap="square" lIns="0" tIns="12700" rIns="0" bIns="0" rtlCol="0">
            <a:spAutoFit/>
          </a:bodyPr>
          <a:lstStyle/>
          <a:p>
            <a:pPr marL="12700">
              <a:lnSpc>
                <a:spcPct val="100000"/>
              </a:lnSpc>
              <a:spcBef>
                <a:spcPts val="100"/>
              </a:spcBef>
            </a:pPr>
            <a:r>
              <a:rPr sz="1200" spc="-5">
                <a:latin typeface="Calibri"/>
                <a:cs typeface="Calibri"/>
              </a:rPr>
              <a:t>@SIA</a:t>
            </a:r>
            <a:r>
              <a:rPr sz="1200">
                <a:latin typeface="Calibri"/>
                <a:cs typeface="Calibri"/>
              </a:rPr>
              <a:t>nal</a:t>
            </a:r>
            <a:r>
              <a:rPr sz="1200" spc="-15">
                <a:latin typeface="Calibri"/>
                <a:cs typeface="Calibri"/>
              </a:rPr>
              <a:t>ys</a:t>
            </a:r>
            <a:r>
              <a:rPr sz="1200">
                <a:latin typeface="Calibri"/>
                <a:cs typeface="Calibri"/>
              </a:rPr>
              <a:t>ts</a:t>
            </a:r>
          </a:p>
        </p:txBody>
      </p:sp>
      <p:sp>
        <p:nvSpPr>
          <p:cNvPr id="8" name="object 8"/>
          <p:cNvSpPr txBox="1"/>
          <p:nvPr/>
        </p:nvSpPr>
        <p:spPr>
          <a:xfrm>
            <a:off x="444500" y="3710127"/>
            <a:ext cx="4467225" cy="391160"/>
          </a:xfrm>
          <a:prstGeom prst="rect">
            <a:avLst/>
          </a:prstGeom>
        </p:spPr>
        <p:txBody>
          <a:bodyPr vert="horz" wrap="square" lIns="0" tIns="12700" rIns="0" bIns="0" rtlCol="0">
            <a:spAutoFit/>
          </a:bodyPr>
          <a:lstStyle/>
          <a:p>
            <a:pPr marL="12700" marR="5080">
              <a:lnSpc>
                <a:spcPct val="100000"/>
              </a:lnSpc>
              <a:spcBef>
                <a:spcPts val="100"/>
              </a:spcBef>
            </a:pPr>
            <a:r>
              <a:rPr sz="1200" spc="-10">
                <a:latin typeface="Calibri"/>
                <a:cs typeface="Calibri"/>
              </a:rPr>
              <a:t>For </a:t>
            </a:r>
            <a:r>
              <a:rPr sz="1200">
                <a:latin typeface="Calibri"/>
                <a:cs typeface="Calibri"/>
              </a:rPr>
              <a:t>global </a:t>
            </a:r>
            <a:r>
              <a:rPr sz="1200" spc="-10">
                <a:latin typeface="Calibri"/>
                <a:cs typeface="Calibri"/>
              </a:rPr>
              <a:t>coverage across </a:t>
            </a:r>
            <a:r>
              <a:rPr sz="1200">
                <a:latin typeface="Calibri"/>
                <a:cs typeface="Calibri"/>
              </a:rPr>
              <a:t>the </a:t>
            </a:r>
            <a:r>
              <a:rPr sz="1200" spc="-10">
                <a:latin typeface="Calibri"/>
                <a:cs typeface="Calibri"/>
              </a:rPr>
              <a:t>workforce </a:t>
            </a:r>
            <a:r>
              <a:rPr sz="1200" spc="-5">
                <a:latin typeface="Calibri"/>
                <a:cs typeface="Calibri"/>
              </a:rPr>
              <a:t>solutions </a:t>
            </a:r>
            <a:r>
              <a:rPr sz="1200" spc="-10">
                <a:latin typeface="Calibri"/>
                <a:cs typeface="Calibri"/>
              </a:rPr>
              <a:t>ecosystem, </a:t>
            </a:r>
            <a:r>
              <a:rPr sz="1200" spc="-5">
                <a:latin typeface="Calibri"/>
                <a:cs typeface="Calibri"/>
              </a:rPr>
              <a:t>follow </a:t>
            </a:r>
            <a:r>
              <a:rPr sz="1200">
                <a:latin typeface="Calibri"/>
                <a:cs typeface="Calibri"/>
              </a:rPr>
              <a:t>us  and </a:t>
            </a:r>
            <a:r>
              <a:rPr sz="1200" spc="-5">
                <a:latin typeface="Calibri"/>
                <a:cs typeface="Calibri"/>
              </a:rPr>
              <a:t>connect</a:t>
            </a:r>
            <a:r>
              <a:rPr sz="1200" spc="-25">
                <a:latin typeface="Calibri"/>
                <a:cs typeface="Calibri"/>
              </a:rPr>
              <a:t> </a:t>
            </a:r>
            <a:r>
              <a:rPr sz="1200">
                <a:latin typeface="Calibri"/>
                <a:cs typeface="Calibri"/>
              </a:rPr>
              <a:t>via</a:t>
            </a:r>
          </a:p>
        </p:txBody>
      </p:sp>
      <p:sp>
        <p:nvSpPr>
          <p:cNvPr id="9" name="object 9"/>
          <p:cNvSpPr/>
          <p:nvPr/>
        </p:nvSpPr>
        <p:spPr>
          <a:xfrm>
            <a:off x="4931664" y="3749170"/>
            <a:ext cx="196596" cy="155186"/>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507236" y="3936491"/>
            <a:ext cx="152400" cy="152400"/>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754123" y="3938015"/>
            <a:ext cx="187451" cy="160019"/>
          </a:xfrm>
          <a:prstGeom prst="rect">
            <a:avLst/>
          </a:prstGeom>
          <a:blipFill>
            <a:blip r:embed="rId7" cstate="print"/>
            <a:stretch>
              <a:fillRect/>
            </a:stretch>
          </a:blipFill>
        </p:spPr>
        <p:txBody>
          <a:bodyPr wrap="square" lIns="0" tIns="0" rIns="0" bIns="0" rtlCol="0"/>
          <a:lstStyle/>
          <a:p>
            <a:endParaRPr/>
          </a:p>
        </p:txBody>
      </p:sp>
      <p:sp>
        <p:nvSpPr>
          <p:cNvPr id="12" name="object 12"/>
          <p:cNvSpPr/>
          <p:nvPr/>
        </p:nvSpPr>
        <p:spPr>
          <a:xfrm>
            <a:off x="1994916" y="3938015"/>
            <a:ext cx="705612" cy="158496"/>
          </a:xfrm>
          <a:prstGeom prst="rect">
            <a:avLst/>
          </a:prstGeom>
          <a:blipFill>
            <a:blip r:embed="rId8" cstate="print"/>
            <a:stretch>
              <a:fillRect/>
            </a:stretch>
          </a:blipFill>
        </p:spPr>
        <p:txBody>
          <a:bodyPr wrap="square" lIns="0" tIns="0" rIns="0" bIns="0" rtlCol="0"/>
          <a:lstStyle/>
          <a:p>
            <a:endParaRPr/>
          </a:p>
        </p:txBody>
      </p:sp>
      <p:sp>
        <p:nvSpPr>
          <p:cNvPr id="13" name="object 13"/>
          <p:cNvSpPr/>
          <p:nvPr/>
        </p:nvSpPr>
        <p:spPr>
          <a:xfrm>
            <a:off x="2788920" y="3938015"/>
            <a:ext cx="164592" cy="164591"/>
          </a:xfrm>
          <a:prstGeom prst="rect">
            <a:avLst/>
          </a:prstGeom>
          <a:blipFill>
            <a:blip r:embed="rId9"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444500" y="525526"/>
            <a:ext cx="4766310" cy="391160"/>
          </a:xfrm>
          <a:prstGeom prst="rect">
            <a:avLst/>
          </a:prstGeom>
        </p:spPr>
        <p:txBody>
          <a:bodyPr vert="horz" wrap="square" lIns="0" tIns="12700" rIns="0" bIns="0" rtlCol="0">
            <a:spAutoFit/>
          </a:bodyPr>
          <a:lstStyle/>
          <a:p>
            <a:pPr marL="12700">
              <a:lnSpc>
                <a:spcPct val="100000"/>
              </a:lnSpc>
              <a:spcBef>
                <a:spcPts val="100"/>
              </a:spcBef>
            </a:pPr>
            <a:r>
              <a:rPr spc="-5"/>
              <a:t>About </a:t>
            </a:r>
            <a:r>
              <a:rPr spc="-10"/>
              <a:t>Staffing Industry Analysts</a:t>
            </a:r>
            <a:r>
              <a:rPr spc="65"/>
              <a:t> </a:t>
            </a:r>
            <a:r>
              <a:rPr spc="-5"/>
              <a:t>(SIA)</a:t>
            </a:r>
          </a:p>
        </p:txBody>
      </p:sp>
      <p:sp>
        <p:nvSpPr>
          <p:cNvPr id="15" name="object 15"/>
          <p:cNvSpPr/>
          <p:nvPr/>
        </p:nvSpPr>
        <p:spPr>
          <a:xfrm>
            <a:off x="0" y="4498847"/>
            <a:ext cx="9144000" cy="645160"/>
          </a:xfrm>
          <a:custGeom>
            <a:avLst/>
            <a:gdLst/>
            <a:ahLst/>
            <a:cxnLst/>
            <a:rect l="l" t="t" r="r" b="b"/>
            <a:pathLst>
              <a:path w="9144000" h="645160">
                <a:moveTo>
                  <a:pt x="9144000" y="644650"/>
                </a:moveTo>
                <a:lnTo>
                  <a:pt x="9144000" y="0"/>
                </a:lnTo>
                <a:lnTo>
                  <a:pt x="0" y="0"/>
                </a:lnTo>
                <a:lnTo>
                  <a:pt x="0" y="644650"/>
                </a:lnTo>
                <a:lnTo>
                  <a:pt x="9144000" y="644650"/>
                </a:lnTo>
                <a:close/>
              </a:path>
            </a:pathLst>
          </a:custGeom>
          <a:solidFill>
            <a:srgbClr val="FFFFFF"/>
          </a:solidFill>
        </p:spPr>
        <p:txBody>
          <a:bodyPr wrap="square" lIns="0" tIns="0" rIns="0" bIns="0" rtlCol="0"/>
          <a:lstStyle/>
          <a:p>
            <a:endParaRPr/>
          </a:p>
        </p:txBody>
      </p:sp>
      <p:sp>
        <p:nvSpPr>
          <p:cNvPr id="16" name="object 16"/>
          <p:cNvSpPr txBox="1"/>
          <p:nvPr/>
        </p:nvSpPr>
        <p:spPr>
          <a:xfrm>
            <a:off x="444500" y="4534915"/>
            <a:ext cx="8202295" cy="421640"/>
          </a:xfrm>
          <a:prstGeom prst="rect">
            <a:avLst/>
          </a:prstGeom>
        </p:spPr>
        <p:txBody>
          <a:bodyPr vert="horz" wrap="square" lIns="0" tIns="12065" rIns="0" bIns="0" rtlCol="0">
            <a:spAutoFit/>
          </a:bodyPr>
          <a:lstStyle/>
          <a:p>
            <a:pPr marL="12700">
              <a:lnSpc>
                <a:spcPct val="100000"/>
              </a:lnSpc>
              <a:spcBef>
                <a:spcPts val="95"/>
              </a:spcBef>
            </a:pPr>
            <a:r>
              <a:rPr sz="700" spc="-5">
                <a:latin typeface="Calibri"/>
                <a:cs typeface="Calibri"/>
              </a:rPr>
              <a:t>PROPRIETARY DATA, DO </a:t>
            </a:r>
            <a:r>
              <a:rPr sz="700" spc="-10">
                <a:latin typeface="Calibri"/>
                <a:cs typeface="Calibri"/>
              </a:rPr>
              <a:t>NOT </a:t>
            </a:r>
            <a:r>
              <a:rPr sz="700" spc="-5">
                <a:latin typeface="Calibri"/>
                <a:cs typeface="Calibri"/>
              </a:rPr>
              <a:t>DISTRIBUTE OUTSIDE </a:t>
            </a:r>
            <a:r>
              <a:rPr sz="700" spc="-10">
                <a:latin typeface="Calibri"/>
                <a:cs typeface="Calibri"/>
              </a:rPr>
              <a:t>YOUR </a:t>
            </a:r>
            <a:r>
              <a:rPr sz="700" spc="-5">
                <a:latin typeface="Calibri"/>
                <a:cs typeface="Calibri"/>
              </a:rPr>
              <a:t>ORGANIZATION. Your </a:t>
            </a:r>
            <a:r>
              <a:rPr sz="700" spc="-10">
                <a:latin typeface="Calibri"/>
                <a:cs typeface="Calibri"/>
              </a:rPr>
              <a:t>company’s </a:t>
            </a:r>
            <a:r>
              <a:rPr sz="700" spc="-5">
                <a:latin typeface="Calibri"/>
                <a:cs typeface="Calibri"/>
              </a:rPr>
              <a:t>use of </a:t>
            </a:r>
            <a:r>
              <a:rPr sz="700" spc="-10">
                <a:latin typeface="Calibri"/>
                <a:cs typeface="Calibri"/>
              </a:rPr>
              <a:t>this </a:t>
            </a:r>
            <a:r>
              <a:rPr sz="700" spc="-5">
                <a:latin typeface="Calibri"/>
                <a:cs typeface="Calibri"/>
              </a:rPr>
              <a:t>report </a:t>
            </a:r>
            <a:r>
              <a:rPr sz="700" spc="-10">
                <a:latin typeface="Calibri"/>
                <a:cs typeface="Calibri"/>
              </a:rPr>
              <a:t>precludes distribution </a:t>
            </a:r>
            <a:r>
              <a:rPr sz="700" spc="-5">
                <a:latin typeface="Calibri"/>
                <a:cs typeface="Calibri"/>
              </a:rPr>
              <a:t>of </a:t>
            </a:r>
            <a:r>
              <a:rPr sz="700" spc="5">
                <a:latin typeface="Calibri"/>
                <a:cs typeface="Calibri"/>
              </a:rPr>
              <a:t>its </a:t>
            </a:r>
            <a:r>
              <a:rPr sz="700" spc="-5">
                <a:latin typeface="Calibri"/>
                <a:cs typeface="Calibri"/>
              </a:rPr>
              <a:t>contents, in </a:t>
            </a:r>
            <a:r>
              <a:rPr sz="700" spc="-10">
                <a:latin typeface="Calibri"/>
                <a:cs typeface="Calibri"/>
              </a:rPr>
              <a:t>whole </a:t>
            </a:r>
            <a:r>
              <a:rPr sz="700" spc="-5">
                <a:latin typeface="Calibri"/>
                <a:cs typeface="Calibri"/>
              </a:rPr>
              <a:t>or in </a:t>
            </a:r>
            <a:r>
              <a:rPr sz="700" spc="-10">
                <a:latin typeface="Calibri"/>
                <a:cs typeface="Calibri"/>
              </a:rPr>
              <a:t>part, to </a:t>
            </a:r>
            <a:r>
              <a:rPr sz="700" spc="-5">
                <a:latin typeface="Calibri"/>
                <a:cs typeface="Calibri"/>
              </a:rPr>
              <a:t>other companies or </a:t>
            </a:r>
            <a:r>
              <a:rPr sz="700" spc="-10">
                <a:latin typeface="Calibri"/>
                <a:cs typeface="Calibri"/>
              </a:rPr>
              <a:t>individuals outside </a:t>
            </a:r>
            <a:r>
              <a:rPr sz="700" spc="-5">
                <a:latin typeface="Calibri"/>
                <a:cs typeface="Calibri"/>
              </a:rPr>
              <a:t>your</a:t>
            </a:r>
            <a:r>
              <a:rPr sz="700" spc="-105">
                <a:latin typeface="Calibri"/>
                <a:cs typeface="Calibri"/>
              </a:rPr>
              <a:t> </a:t>
            </a:r>
            <a:r>
              <a:rPr sz="700" spc="-5">
                <a:latin typeface="Calibri"/>
                <a:cs typeface="Calibri"/>
              </a:rPr>
              <a:t>organization</a:t>
            </a:r>
            <a:endParaRPr sz="700">
              <a:latin typeface="Calibri"/>
              <a:cs typeface="Calibri"/>
            </a:endParaRPr>
          </a:p>
          <a:p>
            <a:pPr marL="12700">
              <a:lnSpc>
                <a:spcPct val="100000"/>
              </a:lnSpc>
              <a:spcBef>
                <a:spcPts val="5"/>
              </a:spcBef>
            </a:pPr>
            <a:r>
              <a:rPr sz="700" spc="-5">
                <a:latin typeface="Calibri"/>
                <a:cs typeface="Calibri"/>
              </a:rPr>
              <a:t>in </a:t>
            </a:r>
            <a:r>
              <a:rPr sz="700" spc="-10">
                <a:latin typeface="Calibri"/>
                <a:cs typeface="Calibri"/>
              </a:rPr>
              <a:t>any </a:t>
            </a:r>
            <a:r>
              <a:rPr sz="700" spc="-5">
                <a:latin typeface="Calibri"/>
                <a:cs typeface="Calibri"/>
              </a:rPr>
              <a:t>form – electronic, </a:t>
            </a:r>
            <a:r>
              <a:rPr sz="700" spc="-10">
                <a:latin typeface="Calibri"/>
                <a:cs typeface="Calibri"/>
              </a:rPr>
              <a:t>written </a:t>
            </a:r>
            <a:r>
              <a:rPr sz="700" spc="-5">
                <a:latin typeface="Calibri"/>
                <a:cs typeface="Calibri"/>
              </a:rPr>
              <a:t>or verbal – </a:t>
            </a:r>
            <a:r>
              <a:rPr sz="700" spc="-10">
                <a:latin typeface="Calibri"/>
                <a:cs typeface="Calibri"/>
              </a:rPr>
              <a:t>without the </a:t>
            </a:r>
            <a:r>
              <a:rPr sz="700" spc="-5">
                <a:latin typeface="Calibri"/>
                <a:cs typeface="Calibri"/>
              </a:rPr>
              <a:t>express </a:t>
            </a:r>
            <a:r>
              <a:rPr sz="700" spc="-10">
                <a:latin typeface="Calibri"/>
                <a:cs typeface="Calibri"/>
              </a:rPr>
              <a:t>written </a:t>
            </a:r>
            <a:r>
              <a:rPr sz="700" spc="-5">
                <a:latin typeface="Calibri"/>
                <a:cs typeface="Calibri"/>
              </a:rPr>
              <a:t>permission of Staffing </a:t>
            </a:r>
            <a:r>
              <a:rPr sz="700" spc="-10">
                <a:latin typeface="Calibri"/>
                <a:cs typeface="Calibri"/>
              </a:rPr>
              <a:t>Industry </a:t>
            </a:r>
            <a:r>
              <a:rPr sz="700" spc="-5">
                <a:latin typeface="Calibri"/>
                <a:cs typeface="Calibri"/>
              </a:rPr>
              <a:t>Analysts. It is </a:t>
            </a:r>
            <a:r>
              <a:rPr sz="700" spc="-10">
                <a:latin typeface="Calibri"/>
                <a:cs typeface="Calibri"/>
              </a:rPr>
              <a:t>your </a:t>
            </a:r>
            <a:r>
              <a:rPr sz="700" spc="-5">
                <a:latin typeface="Calibri"/>
                <a:cs typeface="Calibri"/>
              </a:rPr>
              <a:t>organization’s </a:t>
            </a:r>
            <a:r>
              <a:rPr sz="700" spc="-10">
                <a:latin typeface="Calibri"/>
                <a:cs typeface="Calibri"/>
              </a:rPr>
              <a:t>responsibility </a:t>
            </a:r>
            <a:r>
              <a:rPr sz="700" spc="-5">
                <a:latin typeface="Calibri"/>
                <a:cs typeface="Calibri"/>
              </a:rPr>
              <a:t>to </a:t>
            </a:r>
            <a:r>
              <a:rPr sz="700" spc="-10">
                <a:latin typeface="Calibri"/>
                <a:cs typeface="Calibri"/>
              </a:rPr>
              <a:t>maintain and </a:t>
            </a:r>
            <a:r>
              <a:rPr sz="700" spc="-5">
                <a:latin typeface="Calibri"/>
                <a:cs typeface="Calibri"/>
              </a:rPr>
              <a:t>protect </a:t>
            </a:r>
            <a:r>
              <a:rPr sz="700" spc="-10">
                <a:latin typeface="Calibri"/>
                <a:cs typeface="Calibri"/>
              </a:rPr>
              <a:t>the </a:t>
            </a:r>
            <a:r>
              <a:rPr sz="700" spc="-5">
                <a:latin typeface="Calibri"/>
                <a:cs typeface="Calibri"/>
              </a:rPr>
              <a:t>confidentiality of </a:t>
            </a:r>
            <a:r>
              <a:rPr sz="700" spc="-10">
                <a:latin typeface="Calibri"/>
                <a:cs typeface="Calibri"/>
              </a:rPr>
              <a:t>this </a:t>
            </a:r>
            <a:r>
              <a:rPr sz="700" spc="-5">
                <a:latin typeface="Calibri"/>
                <a:cs typeface="Calibri"/>
              </a:rPr>
              <a:t>report.</a:t>
            </a:r>
            <a:endParaRPr sz="700">
              <a:latin typeface="Calibri"/>
              <a:cs typeface="Calibri"/>
            </a:endParaRPr>
          </a:p>
          <a:p>
            <a:pPr marL="12700">
              <a:lnSpc>
                <a:spcPct val="100000"/>
              </a:lnSpc>
              <a:spcBef>
                <a:spcPts val="600"/>
              </a:spcBef>
            </a:pPr>
            <a:r>
              <a:rPr sz="700" spc="-5">
                <a:latin typeface="Calibri"/>
                <a:cs typeface="Calibri"/>
              </a:rPr>
              <a:t>Staffing </a:t>
            </a:r>
            <a:r>
              <a:rPr sz="700" spc="-10">
                <a:latin typeface="Calibri"/>
                <a:cs typeface="Calibri"/>
              </a:rPr>
              <a:t>Industry </a:t>
            </a:r>
            <a:r>
              <a:rPr sz="700" spc="-5">
                <a:latin typeface="Calibri"/>
                <a:cs typeface="Calibri"/>
              </a:rPr>
              <a:t>Analysts | </a:t>
            </a:r>
            <a:r>
              <a:rPr sz="700" spc="-10">
                <a:latin typeface="Calibri"/>
                <a:cs typeface="Calibri"/>
              </a:rPr>
              <a:t>1975 </a:t>
            </a:r>
            <a:r>
              <a:rPr sz="700" spc="-5">
                <a:latin typeface="Calibri"/>
                <a:cs typeface="Calibri"/>
              </a:rPr>
              <a:t>W. El </a:t>
            </a:r>
            <a:r>
              <a:rPr sz="700" spc="-10">
                <a:latin typeface="Calibri"/>
                <a:cs typeface="Calibri"/>
              </a:rPr>
              <a:t>Camino </a:t>
            </a:r>
            <a:r>
              <a:rPr sz="700" spc="-5">
                <a:latin typeface="Calibri"/>
                <a:cs typeface="Calibri"/>
              </a:rPr>
              <a:t>Real, Ste. </a:t>
            </a:r>
            <a:r>
              <a:rPr sz="700" spc="-10">
                <a:latin typeface="Calibri"/>
                <a:cs typeface="Calibri"/>
              </a:rPr>
              <a:t>304 </a:t>
            </a:r>
            <a:r>
              <a:rPr sz="700" spc="-5">
                <a:latin typeface="Calibri"/>
                <a:cs typeface="Calibri"/>
              </a:rPr>
              <a:t>| </a:t>
            </a:r>
            <a:r>
              <a:rPr sz="700" spc="-10">
                <a:latin typeface="Calibri"/>
                <a:cs typeface="Calibri"/>
              </a:rPr>
              <a:t>Mountain </a:t>
            </a:r>
            <a:r>
              <a:rPr sz="700" spc="-5">
                <a:latin typeface="Calibri"/>
                <a:cs typeface="Calibri"/>
              </a:rPr>
              <a:t>View, CA </a:t>
            </a:r>
            <a:r>
              <a:rPr sz="700" spc="-10">
                <a:latin typeface="Calibri"/>
                <a:cs typeface="Calibri"/>
              </a:rPr>
              <a:t>94040 </a:t>
            </a:r>
            <a:r>
              <a:rPr sz="700" spc="-5">
                <a:latin typeface="Calibri"/>
                <a:cs typeface="Calibri"/>
              </a:rPr>
              <a:t>| </a:t>
            </a:r>
            <a:r>
              <a:rPr sz="700" spc="-10">
                <a:latin typeface="Calibri"/>
                <a:cs typeface="Calibri"/>
              </a:rPr>
              <a:t>800.950.9496</a:t>
            </a:r>
            <a:r>
              <a:rPr sz="700" spc="30">
                <a:latin typeface="Calibri"/>
                <a:cs typeface="Calibri"/>
              </a:rPr>
              <a:t> </a:t>
            </a:r>
            <a:r>
              <a:rPr sz="700" spc="-5">
                <a:latin typeface="Calibri"/>
                <a:cs typeface="Calibri"/>
              </a:rPr>
              <a:t>| </a:t>
            </a:r>
            <a:r>
              <a:rPr sz="700" spc="-5">
                <a:latin typeface="Calibri"/>
                <a:cs typeface="Calibri"/>
                <a:hlinkClick r:id="rId4"/>
              </a:rPr>
              <a:t>www.staffingindustry.com</a:t>
            </a:r>
            <a:endParaRPr sz="70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nike.com logo">
            <a:extLst>
              <a:ext uri="{FF2B5EF4-FFF2-40B4-BE49-F238E27FC236}">
                <a16:creationId xmlns:a16="http://schemas.microsoft.com/office/drawing/2014/main" id="{BDF96EA7-AEF6-44B8-B544-40165CDFF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894" y="1971796"/>
            <a:ext cx="431992" cy="431992"/>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http://foodfetepress.files.wordpress.com/2011/02/genmills_logo-ashx.jpg">
            <a:extLst>
              <a:ext uri="{FF2B5EF4-FFF2-40B4-BE49-F238E27FC236}">
                <a16:creationId xmlns:a16="http://schemas.microsoft.com/office/drawing/2014/main" id="{82F0B67F-E0AD-2F40-9936-8156E2F9F8B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2626" y="2675270"/>
            <a:ext cx="977265" cy="568582"/>
          </a:xfrm>
          <a:prstGeom prst="rect">
            <a:avLst/>
          </a:prstGeom>
          <a:noFill/>
          <a:ln>
            <a:noFill/>
          </a:ln>
        </p:spPr>
      </p:pic>
      <p:pic>
        <p:nvPicPr>
          <p:cNvPr id="4098" name="Picture 2" descr="Image result for philips logo">
            <a:extLst>
              <a:ext uri="{FF2B5EF4-FFF2-40B4-BE49-F238E27FC236}">
                <a16:creationId xmlns:a16="http://schemas.microsoft.com/office/drawing/2014/main" id="{6961BFF2-C77A-4DDF-83CD-EB53B95D52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9217" y="930574"/>
            <a:ext cx="575859" cy="66480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B1586D19-7362-46AA-867A-D3C9BBA5C929}"/>
              </a:ext>
            </a:extLst>
          </p:cNvPr>
          <p:cNvPicPr>
            <a:picLocks noChangeAspect="1"/>
          </p:cNvPicPr>
          <p:nvPr/>
        </p:nvPicPr>
        <p:blipFill>
          <a:blip r:embed="rId6"/>
          <a:stretch>
            <a:fillRect/>
          </a:stretch>
        </p:blipFill>
        <p:spPr>
          <a:xfrm>
            <a:off x="8244307" y="1673372"/>
            <a:ext cx="714488" cy="714488"/>
          </a:xfrm>
          <a:prstGeom prst="rect">
            <a:avLst/>
          </a:prstGeom>
        </p:spPr>
      </p:pic>
      <p:sp>
        <p:nvSpPr>
          <p:cNvPr id="92" name="AutoShape 8" descr="Image result for citizens bank">
            <a:extLst>
              <a:ext uri="{FF2B5EF4-FFF2-40B4-BE49-F238E27FC236}">
                <a16:creationId xmlns:a16="http://schemas.microsoft.com/office/drawing/2014/main" id="{1FBAE910-4941-4553-8253-83E8DE5D02E2}"/>
              </a:ext>
            </a:extLst>
          </p:cNvPr>
          <p:cNvSpPr>
            <a:spLocks noChangeAspect="1" noChangeArrowheads="1"/>
          </p:cNvSpPr>
          <p:nvPr/>
        </p:nvSpPr>
        <p:spPr bwMode="auto">
          <a:xfrm>
            <a:off x="8452565" y="2154795"/>
            <a:ext cx="136716" cy="1367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766"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6" descr="See the source image">
            <a:extLst>
              <a:ext uri="{FF2B5EF4-FFF2-40B4-BE49-F238E27FC236}">
                <a16:creationId xmlns:a16="http://schemas.microsoft.com/office/drawing/2014/main" id="{E1D3BD37-5B30-E540-BD32-8A329B93B7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6091" y="1445200"/>
            <a:ext cx="721716" cy="4957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careerleak.com/images/stories/progessive%20insurance%20careers.jpg">
            <a:extLst>
              <a:ext uri="{FF2B5EF4-FFF2-40B4-BE49-F238E27FC236}">
                <a16:creationId xmlns:a16="http://schemas.microsoft.com/office/drawing/2014/main" id="{79562E58-FEF2-864C-A549-C3E89C0F464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861" y="1910493"/>
            <a:ext cx="758020" cy="199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a:extLst>
              <a:ext uri="{FF2B5EF4-FFF2-40B4-BE49-F238E27FC236}">
                <a16:creationId xmlns:a16="http://schemas.microsoft.com/office/drawing/2014/main" id="{14D6776C-DB70-2E44-AD78-A117F6BC69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69334" y="3176725"/>
            <a:ext cx="1083599" cy="382718"/>
          </a:xfrm>
          <a:prstGeom prst="rect">
            <a:avLst/>
          </a:prstGeom>
        </p:spPr>
      </p:pic>
      <p:pic>
        <p:nvPicPr>
          <p:cNvPr id="11" name="Picture 4" descr="http://www.techjournal.org/wp-content/uploads/2011/04/T-Rowe-Price-01.jpg">
            <a:extLst>
              <a:ext uri="{FF2B5EF4-FFF2-40B4-BE49-F238E27FC236}">
                <a16:creationId xmlns:a16="http://schemas.microsoft.com/office/drawing/2014/main" id="{293EBEBC-FF83-2942-B5F7-66BFC34D9CF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80393" y="3062596"/>
            <a:ext cx="768705" cy="26904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cdn.gottabemobile.com/wp-content/uploads/2013/10/US-Cellular.jpg">
            <a:extLst>
              <a:ext uri="{FF2B5EF4-FFF2-40B4-BE49-F238E27FC236}">
                <a16:creationId xmlns:a16="http://schemas.microsoft.com/office/drawing/2014/main" id="{A0FA540F-891A-E241-91AE-53EC427711D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481560" y="2383263"/>
            <a:ext cx="925091" cy="233383"/>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a:extLst>
              <a:ext uri="{FF2B5EF4-FFF2-40B4-BE49-F238E27FC236}">
                <a16:creationId xmlns:a16="http://schemas.microsoft.com/office/drawing/2014/main" id="{171A0C1E-B33C-6D4E-B578-5D058E66A02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t="17955" b="22195"/>
          <a:stretch>
            <a:fillRect/>
          </a:stretch>
        </p:blipFill>
        <p:spPr bwMode="auto">
          <a:xfrm>
            <a:off x="192515" y="2681499"/>
            <a:ext cx="744825" cy="3353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34">
            <a:extLst>
              <a:ext uri="{FF2B5EF4-FFF2-40B4-BE49-F238E27FC236}">
                <a16:creationId xmlns:a16="http://schemas.microsoft.com/office/drawing/2014/main" id="{1862C68C-05C9-1A4B-8EAE-BE5F172728E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8846" r="9848" b="7017"/>
          <a:stretch/>
        </p:blipFill>
        <p:spPr bwMode="auto">
          <a:xfrm>
            <a:off x="198781" y="2272196"/>
            <a:ext cx="691553" cy="263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1" descr="Bank of America">
            <a:extLst>
              <a:ext uri="{FF2B5EF4-FFF2-40B4-BE49-F238E27FC236}">
                <a16:creationId xmlns:a16="http://schemas.microsoft.com/office/drawing/2014/main" id="{4E789DD2-C490-8049-B44B-4D4E7F8D355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2" t="21938" r="17227" b="22917"/>
          <a:stretch>
            <a:fillRect/>
          </a:stretch>
        </p:blipFill>
        <p:spPr bwMode="auto">
          <a:xfrm>
            <a:off x="1954536" y="2349647"/>
            <a:ext cx="1135846" cy="2018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35" descr="Go to www.shell.us">
            <a:hlinkClick r:id="rId15"/>
            <a:extLst>
              <a:ext uri="{FF2B5EF4-FFF2-40B4-BE49-F238E27FC236}">
                <a16:creationId xmlns:a16="http://schemas.microsoft.com/office/drawing/2014/main" id="{2A3F0FDE-9CC6-7A45-8E12-DDD5FF40A2A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75663" y="2561839"/>
            <a:ext cx="322197" cy="296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38" descr="Thomson Reuters logo">
            <a:extLst>
              <a:ext uri="{FF2B5EF4-FFF2-40B4-BE49-F238E27FC236}">
                <a16:creationId xmlns:a16="http://schemas.microsoft.com/office/drawing/2014/main" id="{CD147534-77A7-924A-9BB4-7FBAB3299EF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9396" y="3209704"/>
            <a:ext cx="968364" cy="215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38">
            <a:extLst>
              <a:ext uri="{FF2B5EF4-FFF2-40B4-BE49-F238E27FC236}">
                <a16:creationId xmlns:a16="http://schemas.microsoft.com/office/drawing/2014/main" id="{9C7AD600-1BBC-264D-A2E3-144F07BCC23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76205" y="2881119"/>
            <a:ext cx="406662" cy="2048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5">
            <a:extLst>
              <a:ext uri="{FF2B5EF4-FFF2-40B4-BE49-F238E27FC236}">
                <a16:creationId xmlns:a16="http://schemas.microsoft.com/office/drawing/2014/main" id="{1694AE34-0F01-6847-9012-CDFDE3DA9E3A}"/>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78081" y="3614875"/>
            <a:ext cx="899536" cy="1876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
            <a:extLst>
              <a:ext uri="{FF2B5EF4-FFF2-40B4-BE49-F238E27FC236}">
                <a16:creationId xmlns:a16="http://schemas.microsoft.com/office/drawing/2014/main" id="{0CBDCCC1-4F32-2E4C-BF1C-08AFE0C0A4EC}"/>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261343" y="3858685"/>
            <a:ext cx="261665" cy="31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5">
            <a:extLst>
              <a:ext uri="{FF2B5EF4-FFF2-40B4-BE49-F238E27FC236}">
                <a16:creationId xmlns:a16="http://schemas.microsoft.com/office/drawing/2014/main" id="{49A171A7-606C-7440-9E8F-EE0B6CF0CD4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p:blipFill>
        <p:spPr bwMode="auto">
          <a:xfrm>
            <a:off x="3414729" y="2285860"/>
            <a:ext cx="873135" cy="1946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 descr="http://images.all-free-download.com/images/graphiclarge/cuna_mutual_group_63370.jpg">
            <a:extLst>
              <a:ext uri="{FF2B5EF4-FFF2-40B4-BE49-F238E27FC236}">
                <a16:creationId xmlns:a16="http://schemas.microsoft.com/office/drawing/2014/main" id="{91FCA790-7B61-5B41-90FF-A13F9ABEE71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l="4686" t="42267" r="3123" b="42078"/>
          <a:stretch>
            <a:fillRect/>
          </a:stretch>
        </p:blipFill>
        <p:spPr bwMode="auto">
          <a:xfrm>
            <a:off x="1674737" y="3530871"/>
            <a:ext cx="1315338" cy="22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 descr="http://smartgridcc.org/wp-content/uploads/2012/01/southern_california_edison.jpg">
            <a:extLst>
              <a:ext uri="{FF2B5EF4-FFF2-40B4-BE49-F238E27FC236}">
                <a16:creationId xmlns:a16="http://schemas.microsoft.com/office/drawing/2014/main" id="{82B123A1-1BEA-F348-A118-43427740E34B}"/>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73847" y="3872464"/>
            <a:ext cx="652547" cy="334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 descr="http://www.stepsdrama.com/images/client/Lloydsbg.jpg">
            <a:extLst>
              <a:ext uri="{FF2B5EF4-FFF2-40B4-BE49-F238E27FC236}">
                <a16:creationId xmlns:a16="http://schemas.microsoft.com/office/drawing/2014/main" id="{C6AB9274-5CDB-FD45-A1C4-24ABC7E970C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688244" y="2970460"/>
            <a:ext cx="698627" cy="475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4" descr="Home">
            <a:extLst>
              <a:ext uri="{FF2B5EF4-FFF2-40B4-BE49-F238E27FC236}">
                <a16:creationId xmlns:a16="http://schemas.microsoft.com/office/drawing/2014/main" id="{0938F70D-22CE-0E4F-B639-3526A10F3FE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385904" y="2915801"/>
            <a:ext cx="718072" cy="373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 descr="http://www.lbausa.com/wp-content/uploads/union-bank.jpg">
            <a:extLst>
              <a:ext uri="{FF2B5EF4-FFF2-40B4-BE49-F238E27FC236}">
                <a16:creationId xmlns:a16="http://schemas.microsoft.com/office/drawing/2014/main" id="{BED90624-07B0-CA4F-A02B-17FAB49D335C}"/>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t="32036" r="-1187" b="35896"/>
          <a:stretch>
            <a:fillRect/>
          </a:stretch>
        </p:blipFill>
        <p:spPr bwMode="auto">
          <a:xfrm>
            <a:off x="1061087" y="1832341"/>
            <a:ext cx="882789" cy="201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8" descr="http://www.timmonsgis.com/images/sized/images/uploads/vita-780x430-780x430.jpg">
            <a:extLst>
              <a:ext uri="{FF2B5EF4-FFF2-40B4-BE49-F238E27FC236}">
                <a16:creationId xmlns:a16="http://schemas.microsoft.com/office/drawing/2014/main" id="{B514F127-072C-2946-B5AC-CB27E3FB7356}"/>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l="24616" t="31628" r="34358" b="33023"/>
          <a:stretch/>
        </p:blipFill>
        <p:spPr bwMode="auto">
          <a:xfrm>
            <a:off x="181980" y="3931102"/>
            <a:ext cx="517528" cy="245827"/>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http://cdn2.insidermonkey.com/blog/wp-content/uploads/2013/07/Delta.jpg">
            <a:extLst>
              <a:ext uri="{FF2B5EF4-FFF2-40B4-BE49-F238E27FC236}">
                <a16:creationId xmlns:a16="http://schemas.microsoft.com/office/drawing/2014/main" id="{5E56249E-D91A-AA44-B304-D080C2705150}"/>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t="36961" r="883" b="40358"/>
          <a:stretch>
            <a:fillRect/>
          </a:stretch>
        </p:blipFill>
        <p:spPr bwMode="auto">
          <a:xfrm>
            <a:off x="1050950" y="2194662"/>
            <a:ext cx="776471" cy="177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2" descr="http://upload.wikimedia.org/wikipedia/en/d/d8/Caterpillar_logo.png">
            <a:extLst>
              <a:ext uri="{FF2B5EF4-FFF2-40B4-BE49-F238E27FC236}">
                <a16:creationId xmlns:a16="http://schemas.microsoft.com/office/drawing/2014/main" id="{93732F95-BB90-FC49-8989-1D21BA0B1837}"/>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622691" y="2061988"/>
            <a:ext cx="322634" cy="322634"/>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http://www.langfinancial.com/files/lincoln-financial-logo-color.jpg">
            <a:extLst>
              <a:ext uri="{FF2B5EF4-FFF2-40B4-BE49-F238E27FC236}">
                <a16:creationId xmlns:a16="http://schemas.microsoft.com/office/drawing/2014/main" id="{B5D88988-818A-3647-ABF6-6D6A849440AC}"/>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07847" y="1559041"/>
            <a:ext cx="605690" cy="226207"/>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6" descr="Anthem Home">
            <a:extLst>
              <a:ext uri="{FF2B5EF4-FFF2-40B4-BE49-F238E27FC236}">
                <a16:creationId xmlns:a16="http://schemas.microsoft.com/office/drawing/2014/main" id="{B450975A-7D18-264C-9C8C-48BFCAF67DA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466313" y="1180512"/>
            <a:ext cx="659092" cy="177782"/>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http://4.bp.blogspot.com/-vrcAT_6_qls/TZCaEzu0_FI/AAAAAAAAApM/DoCMo9-0o84/s1600/adobe2.jpg">
            <a:extLst>
              <a:ext uri="{FF2B5EF4-FFF2-40B4-BE49-F238E27FC236}">
                <a16:creationId xmlns:a16="http://schemas.microsoft.com/office/drawing/2014/main" id="{8FE389DD-F77E-BC46-9502-739190654BF5}"/>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932515" y="1078539"/>
            <a:ext cx="294068" cy="360782"/>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2" descr="Edward Jones">
            <a:extLst>
              <a:ext uri="{FF2B5EF4-FFF2-40B4-BE49-F238E27FC236}">
                <a16:creationId xmlns:a16="http://schemas.microsoft.com/office/drawing/2014/main" id="{EFE5D3E1-C01E-3F43-82AA-9B1B0A39CBD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060614" y="2019337"/>
            <a:ext cx="771953" cy="176633"/>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2" descr="http://tse3.mm.bing.net/th?id=OIP.M9de9e7bd471d052a03bee641aa84b2ccH0&amp;pid=15.1">
            <a:extLst>
              <a:ext uri="{FF2B5EF4-FFF2-40B4-BE49-F238E27FC236}">
                <a16:creationId xmlns:a16="http://schemas.microsoft.com/office/drawing/2014/main" id="{2E78E6C9-4167-3E47-BE55-37DCA63231B8}"/>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899093" y="1523310"/>
            <a:ext cx="473267" cy="494920"/>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6" descr="https://pbs.twimg.com/profile_images/1276044683/Menasha_Twitter_Icon4_400x400.jpg">
            <a:extLst>
              <a:ext uri="{FF2B5EF4-FFF2-40B4-BE49-F238E27FC236}">
                <a16:creationId xmlns:a16="http://schemas.microsoft.com/office/drawing/2014/main" id="{346F5524-6964-1F46-9729-0F2EF54DCE91}"/>
              </a:ext>
            </a:extLst>
          </p:cNvPr>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l="-1" t="21715" r="1798" b="21142"/>
          <a:stretch/>
        </p:blipFill>
        <p:spPr bwMode="auto">
          <a:xfrm>
            <a:off x="7400146" y="3018445"/>
            <a:ext cx="472651" cy="275030"/>
          </a:xfrm>
          <a:prstGeom prst="rect">
            <a:avLst/>
          </a:prstGeom>
          <a:noFill/>
          <a:extLst>
            <a:ext uri="{909E8E84-426E-40dd-AFC4-6F175D3DCCD1}">
              <a14:hiddenFill xmlns:a14="http://schemas.microsoft.com/office/drawing/2010/main" xmlns="">
                <a:solidFill>
                  <a:srgbClr val="FFFFFF"/>
                </a:solidFill>
              </a14:hiddenFill>
            </a:ext>
          </a:extLst>
        </p:spPr>
      </p:pic>
      <p:pic>
        <p:nvPicPr>
          <p:cNvPr id="51" name="Picture 2" descr="Image result for glaxosmithkline">
            <a:extLst>
              <a:ext uri="{FF2B5EF4-FFF2-40B4-BE49-F238E27FC236}">
                <a16:creationId xmlns:a16="http://schemas.microsoft.com/office/drawing/2014/main" id="{ACAA7682-324F-9E4D-90DC-7C720A63BB29}"/>
              </a:ext>
            </a:extLst>
          </p:cNvPr>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l="19763" t="29013" r="19654" b="28032"/>
          <a:stretch/>
        </p:blipFill>
        <p:spPr bwMode="auto">
          <a:xfrm>
            <a:off x="4306258" y="3875558"/>
            <a:ext cx="864314" cy="303806"/>
          </a:xfrm>
          <a:prstGeom prst="rect">
            <a:avLst/>
          </a:prstGeom>
          <a:noFill/>
          <a:extLst>
            <a:ext uri="{909E8E84-426E-40dd-AFC4-6F175D3DCCD1}">
              <a14:hiddenFill xmlns:a14="http://schemas.microsoft.com/office/drawing/2010/main" xmlns="">
                <a:solidFill>
                  <a:srgbClr val="FFFFFF"/>
                </a:solidFill>
              </a14:hiddenFill>
            </a:ext>
          </a:extLst>
        </p:spPr>
      </p:pic>
      <p:pic>
        <p:nvPicPr>
          <p:cNvPr id="53" name="Picture 2" descr="Home">
            <a:extLst>
              <a:ext uri="{FF2B5EF4-FFF2-40B4-BE49-F238E27FC236}">
                <a16:creationId xmlns:a16="http://schemas.microsoft.com/office/drawing/2014/main" id="{3873B8B2-D1F3-4B4C-B8C8-FA0DFAF9C0A5}"/>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r="43860" b="21432"/>
          <a:stretch/>
        </p:blipFill>
        <p:spPr bwMode="auto">
          <a:xfrm>
            <a:off x="6327373" y="1096129"/>
            <a:ext cx="639132" cy="271897"/>
          </a:xfrm>
          <a:prstGeom prst="rect">
            <a:avLst/>
          </a:prstGeom>
          <a:noFill/>
          <a:extLst>
            <a:ext uri="{909E8E84-426E-40dd-AFC4-6F175D3DCCD1}">
              <a14:hiddenFill xmlns:a14="http://schemas.microsoft.com/office/drawing/2010/main" xmlns="">
                <a:solidFill>
                  <a:srgbClr val="FFFFFF"/>
                </a:solidFill>
              </a14:hiddenFill>
            </a:ext>
          </a:extLst>
        </p:spPr>
      </p:pic>
      <p:pic>
        <p:nvPicPr>
          <p:cNvPr id="59" name="Picture 58" descr="2000px-TheHomeDepot.svg.png">
            <a:extLst>
              <a:ext uri="{FF2B5EF4-FFF2-40B4-BE49-F238E27FC236}">
                <a16:creationId xmlns:a16="http://schemas.microsoft.com/office/drawing/2014/main" id="{DC29C84E-E4AB-5C43-A8BF-AE4DDD6636F7}"/>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119077" y="1082510"/>
            <a:ext cx="337007" cy="337007"/>
          </a:xfrm>
          <a:prstGeom prst="rect">
            <a:avLst/>
          </a:prstGeom>
        </p:spPr>
      </p:pic>
      <p:pic>
        <p:nvPicPr>
          <p:cNvPr id="60" name="Picture 59" descr="corning.jpg">
            <a:extLst>
              <a:ext uri="{FF2B5EF4-FFF2-40B4-BE49-F238E27FC236}">
                <a16:creationId xmlns:a16="http://schemas.microsoft.com/office/drawing/2014/main" id="{11469642-95D7-9244-821E-73CD800F34CA}"/>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6997495" y="3458093"/>
            <a:ext cx="807539" cy="118440"/>
          </a:xfrm>
          <a:prstGeom prst="rect">
            <a:avLst/>
          </a:prstGeom>
        </p:spPr>
      </p:pic>
      <p:pic>
        <p:nvPicPr>
          <p:cNvPr id="61" name="Picture 60">
            <a:extLst>
              <a:ext uri="{FF2B5EF4-FFF2-40B4-BE49-F238E27FC236}">
                <a16:creationId xmlns:a16="http://schemas.microsoft.com/office/drawing/2014/main" id="{02AF08D9-6BD5-D247-AC39-88250C89120D}"/>
              </a:ext>
            </a:extLst>
          </p:cNvPr>
          <p:cNvPicPr>
            <a:picLocks noChangeAspect="1"/>
          </p:cNvPicPr>
          <p:nvPr/>
        </p:nvPicPr>
        <p:blipFill>
          <a:blip r:embed="rId40"/>
          <a:stretch>
            <a:fillRect/>
          </a:stretch>
        </p:blipFill>
        <p:spPr>
          <a:xfrm>
            <a:off x="1017033" y="2522376"/>
            <a:ext cx="697134" cy="165918"/>
          </a:xfrm>
          <a:prstGeom prst="rect">
            <a:avLst/>
          </a:prstGeom>
        </p:spPr>
      </p:pic>
      <p:pic>
        <p:nvPicPr>
          <p:cNvPr id="62" name="Picture 61">
            <a:extLst>
              <a:ext uri="{FF2B5EF4-FFF2-40B4-BE49-F238E27FC236}">
                <a16:creationId xmlns:a16="http://schemas.microsoft.com/office/drawing/2014/main" id="{4AC2986C-291C-6940-9D35-7B7CC2B92D5B}"/>
              </a:ext>
            </a:extLst>
          </p:cNvPr>
          <p:cNvPicPr>
            <a:picLocks noChangeAspect="1"/>
          </p:cNvPicPr>
          <p:nvPr/>
        </p:nvPicPr>
        <p:blipFill>
          <a:blip r:embed="rId41"/>
          <a:stretch>
            <a:fillRect/>
          </a:stretch>
        </p:blipFill>
        <p:spPr>
          <a:xfrm>
            <a:off x="1001678" y="1469357"/>
            <a:ext cx="910408" cy="244947"/>
          </a:xfrm>
          <a:prstGeom prst="rect">
            <a:avLst/>
          </a:prstGeom>
        </p:spPr>
      </p:pic>
      <p:pic>
        <p:nvPicPr>
          <p:cNvPr id="63" name="Picture 62">
            <a:extLst>
              <a:ext uri="{FF2B5EF4-FFF2-40B4-BE49-F238E27FC236}">
                <a16:creationId xmlns:a16="http://schemas.microsoft.com/office/drawing/2014/main" id="{6392F307-FC0B-4146-BC0A-BA4E4A1D0A06}"/>
              </a:ext>
            </a:extLst>
          </p:cNvPr>
          <p:cNvPicPr>
            <a:picLocks noChangeAspect="1"/>
          </p:cNvPicPr>
          <p:nvPr/>
        </p:nvPicPr>
        <p:blipFill>
          <a:blip r:embed="rId42"/>
          <a:stretch>
            <a:fillRect/>
          </a:stretch>
        </p:blipFill>
        <p:spPr>
          <a:xfrm>
            <a:off x="5237559" y="1544036"/>
            <a:ext cx="443981" cy="319666"/>
          </a:xfrm>
          <a:prstGeom prst="rect">
            <a:avLst/>
          </a:prstGeom>
        </p:spPr>
      </p:pic>
      <p:pic>
        <p:nvPicPr>
          <p:cNvPr id="67" name="Picture 2">
            <a:extLst>
              <a:ext uri="{FF2B5EF4-FFF2-40B4-BE49-F238E27FC236}">
                <a16:creationId xmlns:a16="http://schemas.microsoft.com/office/drawing/2014/main" id="{A1FE610C-6C54-554E-A9CD-3329E7D8242F}"/>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3601256" y="1937830"/>
            <a:ext cx="404003" cy="209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 name="Picture 67" descr="http://customerservicehelpline.co.uk/wp-content/uploads/2017/01/Nationwide-logo.png">
            <a:extLst>
              <a:ext uri="{FF2B5EF4-FFF2-40B4-BE49-F238E27FC236}">
                <a16:creationId xmlns:a16="http://schemas.microsoft.com/office/drawing/2014/main" id="{5D519BA0-4FC8-D342-B442-68F8765BB351}"/>
              </a:ext>
            </a:extLst>
          </p:cNvPr>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6426238" y="2499010"/>
            <a:ext cx="933818" cy="211721"/>
          </a:xfrm>
          <a:prstGeom prst="rect">
            <a:avLst/>
          </a:prstGeom>
          <a:noFill/>
          <a:ln>
            <a:noFill/>
          </a:ln>
        </p:spPr>
      </p:pic>
      <p:pic>
        <p:nvPicPr>
          <p:cNvPr id="70" name="Picture 69" descr="http://www.airr.com.au/media/catalog/product/n/e/nestle_1.jpg">
            <a:extLst>
              <a:ext uri="{FF2B5EF4-FFF2-40B4-BE49-F238E27FC236}">
                <a16:creationId xmlns:a16="http://schemas.microsoft.com/office/drawing/2014/main" id="{62A62858-4725-F544-8225-C9C71D0FD2AE}"/>
              </a:ext>
            </a:extLst>
          </p:cNvPr>
          <p:cNvPicPr/>
          <p:nvPr/>
        </p:nvPicPr>
        <p:blipFill>
          <a:blip r:embed="rId45">
            <a:extLst>
              <a:ext uri="{28A0092B-C50C-407E-A947-70E740481C1C}">
                <a14:useLocalDpi xmlns:a14="http://schemas.microsoft.com/office/drawing/2010/main" val="0"/>
              </a:ext>
            </a:extLst>
          </a:blip>
          <a:srcRect/>
          <a:stretch>
            <a:fillRect/>
          </a:stretch>
        </p:blipFill>
        <p:spPr bwMode="auto">
          <a:xfrm>
            <a:off x="5345179" y="2032403"/>
            <a:ext cx="703095" cy="211848"/>
          </a:xfrm>
          <a:prstGeom prst="rect">
            <a:avLst/>
          </a:prstGeom>
          <a:noFill/>
          <a:ln>
            <a:noFill/>
          </a:ln>
        </p:spPr>
      </p:pic>
      <p:pic>
        <p:nvPicPr>
          <p:cNvPr id="76" name="Picture 75">
            <a:extLst>
              <a:ext uri="{FF2B5EF4-FFF2-40B4-BE49-F238E27FC236}">
                <a16:creationId xmlns:a16="http://schemas.microsoft.com/office/drawing/2014/main" id="{8AF152D6-C995-B549-8043-844B2904D49C}"/>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985828" y="2648149"/>
            <a:ext cx="776644" cy="225857"/>
          </a:xfrm>
          <a:prstGeom prst="rect">
            <a:avLst/>
          </a:prstGeom>
        </p:spPr>
      </p:pic>
      <p:pic>
        <p:nvPicPr>
          <p:cNvPr id="77" name="Picture 76">
            <a:extLst>
              <a:ext uri="{FF2B5EF4-FFF2-40B4-BE49-F238E27FC236}">
                <a16:creationId xmlns:a16="http://schemas.microsoft.com/office/drawing/2014/main" id="{5744B939-33F3-F048-BAF2-CCBD8090E830}"/>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2788260" y="1071885"/>
            <a:ext cx="487528" cy="377021"/>
          </a:xfrm>
          <a:prstGeom prst="rect">
            <a:avLst/>
          </a:prstGeom>
        </p:spPr>
      </p:pic>
      <p:pic>
        <p:nvPicPr>
          <p:cNvPr id="80" name="Picture 79">
            <a:extLst>
              <a:ext uri="{FF2B5EF4-FFF2-40B4-BE49-F238E27FC236}">
                <a16:creationId xmlns:a16="http://schemas.microsoft.com/office/drawing/2014/main" id="{1748238E-9181-AF46-ACB4-54F409E8C0AC}"/>
              </a:ext>
            </a:extLst>
          </p:cNvPr>
          <p:cNvPicPr>
            <a:picLocks noChangeAspect="1"/>
          </p:cNvPicPr>
          <p:nvPr/>
        </p:nvPicPr>
        <p:blipFill>
          <a:blip r:embed="rId48"/>
          <a:stretch>
            <a:fillRect/>
          </a:stretch>
        </p:blipFill>
        <p:spPr>
          <a:xfrm>
            <a:off x="7746403" y="1544036"/>
            <a:ext cx="1197572" cy="233633"/>
          </a:xfrm>
          <a:prstGeom prst="rect">
            <a:avLst/>
          </a:prstGeom>
        </p:spPr>
      </p:pic>
      <p:pic>
        <p:nvPicPr>
          <p:cNvPr id="81" name="Picture 8" descr="See the source image">
            <a:extLst>
              <a:ext uri="{FF2B5EF4-FFF2-40B4-BE49-F238E27FC236}">
                <a16:creationId xmlns:a16="http://schemas.microsoft.com/office/drawing/2014/main" id="{DD645418-1C7D-3843-BC20-B215EADB1E85}"/>
              </a:ext>
            </a:extLst>
          </p:cNvPr>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207847" y="1153459"/>
            <a:ext cx="605690" cy="20116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4937D3FD-480E-4246-964F-72FF9F5E6CB9}"/>
              </a:ext>
            </a:extLst>
          </p:cNvPr>
          <p:cNvPicPr>
            <a:picLocks noChangeAspect="1"/>
          </p:cNvPicPr>
          <p:nvPr/>
        </p:nvPicPr>
        <p:blipFill rotWithShape="1">
          <a:blip r:embed="rId50">
            <a:extLst>
              <a:ext uri="{28A0092B-C50C-407E-A947-70E740481C1C}">
                <a14:useLocalDpi xmlns:a14="http://schemas.microsoft.com/office/drawing/2010/main" val="0"/>
              </a:ext>
            </a:extLst>
          </a:blip>
          <a:srcRect l="-1" t="33576" r="-3200" b="39355"/>
          <a:stretch/>
        </p:blipFill>
        <p:spPr>
          <a:xfrm>
            <a:off x="6527550" y="1583424"/>
            <a:ext cx="1048610" cy="275031"/>
          </a:xfrm>
          <a:prstGeom prst="rect">
            <a:avLst/>
          </a:prstGeom>
        </p:spPr>
      </p:pic>
      <p:pic>
        <p:nvPicPr>
          <p:cNvPr id="84" name="Picture 83" descr="http://tse1.mm.bing.net/th?&amp;id=OIP.M6eeb88a09cc55ffdfdd7f3aa5804e06cH0&amp;w=300&amp;h=114&amp;c=0&amp;pid=1.9&amp;rs=0&amp;p=0">
            <a:extLst>
              <a:ext uri="{FF2B5EF4-FFF2-40B4-BE49-F238E27FC236}">
                <a16:creationId xmlns:a16="http://schemas.microsoft.com/office/drawing/2014/main" id="{7B95A1E2-1FD7-D545-8ACC-79CF0BE1AEF0}"/>
              </a:ext>
            </a:extLst>
          </p:cNvPr>
          <p:cNvPicPr/>
          <p:nvPr/>
        </p:nvPicPr>
        <p:blipFill rotWithShape="1">
          <a:blip r:embed="rId51">
            <a:extLst>
              <a:ext uri="{28A0092B-C50C-407E-A947-70E740481C1C}">
                <a14:useLocalDpi xmlns:a14="http://schemas.microsoft.com/office/drawing/2010/main" val="0"/>
              </a:ext>
            </a:extLst>
          </a:blip>
          <a:srcRect b="41284"/>
          <a:stretch/>
        </p:blipFill>
        <p:spPr bwMode="auto">
          <a:xfrm>
            <a:off x="3447156" y="1209844"/>
            <a:ext cx="628937" cy="161866"/>
          </a:xfrm>
          <a:prstGeom prst="rect">
            <a:avLst/>
          </a:prstGeom>
          <a:noFill/>
          <a:ln>
            <a:noFill/>
          </a:ln>
          <a:extLst>
            <a:ext uri="{53640926-AAD7-44D8-BBD7-CCE9431645EC}">
              <a14:shadowObscured xmlns:a14="http://schemas.microsoft.com/office/drawing/2010/main"/>
            </a:ext>
          </a:extLst>
        </p:spPr>
      </p:pic>
      <p:pic>
        <p:nvPicPr>
          <p:cNvPr id="86" name="Picture 85">
            <a:extLst>
              <a:ext uri="{FF2B5EF4-FFF2-40B4-BE49-F238E27FC236}">
                <a16:creationId xmlns:a16="http://schemas.microsoft.com/office/drawing/2014/main" id="{75638A4A-8A46-BB43-93A9-4BF18D88586D}"/>
              </a:ext>
            </a:extLst>
          </p:cNvPr>
          <p:cNvPicPr>
            <a:picLocks noChangeAspect="1"/>
          </p:cNvPicPr>
          <p:nvPr/>
        </p:nvPicPr>
        <p:blipFill>
          <a:blip r:embed="rId52"/>
          <a:stretch>
            <a:fillRect/>
          </a:stretch>
        </p:blipFill>
        <p:spPr>
          <a:xfrm>
            <a:off x="1578539" y="2705181"/>
            <a:ext cx="767614" cy="398140"/>
          </a:xfrm>
          <a:prstGeom prst="rect">
            <a:avLst/>
          </a:prstGeom>
        </p:spPr>
      </p:pic>
      <p:pic>
        <p:nvPicPr>
          <p:cNvPr id="88" name="Picture 87">
            <a:extLst>
              <a:ext uri="{FF2B5EF4-FFF2-40B4-BE49-F238E27FC236}">
                <a16:creationId xmlns:a16="http://schemas.microsoft.com/office/drawing/2014/main" id="{114A4091-8550-7E40-A892-D702B59D04A9}"/>
              </a:ext>
            </a:extLst>
          </p:cNvPr>
          <p:cNvPicPr>
            <a:picLocks noChangeAspect="1"/>
          </p:cNvPicPr>
          <p:nvPr/>
        </p:nvPicPr>
        <p:blipFill>
          <a:blip r:embed="rId53"/>
          <a:stretch>
            <a:fillRect/>
          </a:stretch>
        </p:blipFill>
        <p:spPr>
          <a:xfrm>
            <a:off x="1619268" y="3129960"/>
            <a:ext cx="794870" cy="327032"/>
          </a:xfrm>
          <a:prstGeom prst="rect">
            <a:avLst/>
          </a:prstGeom>
        </p:spPr>
      </p:pic>
      <p:pic>
        <p:nvPicPr>
          <p:cNvPr id="1030" name="Picture 6" descr="Image result for deloitte">
            <a:extLst>
              <a:ext uri="{FF2B5EF4-FFF2-40B4-BE49-F238E27FC236}">
                <a16:creationId xmlns:a16="http://schemas.microsoft.com/office/drawing/2014/main" id="{BBFD6467-8FF9-484F-AD49-8BBCC867D24A}"/>
              </a:ext>
            </a:extLst>
          </p:cNvPr>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5023934" y="2789884"/>
            <a:ext cx="659292" cy="1227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50DA9EA-4281-49FD-B5EC-3D0DE487221C}"/>
              </a:ext>
            </a:extLst>
          </p:cNvPr>
          <p:cNvPicPr>
            <a:picLocks noChangeAspect="1"/>
          </p:cNvPicPr>
          <p:nvPr/>
        </p:nvPicPr>
        <p:blipFill>
          <a:blip r:embed="rId55"/>
          <a:stretch>
            <a:fillRect/>
          </a:stretch>
        </p:blipFill>
        <p:spPr>
          <a:xfrm>
            <a:off x="1783556" y="3924841"/>
            <a:ext cx="1079724" cy="298378"/>
          </a:xfrm>
          <a:prstGeom prst="rect">
            <a:avLst/>
          </a:prstGeom>
        </p:spPr>
      </p:pic>
      <p:pic>
        <p:nvPicPr>
          <p:cNvPr id="34" name="Picture 33">
            <a:extLst>
              <a:ext uri="{FF2B5EF4-FFF2-40B4-BE49-F238E27FC236}">
                <a16:creationId xmlns:a16="http://schemas.microsoft.com/office/drawing/2014/main" id="{83766174-E053-4A25-AC1C-857CE999B2B1}"/>
              </a:ext>
            </a:extLst>
          </p:cNvPr>
          <p:cNvPicPr>
            <a:picLocks noChangeAspect="1"/>
          </p:cNvPicPr>
          <p:nvPr/>
        </p:nvPicPr>
        <p:blipFill>
          <a:blip r:embed="rId56">
            <a:extLst>
              <a:ext uri="{28A0092B-C50C-407E-A947-70E740481C1C}">
                <a14:useLocalDpi xmlns:a14="http://schemas.microsoft.com/office/drawing/2010/main" val="0"/>
              </a:ext>
            </a:extLst>
          </a:blip>
          <a:srcRect/>
          <a:stretch/>
        </p:blipFill>
        <p:spPr>
          <a:xfrm>
            <a:off x="6322613" y="2019336"/>
            <a:ext cx="232552" cy="232552"/>
          </a:xfrm>
          <a:prstGeom prst="rect">
            <a:avLst/>
          </a:prstGeom>
        </p:spPr>
      </p:pic>
      <p:pic>
        <p:nvPicPr>
          <p:cNvPr id="1028" name="Picture 4" descr="Image result for accenture">
            <a:extLst>
              <a:ext uri="{FF2B5EF4-FFF2-40B4-BE49-F238E27FC236}">
                <a16:creationId xmlns:a16="http://schemas.microsoft.com/office/drawing/2014/main" id="{58924191-D5A5-4A54-A606-CB335FC8DC3C}"/>
              </a:ext>
            </a:extLst>
          </p:cNvPr>
          <p:cNvPicPr>
            <a:picLocks noChangeAspect="1" noChangeArrowheads="1"/>
          </p:cNvPicPr>
          <p:nvPr/>
        </p:nvPicPr>
        <p:blipFill rotWithShape="1">
          <a:blip r:embed="rId57">
            <a:extLst>
              <a:ext uri="{28A0092B-C50C-407E-A947-70E740481C1C}">
                <a14:useLocalDpi xmlns:a14="http://schemas.microsoft.com/office/drawing/2010/main" val="0"/>
              </a:ext>
            </a:extLst>
          </a:blip>
          <a:srcRect l="20270" t="30756" r="18269" b="41164"/>
          <a:stretch/>
        </p:blipFill>
        <p:spPr bwMode="auto">
          <a:xfrm>
            <a:off x="1050950" y="1109806"/>
            <a:ext cx="793729" cy="2418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oogle">
            <a:extLst>
              <a:ext uri="{FF2B5EF4-FFF2-40B4-BE49-F238E27FC236}">
                <a16:creationId xmlns:a16="http://schemas.microsoft.com/office/drawing/2014/main" id="{4912310B-A2B8-4C04-9693-C6C0F9C6AF99}"/>
              </a:ext>
            </a:extLst>
          </p:cNvPr>
          <p:cNvPicPr>
            <a:picLocks noChangeAspect="1" noChangeArrowheads="1"/>
          </p:cNvPicPr>
          <p:nvPr/>
        </p:nvPicPr>
        <p:blipFill rotWithShape="1">
          <a:blip r:embed="rId58">
            <a:extLst>
              <a:ext uri="{28A0092B-C50C-407E-A947-70E740481C1C}">
                <a14:useLocalDpi xmlns:a14="http://schemas.microsoft.com/office/drawing/2010/main" val="0"/>
              </a:ext>
            </a:extLst>
          </a:blip>
          <a:srcRect l="27387" t="20236" r="28630" b="53015"/>
          <a:stretch/>
        </p:blipFill>
        <p:spPr bwMode="auto">
          <a:xfrm>
            <a:off x="2036729" y="1594697"/>
            <a:ext cx="713896" cy="244216"/>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0" descr="Image result for citizens bank">
            <a:extLst>
              <a:ext uri="{FF2B5EF4-FFF2-40B4-BE49-F238E27FC236}">
                <a16:creationId xmlns:a16="http://schemas.microsoft.com/office/drawing/2014/main" id="{4AE75A10-6833-4918-B024-F2A259043DCF}"/>
              </a:ext>
            </a:extLst>
          </p:cNvPr>
          <p:cNvPicPr>
            <a:picLocks noChangeAspect="1" noChangeArrowheads="1"/>
          </p:cNvPicPr>
          <p:nvPr/>
        </p:nvPicPr>
        <p:blipFill rotWithShape="1">
          <a:blip r:embed="rId59">
            <a:extLst>
              <a:ext uri="{28A0092B-C50C-407E-A947-70E740481C1C}">
                <a14:useLocalDpi xmlns:a14="http://schemas.microsoft.com/office/drawing/2010/main" val="0"/>
              </a:ext>
            </a:extLst>
          </a:blip>
          <a:srcRect l="1" t="30113" r="-3603" b="25074"/>
          <a:stretch/>
        </p:blipFill>
        <p:spPr bwMode="auto">
          <a:xfrm>
            <a:off x="7754944" y="1147816"/>
            <a:ext cx="1307919" cy="27891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descr="Image result for Farmers Logo">
            <a:extLst>
              <a:ext uri="{FF2B5EF4-FFF2-40B4-BE49-F238E27FC236}">
                <a16:creationId xmlns:a16="http://schemas.microsoft.com/office/drawing/2014/main" id="{793CF70E-FFDD-4629-BF14-35FCB7EE7D78}"/>
              </a:ext>
            </a:extLst>
          </p:cNvPr>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4661097" y="3085826"/>
            <a:ext cx="959009" cy="1914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9" descr="A close up of a logo&#10;&#10;Description generated with very high confidence">
            <a:extLst>
              <a:ext uri="{FF2B5EF4-FFF2-40B4-BE49-F238E27FC236}">
                <a16:creationId xmlns:a16="http://schemas.microsoft.com/office/drawing/2014/main" id="{5D8EBB4F-7EFE-44BC-A7CA-D8AB07489190}"/>
              </a:ext>
            </a:extLst>
          </p:cNvPr>
          <p:cNvPicPr>
            <a:picLocks noChangeAspect="1"/>
          </p:cNvPicPr>
          <p:nvPr/>
        </p:nvPicPr>
        <p:blipFill rotWithShape="1">
          <a:blip r:embed="rId61"/>
          <a:srcRect l="-1" r="73927"/>
          <a:stretch/>
        </p:blipFill>
        <p:spPr>
          <a:xfrm>
            <a:off x="5716239" y="3499671"/>
            <a:ext cx="1028700" cy="171095"/>
          </a:xfrm>
          <a:prstGeom prst="rect">
            <a:avLst/>
          </a:prstGeom>
        </p:spPr>
      </p:pic>
      <p:sp>
        <p:nvSpPr>
          <p:cNvPr id="91" name="Title 1">
            <a:extLst>
              <a:ext uri="{FF2B5EF4-FFF2-40B4-BE49-F238E27FC236}">
                <a16:creationId xmlns:a16="http://schemas.microsoft.com/office/drawing/2014/main" id="{F89C9E74-BB17-4740-8DC9-4D0A6A20FC3F}"/>
              </a:ext>
            </a:extLst>
          </p:cNvPr>
          <p:cNvSpPr txBox="1">
            <a:spLocks/>
          </p:cNvSpPr>
          <p:nvPr/>
        </p:nvSpPr>
        <p:spPr bwMode="auto">
          <a:xfrm>
            <a:off x="189396" y="285717"/>
            <a:ext cx="3249709"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rtl="0" eaLnBrk="0" fontAlgn="base" hangingPunct="0">
              <a:spcBef>
                <a:spcPct val="0"/>
              </a:spcBef>
              <a:spcAft>
                <a:spcPct val="0"/>
              </a:spcAft>
              <a:defRPr sz="3600">
                <a:solidFill>
                  <a:srgbClr val="415560"/>
                </a:solidFill>
                <a:latin typeface="+mj-lt"/>
                <a:ea typeface="+mj-ea"/>
                <a:cs typeface="+mj-cs"/>
              </a:defRPr>
            </a:lvl1pPr>
            <a:lvl2pPr algn="l" rtl="0" eaLnBrk="0" fontAlgn="base" hangingPunct="0">
              <a:spcBef>
                <a:spcPct val="0"/>
              </a:spcBef>
              <a:spcAft>
                <a:spcPct val="0"/>
              </a:spcAft>
              <a:defRPr sz="3600">
                <a:solidFill>
                  <a:srgbClr val="174A67"/>
                </a:solidFill>
                <a:latin typeface="Calibri Bold" pitchFamily="-16" charset="0"/>
                <a:ea typeface="ヒラギノ角ゴ Pro W3" charset="-128"/>
                <a:cs typeface="ヒラギノ角ゴ Pro W3" charset="-128"/>
              </a:defRPr>
            </a:lvl2pPr>
            <a:lvl3pPr algn="l" rtl="0" eaLnBrk="0" fontAlgn="base" hangingPunct="0">
              <a:spcBef>
                <a:spcPct val="0"/>
              </a:spcBef>
              <a:spcAft>
                <a:spcPct val="0"/>
              </a:spcAft>
              <a:defRPr sz="3600">
                <a:solidFill>
                  <a:srgbClr val="174A67"/>
                </a:solidFill>
                <a:latin typeface="Calibri Bold" pitchFamily="-16" charset="0"/>
                <a:ea typeface="ヒラギノ角ゴ Pro W3" charset="-128"/>
                <a:cs typeface="ヒラギノ角ゴ Pro W3" charset="-128"/>
              </a:defRPr>
            </a:lvl3pPr>
            <a:lvl4pPr algn="l" rtl="0" eaLnBrk="0" fontAlgn="base" hangingPunct="0">
              <a:spcBef>
                <a:spcPct val="0"/>
              </a:spcBef>
              <a:spcAft>
                <a:spcPct val="0"/>
              </a:spcAft>
              <a:defRPr sz="3600">
                <a:solidFill>
                  <a:srgbClr val="174A67"/>
                </a:solidFill>
                <a:latin typeface="Calibri Bold" pitchFamily="-16" charset="0"/>
                <a:ea typeface="ヒラギノ角ゴ Pro W3" charset="-128"/>
                <a:cs typeface="ヒラギノ角ゴ Pro W3" charset="-128"/>
              </a:defRPr>
            </a:lvl4pPr>
            <a:lvl5pPr algn="l" rtl="0" eaLnBrk="0" fontAlgn="base" hangingPunct="0">
              <a:spcBef>
                <a:spcPct val="0"/>
              </a:spcBef>
              <a:spcAft>
                <a:spcPct val="0"/>
              </a:spcAft>
              <a:defRPr sz="3600">
                <a:solidFill>
                  <a:srgbClr val="174A67"/>
                </a:solidFill>
                <a:latin typeface="Calibri Bold" pitchFamily="-16" charset="0"/>
                <a:ea typeface="ヒラギノ角ゴ Pro W3" charset="-128"/>
                <a:cs typeface="ヒラギノ角ゴ Pro W3" charset="-128"/>
              </a:defRPr>
            </a:lvl5pPr>
            <a:lvl6pPr marL="457200" algn="l" rtl="0" fontAlgn="base">
              <a:spcBef>
                <a:spcPct val="0"/>
              </a:spcBef>
              <a:spcAft>
                <a:spcPct val="0"/>
              </a:spcAft>
              <a:defRPr sz="2800">
                <a:solidFill>
                  <a:srgbClr val="594E35"/>
                </a:solidFill>
                <a:latin typeface="Calibri Bold" pitchFamily="-16" charset="0"/>
                <a:ea typeface="ヒラギノ角ゴ Pro W3" charset="-128"/>
                <a:cs typeface="ヒラギノ角ゴ Pro W3" charset="-128"/>
              </a:defRPr>
            </a:lvl6pPr>
            <a:lvl7pPr marL="914400" algn="l" rtl="0" fontAlgn="base">
              <a:spcBef>
                <a:spcPct val="0"/>
              </a:spcBef>
              <a:spcAft>
                <a:spcPct val="0"/>
              </a:spcAft>
              <a:defRPr sz="2800">
                <a:solidFill>
                  <a:srgbClr val="594E35"/>
                </a:solidFill>
                <a:latin typeface="Calibri Bold" pitchFamily="-16" charset="0"/>
                <a:ea typeface="ヒラギノ角ゴ Pro W3" charset="-128"/>
                <a:cs typeface="ヒラギノ角ゴ Pro W3" charset="-128"/>
              </a:defRPr>
            </a:lvl7pPr>
            <a:lvl8pPr marL="1371600" algn="l" rtl="0" fontAlgn="base">
              <a:spcBef>
                <a:spcPct val="0"/>
              </a:spcBef>
              <a:spcAft>
                <a:spcPct val="0"/>
              </a:spcAft>
              <a:defRPr sz="2800">
                <a:solidFill>
                  <a:srgbClr val="594E35"/>
                </a:solidFill>
                <a:latin typeface="Calibri Bold" pitchFamily="-16" charset="0"/>
                <a:ea typeface="ヒラギノ角ゴ Pro W3" charset="-128"/>
                <a:cs typeface="ヒラギノ角ゴ Pro W3" charset="-128"/>
              </a:defRPr>
            </a:lvl8pPr>
            <a:lvl9pPr marL="1828800" algn="l" rtl="0" fontAlgn="base">
              <a:spcBef>
                <a:spcPct val="0"/>
              </a:spcBef>
              <a:spcAft>
                <a:spcPct val="0"/>
              </a:spcAft>
              <a:defRPr sz="2800">
                <a:solidFill>
                  <a:srgbClr val="594E35"/>
                </a:solidFill>
                <a:latin typeface="Calibri Bold" pitchFamily="-16" charset="0"/>
                <a:ea typeface="ヒラギノ角ゴ Pro W3" charset="-128"/>
                <a:cs typeface="ヒラギノ角ゴ Pro W3" charset="-128"/>
              </a:defRPr>
            </a:lvl9pPr>
          </a:lstStyle>
          <a:p>
            <a:pPr marL="0" marR="0" lvl="0" indent="0" algn="l" defTabSz="685783"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Calibri" panose="020F0502020204030204"/>
                <a:ea typeface="+mj-ea"/>
                <a:cs typeface="+mj-cs"/>
              </a:rPr>
              <a:t>CWS Council (partial list)</a:t>
            </a:r>
          </a:p>
        </p:txBody>
      </p:sp>
      <p:pic>
        <p:nvPicPr>
          <p:cNvPr id="44" name="Picture 6" descr="Image result for merck logo">
            <a:extLst>
              <a:ext uri="{FF2B5EF4-FFF2-40B4-BE49-F238E27FC236}">
                <a16:creationId xmlns:a16="http://schemas.microsoft.com/office/drawing/2014/main" id="{4AC5C464-4BFE-4BAA-9EA6-1366F9CD970F}"/>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8082624" y="2641226"/>
            <a:ext cx="920099" cy="30434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Image result for hp logo">
            <a:extLst>
              <a:ext uri="{FF2B5EF4-FFF2-40B4-BE49-F238E27FC236}">
                <a16:creationId xmlns:a16="http://schemas.microsoft.com/office/drawing/2014/main" id="{DBEB4BE0-7438-4FEC-A6C4-99C9FF6B3FD4}"/>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1211017" y="3406234"/>
            <a:ext cx="304184" cy="30418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result for dtcc.com logo">
            <a:extLst>
              <a:ext uri="{FF2B5EF4-FFF2-40B4-BE49-F238E27FC236}">
                <a16:creationId xmlns:a16="http://schemas.microsoft.com/office/drawing/2014/main" id="{E5AC21B9-48D9-420A-BC69-61B98E15FA01}"/>
              </a:ext>
            </a:extLst>
          </p:cNvPr>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4324090" y="1096129"/>
            <a:ext cx="337007" cy="33700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Image result for grab logo">
            <a:extLst>
              <a:ext uri="{FF2B5EF4-FFF2-40B4-BE49-F238E27FC236}">
                <a16:creationId xmlns:a16="http://schemas.microsoft.com/office/drawing/2014/main" id="{5FD0466F-51ED-45DD-B1FD-58B57D6A7562}"/>
              </a:ext>
            </a:extLst>
          </p:cNvPr>
          <p:cNvPicPr/>
          <p:nvPr/>
        </p:nvPicPr>
        <p:blipFill>
          <a:blip r:embed="rId65" cstate="print">
            <a:extLst>
              <a:ext uri="{28A0092B-C50C-407E-A947-70E740481C1C}">
                <a14:useLocalDpi xmlns:a14="http://schemas.microsoft.com/office/drawing/2010/main" val="0"/>
              </a:ext>
            </a:extLst>
          </a:blip>
          <a:srcRect/>
          <a:stretch>
            <a:fillRect/>
          </a:stretch>
        </p:blipFill>
        <p:spPr bwMode="auto">
          <a:xfrm>
            <a:off x="3146196" y="2629928"/>
            <a:ext cx="545103" cy="186433"/>
          </a:xfrm>
          <a:prstGeom prst="rect">
            <a:avLst/>
          </a:prstGeom>
          <a:noFill/>
          <a:ln>
            <a:noFill/>
          </a:ln>
        </p:spPr>
      </p:pic>
      <p:pic>
        <p:nvPicPr>
          <p:cNvPr id="50" name="Picture 49">
            <a:extLst>
              <a:ext uri="{FF2B5EF4-FFF2-40B4-BE49-F238E27FC236}">
                <a16:creationId xmlns:a16="http://schemas.microsoft.com/office/drawing/2014/main" id="{51AC5E90-926B-234B-8BE8-D73A16DE7F3C}"/>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8079135" y="3531695"/>
            <a:ext cx="864246" cy="165935"/>
          </a:xfrm>
          <a:prstGeom prst="rect">
            <a:avLst/>
          </a:prstGeom>
        </p:spPr>
      </p:pic>
      <p:pic>
        <p:nvPicPr>
          <p:cNvPr id="57" name="Picture 56">
            <a:extLst>
              <a:ext uri="{FF2B5EF4-FFF2-40B4-BE49-F238E27FC236}">
                <a16:creationId xmlns:a16="http://schemas.microsoft.com/office/drawing/2014/main" id="{EDB63D1F-B009-0E4C-A5CD-094B4E1DAEE6}"/>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6824308" y="1996440"/>
            <a:ext cx="489817" cy="333348"/>
          </a:xfrm>
          <a:prstGeom prst="rect">
            <a:avLst/>
          </a:prstGeom>
        </p:spPr>
      </p:pic>
      <p:pic>
        <p:nvPicPr>
          <p:cNvPr id="75" name="Picture 74">
            <a:extLst>
              <a:ext uri="{FF2B5EF4-FFF2-40B4-BE49-F238E27FC236}">
                <a16:creationId xmlns:a16="http://schemas.microsoft.com/office/drawing/2014/main" id="{34EF4B83-95F2-F544-AFC0-BD9952B29CE9}"/>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5406651" y="3931102"/>
            <a:ext cx="614042" cy="198203"/>
          </a:xfrm>
          <a:prstGeom prst="rect">
            <a:avLst/>
          </a:prstGeom>
        </p:spPr>
      </p:pic>
      <p:pic>
        <p:nvPicPr>
          <p:cNvPr id="58" name="Picture 57">
            <a:extLst>
              <a:ext uri="{FF2B5EF4-FFF2-40B4-BE49-F238E27FC236}">
                <a16:creationId xmlns:a16="http://schemas.microsoft.com/office/drawing/2014/main" id="{C5FEFC14-2D9D-4849-B42E-F03E1126D5AB}"/>
              </a:ext>
            </a:extLst>
          </p:cNvPr>
          <p:cNvPicPr>
            <a:picLocks noChangeAspect="1"/>
          </p:cNvPicPr>
          <p:nvPr/>
        </p:nvPicPr>
        <p:blipFill>
          <a:blip r:embed="rId69"/>
          <a:stretch>
            <a:fillRect/>
          </a:stretch>
        </p:blipFill>
        <p:spPr>
          <a:xfrm>
            <a:off x="8452566" y="3995685"/>
            <a:ext cx="449965" cy="238171"/>
          </a:xfrm>
          <a:prstGeom prst="rect">
            <a:avLst/>
          </a:prstGeom>
        </p:spPr>
      </p:pic>
      <p:pic>
        <p:nvPicPr>
          <p:cNvPr id="93" name="Picture 2" descr="Image result for bt logo">
            <a:extLst>
              <a:ext uri="{FF2B5EF4-FFF2-40B4-BE49-F238E27FC236}">
                <a16:creationId xmlns:a16="http://schemas.microsoft.com/office/drawing/2014/main" id="{DA21A77C-0813-45DD-814D-C4A1C954DB0F}"/>
              </a:ext>
            </a:extLst>
          </p:cNvPr>
          <p:cNvPicPr>
            <a:picLocks noChangeAspect="1" noChangeArrowheads="1"/>
          </p:cNvPicPr>
          <p:nvPr/>
        </p:nvPicPr>
        <p:blipFill>
          <a:blip r:embed="rId70">
            <a:extLst>
              <a:ext uri="{28A0092B-C50C-407E-A947-70E740481C1C}">
                <a14:useLocalDpi xmlns:a14="http://schemas.microsoft.com/office/drawing/2010/main" val="0"/>
              </a:ext>
            </a:extLst>
          </a:blip>
          <a:srcRect/>
          <a:stretch>
            <a:fillRect/>
          </a:stretch>
        </p:blipFill>
        <p:spPr bwMode="auto">
          <a:xfrm>
            <a:off x="4024252" y="1763277"/>
            <a:ext cx="767151" cy="51212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a:extLst>
              <a:ext uri="{FF2B5EF4-FFF2-40B4-BE49-F238E27FC236}">
                <a16:creationId xmlns:a16="http://schemas.microsoft.com/office/drawing/2014/main" id="{A95D0BD4-58F5-4B4D-82DB-3FF2403C7F44}"/>
              </a:ext>
            </a:extLst>
          </p:cNvPr>
          <p:cNvPicPr>
            <a:picLocks noChangeAspect="1"/>
          </p:cNvPicPr>
          <p:nvPr/>
        </p:nvPicPr>
        <p:blipFill>
          <a:blip r:embed="rId71"/>
          <a:stretch>
            <a:fillRect/>
          </a:stretch>
        </p:blipFill>
        <p:spPr>
          <a:xfrm>
            <a:off x="4791643" y="1934614"/>
            <a:ext cx="286805" cy="349544"/>
          </a:xfrm>
          <a:prstGeom prst="rect">
            <a:avLst/>
          </a:prstGeom>
        </p:spPr>
      </p:pic>
      <p:pic>
        <p:nvPicPr>
          <p:cNvPr id="105" name="Picture 2">
            <a:extLst>
              <a:ext uri="{FF2B5EF4-FFF2-40B4-BE49-F238E27FC236}">
                <a16:creationId xmlns:a16="http://schemas.microsoft.com/office/drawing/2014/main" id="{14F29022-09E1-EE4A-A89C-A6DA3F63C089}"/>
              </a:ext>
            </a:extLst>
          </p:cNvPr>
          <p:cNvPicPr>
            <a:picLocks noChangeAspect="1" noChangeArrowheads="1"/>
          </p:cNvPicPr>
          <p:nvPr/>
        </p:nvPicPr>
        <p:blipFill>
          <a:blip r:embed="rId72">
            <a:extLst>
              <a:ext uri="{28A0092B-C50C-407E-A947-70E740481C1C}">
                <a14:useLocalDpi xmlns:a14="http://schemas.microsoft.com/office/drawing/2010/main" val="0"/>
              </a:ext>
            </a:extLst>
          </a:blip>
          <a:srcRect/>
          <a:stretch>
            <a:fillRect/>
          </a:stretch>
        </p:blipFill>
        <p:spPr bwMode="auto">
          <a:xfrm>
            <a:off x="5578562" y="2326283"/>
            <a:ext cx="691902" cy="36036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a:extLst>
              <a:ext uri="{FF2B5EF4-FFF2-40B4-BE49-F238E27FC236}">
                <a16:creationId xmlns:a16="http://schemas.microsoft.com/office/drawing/2014/main" id="{DA7BB7B5-9F95-4C4B-BC8D-5C82814E9003}"/>
              </a:ext>
            </a:extLst>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4328283" y="3404158"/>
            <a:ext cx="594742" cy="309266"/>
          </a:xfrm>
          <a:prstGeom prst="rect">
            <a:avLst/>
          </a:prstGeom>
        </p:spPr>
      </p:pic>
      <p:pic>
        <p:nvPicPr>
          <p:cNvPr id="112" name="Picture 111">
            <a:extLst>
              <a:ext uri="{FF2B5EF4-FFF2-40B4-BE49-F238E27FC236}">
                <a16:creationId xmlns:a16="http://schemas.microsoft.com/office/drawing/2014/main" id="{1C4C5298-0EA6-2245-A4AB-52ABC13709CB}"/>
              </a:ext>
            </a:extLst>
          </p:cNvPr>
          <p:cNvPicPr>
            <a:picLocks noChangeAspect="1"/>
          </p:cNvPicPr>
          <p:nvPr/>
        </p:nvPicPr>
        <p:blipFill>
          <a:blip r:embed="rId74">
            <a:extLst>
              <a:ext uri="{28A0092B-C50C-407E-A947-70E740481C1C}">
                <a14:useLocalDpi xmlns:a14="http://schemas.microsoft.com/office/drawing/2010/main" val="0"/>
              </a:ext>
            </a:extLst>
          </a:blip>
          <a:stretch>
            <a:fillRect/>
          </a:stretch>
        </p:blipFill>
        <p:spPr>
          <a:xfrm>
            <a:off x="5827138" y="2938118"/>
            <a:ext cx="426571" cy="335555"/>
          </a:xfrm>
          <a:prstGeom prst="rect">
            <a:avLst/>
          </a:prstGeom>
        </p:spPr>
      </p:pic>
      <p:pic>
        <p:nvPicPr>
          <p:cNvPr id="78" name="Picture 2" descr="http://www.environmental-watch.com/wp-content/uploads/2014/06/chevron-Logo.jpg">
            <a:extLst>
              <a:ext uri="{FF2B5EF4-FFF2-40B4-BE49-F238E27FC236}">
                <a16:creationId xmlns:a16="http://schemas.microsoft.com/office/drawing/2014/main" id="{E8DDBF8D-D199-5E4A-A6FD-D72D830B861B}"/>
              </a:ext>
            </a:extLst>
          </p:cNvPr>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5147084" y="3439850"/>
            <a:ext cx="355778" cy="3603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D1D62A1B-BC2A-3142-9A9E-F2B0EE4DC3B2}"/>
              </a:ext>
            </a:extLst>
          </p:cNvPr>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3492637" y="1589549"/>
            <a:ext cx="534849" cy="153502"/>
          </a:xfrm>
          <a:prstGeom prst="rect">
            <a:avLst/>
          </a:prstGeom>
        </p:spPr>
      </p:pic>
      <p:pic>
        <p:nvPicPr>
          <p:cNvPr id="98" name="Picture 2" descr="https://upload.wikimedia.org/wikipedia/en/5/50/Edwards_Lifesciences_logo.png">
            <a:extLst>
              <a:ext uri="{FF2B5EF4-FFF2-40B4-BE49-F238E27FC236}">
                <a16:creationId xmlns:a16="http://schemas.microsoft.com/office/drawing/2014/main" id="{54469830-DF5A-C54C-B88E-5A9BDF5807DE}"/>
              </a:ext>
            </a:extLst>
          </p:cNvPr>
          <p:cNvPicPr>
            <a:picLocks noChangeAspect="1" noChangeArrowheads="1"/>
          </p:cNvPicPr>
          <p:nvPr/>
        </p:nvPicPr>
        <p:blipFill>
          <a:blip r:embed="rId77">
            <a:extLst>
              <a:ext uri="{28A0092B-C50C-407E-A947-70E740481C1C}">
                <a14:useLocalDpi xmlns:a14="http://schemas.microsoft.com/office/drawing/2010/main" val="0"/>
              </a:ext>
            </a:extLst>
          </a:blip>
          <a:srcRect/>
          <a:stretch>
            <a:fillRect/>
          </a:stretch>
        </p:blipFill>
        <p:spPr bwMode="auto">
          <a:xfrm>
            <a:off x="3044253" y="3902893"/>
            <a:ext cx="294410" cy="39125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5" descr="Image result for coop logo">
            <a:extLst>
              <a:ext uri="{FF2B5EF4-FFF2-40B4-BE49-F238E27FC236}">
                <a16:creationId xmlns:a16="http://schemas.microsoft.com/office/drawing/2014/main" id="{9B9CA98F-BEEC-4948-A977-BD4A7C39C4A4}"/>
              </a:ext>
            </a:extLst>
          </p:cNvPr>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5956208" y="1556720"/>
            <a:ext cx="338393" cy="35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100">
            <a:extLst>
              <a:ext uri="{FF2B5EF4-FFF2-40B4-BE49-F238E27FC236}">
                <a16:creationId xmlns:a16="http://schemas.microsoft.com/office/drawing/2014/main" id="{CC82FA84-B226-7D43-91A4-F17B576B045A}"/>
              </a:ext>
            </a:extLst>
          </p:cNvPr>
          <p:cNvPicPr>
            <a:picLocks noChangeAspect="1"/>
          </p:cNvPicPr>
          <p:nvPr/>
        </p:nvPicPr>
        <p:blipFill rotWithShape="1">
          <a:blip r:embed="rId79">
            <a:extLst>
              <a:ext uri="{28A0092B-C50C-407E-A947-70E740481C1C}">
                <a14:useLocalDpi xmlns:a14="http://schemas.microsoft.com/office/drawing/2010/main" val="0"/>
              </a:ext>
            </a:extLst>
          </a:blip>
          <a:srcRect l="12666" t="36147" r="7334" b="39610"/>
          <a:stretch/>
        </p:blipFill>
        <p:spPr>
          <a:xfrm>
            <a:off x="3263894" y="3541462"/>
            <a:ext cx="911815" cy="212756"/>
          </a:xfrm>
          <a:prstGeom prst="rect">
            <a:avLst/>
          </a:prstGeom>
        </p:spPr>
      </p:pic>
      <p:pic>
        <p:nvPicPr>
          <p:cNvPr id="102" name="Picture 101">
            <a:extLst>
              <a:ext uri="{FF2B5EF4-FFF2-40B4-BE49-F238E27FC236}">
                <a16:creationId xmlns:a16="http://schemas.microsoft.com/office/drawing/2014/main" id="{4C1F54E0-02BD-C84F-A9FA-EE420913C249}"/>
              </a:ext>
            </a:extLst>
          </p:cNvPr>
          <p:cNvPicPr>
            <a:picLocks noChangeAspect="1"/>
          </p:cNvPicPr>
          <p:nvPr/>
        </p:nvPicPr>
        <p:blipFill rotWithShape="1">
          <a:blip r:embed="rId80">
            <a:biLevel thresh="75000"/>
            <a:extLst>
              <a:ext uri="{28A0092B-C50C-407E-A947-70E740481C1C}">
                <a14:useLocalDpi xmlns:a14="http://schemas.microsoft.com/office/drawing/2010/main" val="0"/>
              </a:ext>
            </a:extLst>
          </a:blip>
          <a:srcRect l="26301" t="6922" r="24384" b="10001"/>
          <a:stretch/>
        </p:blipFill>
        <p:spPr>
          <a:xfrm>
            <a:off x="3531283" y="3836133"/>
            <a:ext cx="594741" cy="475793"/>
          </a:xfrm>
          <a:prstGeom prst="rect">
            <a:avLst/>
          </a:prstGeom>
        </p:spPr>
      </p:pic>
      <p:pic>
        <p:nvPicPr>
          <p:cNvPr id="46" name="Picture 45">
            <a:extLst>
              <a:ext uri="{FF2B5EF4-FFF2-40B4-BE49-F238E27FC236}">
                <a16:creationId xmlns:a16="http://schemas.microsoft.com/office/drawing/2014/main" id="{158D45E4-A432-3948-A841-F317686D8969}"/>
              </a:ext>
            </a:extLst>
          </p:cNvPr>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6763658" y="3745124"/>
            <a:ext cx="1498982" cy="209822"/>
          </a:xfrm>
          <a:prstGeom prst="rect">
            <a:avLst/>
          </a:prstGeom>
        </p:spPr>
      </p:pic>
      <p:pic>
        <p:nvPicPr>
          <p:cNvPr id="52" name="Picture 51">
            <a:extLst>
              <a:ext uri="{FF2B5EF4-FFF2-40B4-BE49-F238E27FC236}">
                <a16:creationId xmlns:a16="http://schemas.microsoft.com/office/drawing/2014/main" id="{8B3BEAA6-30E5-8142-BCF0-D3DBCCD5180A}"/>
              </a:ext>
            </a:extLst>
          </p:cNvPr>
          <p:cNvPicPr>
            <a:picLocks noChangeAspect="1"/>
          </p:cNvPicPr>
          <p:nvPr/>
        </p:nvPicPr>
        <p:blipFill>
          <a:blip r:embed="rId82"/>
          <a:stretch>
            <a:fillRect/>
          </a:stretch>
        </p:blipFill>
        <p:spPr>
          <a:xfrm>
            <a:off x="6689712" y="4455760"/>
            <a:ext cx="1889959" cy="170096"/>
          </a:xfrm>
          <a:prstGeom prst="rect">
            <a:avLst/>
          </a:prstGeom>
        </p:spPr>
      </p:pic>
      <p:pic>
        <p:nvPicPr>
          <p:cNvPr id="1026" name="Picture 2">
            <a:extLst>
              <a:ext uri="{FF2B5EF4-FFF2-40B4-BE49-F238E27FC236}">
                <a16:creationId xmlns:a16="http://schemas.microsoft.com/office/drawing/2014/main" id="{22F1DB19-E9DF-0546-8857-57CAE93E9C1A}"/>
              </a:ext>
            </a:extLst>
          </p:cNvPr>
          <p:cNvPicPr>
            <a:picLocks noChangeAspect="1" noChangeArrowheads="1"/>
          </p:cNvPicPr>
          <p:nvPr/>
        </p:nvPicPr>
        <p:blipFill rotWithShape="1">
          <a:blip r:embed="rId83">
            <a:extLst>
              <a:ext uri="{28A0092B-C50C-407E-A947-70E740481C1C}">
                <a14:useLocalDpi xmlns:a14="http://schemas.microsoft.com/office/drawing/2010/main" val="0"/>
              </a:ext>
            </a:extLst>
          </a:blip>
          <a:srcRect t="-1" b="46666"/>
          <a:stretch/>
        </p:blipFill>
        <p:spPr bwMode="auto">
          <a:xfrm>
            <a:off x="8007835" y="2314730"/>
            <a:ext cx="1015292" cy="137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6DD845F-5DDF-C04F-8D0D-7DE5D810F511}"/>
              </a:ext>
            </a:extLst>
          </p:cNvPr>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4738415" y="4463137"/>
            <a:ext cx="546481" cy="137438"/>
          </a:xfrm>
          <a:prstGeom prst="rect">
            <a:avLst/>
          </a:prstGeom>
        </p:spPr>
      </p:pic>
      <p:pic>
        <p:nvPicPr>
          <p:cNvPr id="7" name="Picture 6">
            <a:extLst>
              <a:ext uri="{FF2B5EF4-FFF2-40B4-BE49-F238E27FC236}">
                <a16:creationId xmlns:a16="http://schemas.microsoft.com/office/drawing/2014/main" id="{BD97613A-D305-4941-A24A-F0B8F12569ED}"/>
              </a:ext>
            </a:extLst>
          </p:cNvPr>
          <p:cNvPicPr>
            <a:picLocks noChangeAspect="1"/>
          </p:cNvPicPr>
          <p:nvPr/>
        </p:nvPicPr>
        <p:blipFill>
          <a:blip r:embed="rId85">
            <a:extLst>
              <a:ext uri="{28A0092B-C50C-407E-A947-70E740481C1C}">
                <a14:useLocalDpi xmlns:a14="http://schemas.microsoft.com/office/drawing/2010/main" val="0"/>
              </a:ext>
            </a:extLst>
          </a:blip>
          <a:stretch>
            <a:fillRect/>
          </a:stretch>
        </p:blipFill>
        <p:spPr>
          <a:xfrm>
            <a:off x="5681540" y="4422512"/>
            <a:ext cx="740637" cy="203472"/>
          </a:xfrm>
          <a:prstGeom prst="rect">
            <a:avLst/>
          </a:prstGeom>
        </p:spPr>
      </p:pic>
      <p:pic>
        <p:nvPicPr>
          <p:cNvPr id="18" name="Picture 17">
            <a:extLst>
              <a:ext uri="{FF2B5EF4-FFF2-40B4-BE49-F238E27FC236}">
                <a16:creationId xmlns:a16="http://schemas.microsoft.com/office/drawing/2014/main" id="{0FFBBDF0-BE3E-5646-8C08-8179192E304D}"/>
              </a:ext>
            </a:extLst>
          </p:cNvPr>
          <p:cNvPicPr>
            <a:picLocks noChangeAspect="1"/>
          </p:cNvPicPr>
          <p:nvPr/>
        </p:nvPicPr>
        <p:blipFill>
          <a:blip r:embed="rId86">
            <a:extLst>
              <a:ext uri="{28A0092B-C50C-407E-A947-70E740481C1C}">
                <a14:useLocalDpi xmlns:a14="http://schemas.microsoft.com/office/drawing/2010/main" val="0"/>
              </a:ext>
            </a:extLst>
          </a:blip>
          <a:stretch>
            <a:fillRect/>
          </a:stretch>
        </p:blipFill>
        <p:spPr>
          <a:xfrm>
            <a:off x="3449653" y="4481259"/>
            <a:ext cx="961649" cy="119316"/>
          </a:xfrm>
          <a:prstGeom prst="rect">
            <a:avLst/>
          </a:prstGeom>
        </p:spPr>
      </p:pic>
      <p:pic>
        <p:nvPicPr>
          <p:cNvPr id="35" name="Picture 34">
            <a:extLst>
              <a:ext uri="{FF2B5EF4-FFF2-40B4-BE49-F238E27FC236}">
                <a16:creationId xmlns:a16="http://schemas.microsoft.com/office/drawing/2014/main" id="{202463F3-4272-0049-9C1D-B719B518CCF0}"/>
              </a:ext>
            </a:extLst>
          </p:cNvPr>
          <p:cNvPicPr>
            <a:picLocks noChangeAspect="1"/>
          </p:cNvPicPr>
          <p:nvPr/>
        </p:nvPicPr>
        <p:blipFill>
          <a:blip r:embed="rId87">
            <a:extLst>
              <a:ext uri="{28A0092B-C50C-407E-A947-70E740481C1C}">
                <a14:useLocalDpi xmlns:a14="http://schemas.microsoft.com/office/drawing/2010/main" val="0"/>
              </a:ext>
            </a:extLst>
          </a:blip>
          <a:stretch>
            <a:fillRect/>
          </a:stretch>
        </p:blipFill>
        <p:spPr>
          <a:xfrm>
            <a:off x="753360" y="4317484"/>
            <a:ext cx="829457" cy="283091"/>
          </a:xfrm>
          <a:prstGeom prst="rect">
            <a:avLst/>
          </a:prstGeom>
        </p:spPr>
      </p:pic>
      <p:pic>
        <p:nvPicPr>
          <p:cNvPr id="42" name="Picture 41">
            <a:extLst>
              <a:ext uri="{FF2B5EF4-FFF2-40B4-BE49-F238E27FC236}">
                <a16:creationId xmlns:a16="http://schemas.microsoft.com/office/drawing/2014/main" id="{1CDECD4D-44E4-9548-9BED-A6089E1C5F9B}"/>
              </a:ext>
            </a:extLst>
          </p:cNvPr>
          <p:cNvPicPr>
            <a:picLocks noChangeAspect="1"/>
          </p:cNvPicPr>
          <p:nvPr/>
        </p:nvPicPr>
        <p:blipFill>
          <a:blip r:embed="rId88">
            <a:extLst>
              <a:ext uri="{28A0092B-C50C-407E-A947-70E740481C1C}">
                <a14:useLocalDpi xmlns:a14="http://schemas.microsoft.com/office/drawing/2010/main" val="0"/>
              </a:ext>
            </a:extLst>
          </a:blip>
          <a:stretch>
            <a:fillRect/>
          </a:stretch>
        </p:blipFill>
        <p:spPr>
          <a:xfrm>
            <a:off x="7089796" y="4081786"/>
            <a:ext cx="1090598" cy="219398"/>
          </a:xfrm>
          <a:prstGeom prst="rect">
            <a:avLst/>
          </a:prstGeom>
        </p:spPr>
      </p:pic>
      <p:pic>
        <p:nvPicPr>
          <p:cNvPr id="49" name="Picture 48">
            <a:extLst>
              <a:ext uri="{FF2B5EF4-FFF2-40B4-BE49-F238E27FC236}">
                <a16:creationId xmlns:a16="http://schemas.microsoft.com/office/drawing/2014/main" id="{F431E295-9992-3943-B7E6-C5FB68FF95D8}"/>
              </a:ext>
            </a:extLst>
          </p:cNvPr>
          <p:cNvPicPr>
            <a:picLocks noChangeAspect="1"/>
          </p:cNvPicPr>
          <p:nvPr/>
        </p:nvPicPr>
        <p:blipFill>
          <a:blip r:embed="rId89">
            <a:extLst>
              <a:ext uri="{28A0092B-C50C-407E-A947-70E740481C1C}">
                <a14:useLocalDpi xmlns:a14="http://schemas.microsoft.com/office/drawing/2010/main" val="0"/>
              </a:ext>
            </a:extLst>
          </a:blip>
          <a:stretch>
            <a:fillRect/>
          </a:stretch>
        </p:blipFill>
        <p:spPr>
          <a:xfrm>
            <a:off x="2679085" y="4418457"/>
            <a:ext cx="480596" cy="261464"/>
          </a:xfrm>
          <a:prstGeom prst="rect">
            <a:avLst/>
          </a:prstGeom>
        </p:spPr>
      </p:pic>
      <p:pic>
        <p:nvPicPr>
          <p:cNvPr id="55" name="Picture 54">
            <a:extLst>
              <a:ext uri="{FF2B5EF4-FFF2-40B4-BE49-F238E27FC236}">
                <a16:creationId xmlns:a16="http://schemas.microsoft.com/office/drawing/2014/main" id="{5B73F7D4-6783-BA49-BC30-E63EF27B82CC}"/>
              </a:ext>
            </a:extLst>
          </p:cNvPr>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1860501" y="4473684"/>
            <a:ext cx="558778" cy="169216"/>
          </a:xfrm>
          <a:prstGeom prst="rect">
            <a:avLst/>
          </a:prstGeom>
        </p:spPr>
      </p:pic>
      <p:pic>
        <p:nvPicPr>
          <p:cNvPr id="64" name="Picture 63">
            <a:extLst>
              <a:ext uri="{FF2B5EF4-FFF2-40B4-BE49-F238E27FC236}">
                <a16:creationId xmlns:a16="http://schemas.microsoft.com/office/drawing/2014/main" id="{B97B3C7F-D2F7-2245-B755-C8EBA5FA33B2}"/>
              </a:ext>
            </a:extLst>
          </p:cNvPr>
          <p:cNvPicPr>
            <a:picLocks noChangeAspect="1"/>
          </p:cNvPicPr>
          <p:nvPr/>
        </p:nvPicPr>
        <p:blipFill>
          <a:blip r:embed="rId91">
            <a:extLst>
              <a:ext uri="{28A0092B-C50C-407E-A947-70E740481C1C}">
                <a14:useLocalDpi xmlns:a14="http://schemas.microsoft.com/office/drawing/2010/main" val="0"/>
              </a:ext>
            </a:extLst>
          </a:blip>
          <a:stretch>
            <a:fillRect/>
          </a:stretch>
        </p:blipFill>
        <p:spPr>
          <a:xfrm>
            <a:off x="187821" y="4319304"/>
            <a:ext cx="308759" cy="308759"/>
          </a:xfrm>
          <a:prstGeom prst="rect">
            <a:avLst/>
          </a:prstGeom>
        </p:spPr>
      </p:pic>
    </p:spTree>
    <p:extLst>
      <p:ext uri="{BB962C8B-B14F-4D97-AF65-F5344CB8AC3E}">
        <p14:creationId xmlns:p14="http://schemas.microsoft.com/office/powerpoint/2010/main" val="1909986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551046" y="4751629"/>
            <a:ext cx="5148580" cy="197490"/>
          </a:xfrm>
          <a:prstGeom prst="rect">
            <a:avLst/>
          </a:prstGeom>
        </p:spPr>
        <p:txBody>
          <a:bodyPr vert="horz" wrap="square" lIns="0" tIns="1270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700" defTabSz="914378">
              <a:spcBef>
                <a:spcPts val="100"/>
              </a:spcBef>
            </a:pPr>
            <a:r>
              <a:rPr sz="1200" b="1">
                <a:solidFill>
                  <a:srgbClr val="44536A"/>
                </a:solidFill>
                <a:latin typeface="Calibri"/>
                <a:cs typeface="Calibri"/>
              </a:rPr>
              <a:t>SIA | </a:t>
            </a:r>
            <a:r>
              <a:rPr sz="1200" b="1" spc="-5">
                <a:solidFill>
                  <a:srgbClr val="44536A"/>
                </a:solidFill>
                <a:latin typeface="Calibri"/>
                <a:cs typeface="Calibri"/>
              </a:rPr>
              <a:t>Staffing Industry Analysts </a:t>
            </a:r>
            <a:r>
              <a:rPr sz="1200" b="1" spc="-5">
                <a:solidFill>
                  <a:srgbClr val="ED2D23"/>
                </a:solidFill>
                <a:latin typeface="Calibri"/>
                <a:cs typeface="Calibri"/>
              </a:rPr>
              <a:t>Contingent </a:t>
            </a:r>
            <a:r>
              <a:rPr sz="1200" b="1" spc="-10">
                <a:solidFill>
                  <a:srgbClr val="ED2D23"/>
                </a:solidFill>
                <a:latin typeface="Calibri"/>
                <a:cs typeface="Calibri"/>
              </a:rPr>
              <a:t>Workforce Strategies </a:t>
            </a:r>
            <a:r>
              <a:rPr sz="1200" b="1" spc="-5">
                <a:solidFill>
                  <a:srgbClr val="ED2D23"/>
                </a:solidFill>
                <a:latin typeface="Calibri"/>
                <a:cs typeface="Calibri"/>
              </a:rPr>
              <a:t>Council</a:t>
            </a:r>
            <a:r>
              <a:rPr sz="1200" b="1" spc="40">
                <a:solidFill>
                  <a:srgbClr val="ED2D23"/>
                </a:solidFill>
                <a:latin typeface="Calibri"/>
                <a:cs typeface="Calibri"/>
              </a:rPr>
              <a:t> </a:t>
            </a:r>
            <a:r>
              <a:rPr sz="1200" b="1" spc="-10">
                <a:solidFill>
                  <a:srgbClr val="44536A"/>
                </a:solidFill>
                <a:latin typeface="Calibri"/>
                <a:cs typeface="Calibri"/>
              </a:rPr>
              <a:t>Webinar</a:t>
            </a:r>
            <a:endParaRPr sz="1200">
              <a:solidFill>
                <a:prstClr val="black"/>
              </a:solidFill>
              <a:latin typeface="Calibri"/>
              <a:cs typeface="Calibri"/>
            </a:endParaRPr>
          </a:p>
        </p:txBody>
      </p:sp>
      <p:sp>
        <p:nvSpPr>
          <p:cNvPr id="3" name="object 3"/>
          <p:cNvSpPr/>
          <p:nvPr/>
        </p:nvSpPr>
        <p:spPr>
          <a:xfrm>
            <a:off x="0" y="1"/>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endParaRPr sz="1800">
              <a:solidFill>
                <a:prstClr val="black"/>
              </a:solidFill>
              <a:latin typeface="Calibri"/>
            </a:endParaRPr>
          </a:p>
        </p:txBody>
      </p:sp>
      <p:sp>
        <p:nvSpPr>
          <p:cNvPr id="4" name="object 4"/>
          <p:cNvSpPr/>
          <p:nvPr/>
        </p:nvSpPr>
        <p:spPr>
          <a:xfrm>
            <a:off x="457200" y="4855465"/>
            <a:ext cx="1740408" cy="88391"/>
          </a:xfrm>
          <a:prstGeom prst="rect">
            <a:avLst/>
          </a:prstGeom>
          <a:blipFill>
            <a:blip r:embed="rId2"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endParaRPr sz="1800">
              <a:solidFill>
                <a:prstClr val="black"/>
              </a:solidFill>
              <a:latin typeface="Calibri"/>
            </a:endParaRPr>
          </a:p>
        </p:txBody>
      </p:sp>
      <p:sp>
        <p:nvSpPr>
          <p:cNvPr id="5" name="object 5"/>
          <p:cNvSpPr/>
          <p:nvPr/>
        </p:nvSpPr>
        <p:spPr>
          <a:xfrm>
            <a:off x="7818120" y="320040"/>
            <a:ext cx="1097279" cy="635508"/>
          </a:xfrm>
          <a:prstGeom prst="rect">
            <a:avLst/>
          </a:prstGeom>
          <a:blipFill>
            <a:blip r:embed="rId3" cstate="print"/>
            <a:stretch>
              <a:fillRect/>
            </a:stretch>
          </a:blipFill>
        </p:spPr>
        <p:txBody>
          <a:bodyPr wrap="square" lIns="0" tIns="0" rIns="0" bIns="0"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8"/>
            <a:endParaRPr sz="1800">
              <a:solidFill>
                <a:prstClr val="black"/>
              </a:solidFill>
              <a:latin typeface="Calibri"/>
            </a:endParaRPr>
          </a:p>
        </p:txBody>
      </p:sp>
      <p:sp>
        <p:nvSpPr>
          <p:cNvPr id="7" name="object 7"/>
          <p:cNvSpPr txBox="1">
            <a:spLocks noGrp="1"/>
          </p:cNvSpPr>
          <p:nvPr>
            <p:ph type="title"/>
          </p:nvPr>
        </p:nvSpPr>
        <p:spPr>
          <a:xfrm>
            <a:off x="444501" y="414274"/>
            <a:ext cx="1740408" cy="521297"/>
          </a:xfrm>
          <a:prstGeom prst="rect">
            <a:avLst/>
          </a:prstGeom>
        </p:spPr>
        <p:txBody>
          <a:bodyPr vert="horz" wrap="square" lIns="0" tIns="13335"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12700">
              <a:spcBef>
                <a:spcPts val="105"/>
              </a:spcBef>
            </a:pPr>
            <a:r>
              <a:rPr sz="3300" dirty="0"/>
              <a:t>Audio</a:t>
            </a:r>
          </a:p>
        </p:txBody>
      </p:sp>
      <p:sp>
        <p:nvSpPr>
          <p:cNvPr id="10" name="Rectangle 9">
            <a:extLst>
              <a:ext uri="{FF2B5EF4-FFF2-40B4-BE49-F238E27FC236}">
                <a16:creationId xmlns:a16="http://schemas.microsoft.com/office/drawing/2014/main" id="{73C64751-D698-4FB0-87F4-1C6A7A1ED5F5}"/>
              </a:ext>
            </a:extLst>
          </p:cNvPr>
          <p:cNvSpPr/>
          <p:nvPr/>
        </p:nvSpPr>
        <p:spPr>
          <a:xfrm>
            <a:off x="2080010" y="2887705"/>
            <a:ext cx="4943789" cy="1781513"/>
          </a:xfrm>
          <a:prstGeom prst="rec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descr="Graphical user interface, application&#10;&#10;Description automatically generated">
            <a:extLst>
              <a:ext uri="{FF2B5EF4-FFF2-40B4-BE49-F238E27FC236}">
                <a16:creationId xmlns:a16="http://schemas.microsoft.com/office/drawing/2014/main" id="{4370368F-8725-4C50-91DB-B92AE369E76B}"/>
              </a:ext>
            </a:extLst>
          </p:cNvPr>
          <p:cNvPicPr>
            <a:picLocks noChangeAspect="1"/>
          </p:cNvPicPr>
          <p:nvPr/>
        </p:nvPicPr>
        <p:blipFill rotWithShape="1">
          <a:blip r:embed="rId4"/>
          <a:srcRect l="46641" t="91220" r="782" b="4597"/>
          <a:stretch/>
        </p:blipFill>
        <p:spPr>
          <a:xfrm>
            <a:off x="2355936" y="4270288"/>
            <a:ext cx="4384834" cy="196597"/>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DC6C53F0-44E8-4CF9-83BE-C1F435AF8D0B}"/>
              </a:ext>
            </a:extLst>
          </p:cNvPr>
          <p:cNvPicPr>
            <a:picLocks noChangeAspect="1"/>
          </p:cNvPicPr>
          <p:nvPr/>
        </p:nvPicPr>
        <p:blipFill rotWithShape="1">
          <a:blip r:embed="rId4"/>
          <a:srcRect l="46641" t="72749" r="36999" b="10958"/>
          <a:stretch/>
        </p:blipFill>
        <p:spPr>
          <a:xfrm>
            <a:off x="2755986" y="3473037"/>
            <a:ext cx="1140967" cy="640274"/>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46A9112E-EA97-4E3E-8AEF-583D9045FB6F}"/>
              </a:ext>
            </a:extLst>
          </p:cNvPr>
          <p:cNvPicPr>
            <a:picLocks noChangeAspect="1"/>
          </p:cNvPicPr>
          <p:nvPr/>
        </p:nvPicPr>
        <p:blipFill rotWithShape="1">
          <a:blip r:embed="rId5"/>
          <a:srcRect l="38038" t="31343" r="41526" b="41271"/>
          <a:stretch/>
        </p:blipFill>
        <p:spPr>
          <a:xfrm>
            <a:off x="4881513" y="3107613"/>
            <a:ext cx="1444696" cy="1094398"/>
          </a:xfrm>
          <a:prstGeom prst="rect">
            <a:avLst/>
          </a:prstGeom>
        </p:spPr>
      </p:pic>
      <p:sp>
        <p:nvSpPr>
          <p:cNvPr id="14" name="Oval 13">
            <a:extLst>
              <a:ext uri="{FF2B5EF4-FFF2-40B4-BE49-F238E27FC236}">
                <a16:creationId xmlns:a16="http://schemas.microsoft.com/office/drawing/2014/main" id="{ABA8616B-6D24-494F-A576-7F1EE05163A6}"/>
              </a:ext>
            </a:extLst>
          </p:cNvPr>
          <p:cNvSpPr/>
          <p:nvPr/>
        </p:nvSpPr>
        <p:spPr>
          <a:xfrm>
            <a:off x="2835997" y="4219727"/>
            <a:ext cx="370404" cy="33392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a:extLst>
              <a:ext uri="{FF2B5EF4-FFF2-40B4-BE49-F238E27FC236}">
                <a16:creationId xmlns:a16="http://schemas.microsoft.com/office/drawing/2014/main" id="{71FFC47C-E3C9-4D83-89F7-774AA881ED09}"/>
              </a:ext>
            </a:extLst>
          </p:cNvPr>
          <p:cNvSpPr/>
          <p:nvPr/>
        </p:nvSpPr>
        <p:spPr>
          <a:xfrm>
            <a:off x="4641495" y="3793174"/>
            <a:ext cx="914400" cy="64027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CC560FD2-1C98-4124-A4DA-E412D9523E1B}"/>
              </a:ext>
            </a:extLst>
          </p:cNvPr>
          <p:cNvSpPr/>
          <p:nvPr/>
        </p:nvSpPr>
        <p:spPr>
          <a:xfrm>
            <a:off x="2646699" y="3456003"/>
            <a:ext cx="914400" cy="473968"/>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A933C6D2-9ABF-4B65-A35C-CFAB03708727}"/>
              </a:ext>
            </a:extLst>
          </p:cNvPr>
          <p:cNvSpPr txBox="1"/>
          <p:nvPr/>
        </p:nvSpPr>
        <p:spPr>
          <a:xfrm>
            <a:off x="1298503" y="920231"/>
            <a:ext cx="6480110" cy="204767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241294" marR="5080" lvl="0" indent="-228594">
              <a:lnSpc>
                <a:spcPct val="101699"/>
              </a:lnSpc>
              <a:spcBef>
                <a:spcPts val="60"/>
              </a:spcBef>
              <a:buClr>
                <a:srgbClr val="ED2D23"/>
              </a:buClr>
              <a:buSzPct val="88888"/>
              <a:buFont typeface="Arial"/>
              <a:buChar char="▪"/>
              <a:tabLst>
                <a:tab pos="241294" algn="l"/>
                <a:tab pos="241929" algn="l"/>
              </a:tabLst>
              <a:defRPr/>
            </a:pPr>
            <a:r>
              <a:rPr lang="en-US" sz="1800" b="1" spc="-10" dirty="0">
                <a:solidFill>
                  <a:prstClr val="black"/>
                </a:solidFill>
                <a:cs typeface="Calibri"/>
              </a:rPr>
              <a:t>Listen </a:t>
            </a:r>
            <a:r>
              <a:rPr lang="en-US" sz="1800" b="1" spc="-5" dirty="0">
                <a:solidFill>
                  <a:prstClr val="black"/>
                </a:solidFill>
                <a:cs typeface="Calibri"/>
              </a:rPr>
              <a:t>through your computer </a:t>
            </a:r>
            <a:r>
              <a:rPr lang="en-US" sz="1800" spc="-5" dirty="0">
                <a:solidFill>
                  <a:prstClr val="black"/>
                </a:solidFill>
                <a:cs typeface="Calibri"/>
              </a:rPr>
              <a:t>through </a:t>
            </a:r>
            <a:r>
              <a:rPr lang="en-US" sz="1800" spc="-10" dirty="0">
                <a:solidFill>
                  <a:prstClr val="black"/>
                </a:solidFill>
                <a:cs typeface="Calibri"/>
              </a:rPr>
              <a:t>your </a:t>
            </a:r>
            <a:r>
              <a:rPr lang="en-US" sz="1800" spc="-15" dirty="0">
                <a:solidFill>
                  <a:prstClr val="black"/>
                </a:solidFill>
                <a:cs typeface="Calibri"/>
              </a:rPr>
              <a:t>speakers </a:t>
            </a:r>
            <a:r>
              <a:rPr lang="en-US" sz="1800" spc="-10" dirty="0">
                <a:solidFill>
                  <a:prstClr val="black"/>
                </a:solidFill>
                <a:cs typeface="Calibri"/>
              </a:rPr>
              <a:t>after you </a:t>
            </a:r>
            <a:r>
              <a:rPr lang="en-US" sz="1800" spc="-5" dirty="0">
                <a:solidFill>
                  <a:prstClr val="black"/>
                </a:solidFill>
                <a:cs typeface="Calibri"/>
              </a:rPr>
              <a:t>log </a:t>
            </a:r>
            <a:r>
              <a:rPr lang="en-US" sz="1800" spc="-10" dirty="0">
                <a:solidFill>
                  <a:prstClr val="black"/>
                </a:solidFill>
                <a:cs typeface="Calibri"/>
              </a:rPr>
              <a:t>into  </a:t>
            </a:r>
            <a:r>
              <a:rPr lang="en-US" sz="1800" dirty="0">
                <a:solidFill>
                  <a:prstClr val="black"/>
                </a:solidFill>
                <a:cs typeface="Calibri"/>
              </a:rPr>
              <a:t>the </a:t>
            </a:r>
            <a:r>
              <a:rPr lang="en-US" sz="1800" spc="-5" dirty="0">
                <a:solidFill>
                  <a:prstClr val="black"/>
                </a:solidFill>
                <a:cs typeface="Calibri"/>
              </a:rPr>
              <a:t>event. </a:t>
            </a:r>
          </a:p>
          <a:p>
            <a:pPr marL="241294" marR="5080" lvl="0" indent="-228594">
              <a:lnSpc>
                <a:spcPct val="101699"/>
              </a:lnSpc>
              <a:spcBef>
                <a:spcPts val="60"/>
              </a:spcBef>
              <a:buClr>
                <a:srgbClr val="ED2D23"/>
              </a:buClr>
              <a:buSzPct val="88888"/>
              <a:buFont typeface="Arial"/>
              <a:buChar char="▪"/>
              <a:tabLst>
                <a:tab pos="241294" algn="l"/>
                <a:tab pos="241929" algn="l"/>
              </a:tabLst>
              <a:defRPr/>
            </a:pPr>
            <a:r>
              <a:rPr lang="en-US" sz="1800" b="1" dirty="0">
                <a:solidFill>
                  <a:prstClr val="black"/>
                </a:solidFill>
              </a:rPr>
              <a:t>Want to change your audio? </a:t>
            </a:r>
            <a:r>
              <a:rPr lang="en-US" sz="1800" dirty="0">
                <a:solidFill>
                  <a:prstClr val="black"/>
                </a:solidFill>
              </a:rPr>
              <a:t>Click </a:t>
            </a:r>
            <a:r>
              <a:rPr lang="en-US" sz="1800" b="1" dirty="0">
                <a:solidFill>
                  <a:prstClr val="black"/>
                </a:solidFill>
              </a:rPr>
              <a:t>Audio</a:t>
            </a:r>
            <a:r>
              <a:rPr lang="en-US" sz="1800" dirty="0">
                <a:solidFill>
                  <a:prstClr val="black"/>
                </a:solidFill>
              </a:rPr>
              <a:t> options , click </a:t>
            </a:r>
            <a:r>
              <a:rPr lang="en-US" sz="1800" b="1" dirty="0">
                <a:solidFill>
                  <a:prstClr val="black"/>
                </a:solidFill>
              </a:rPr>
              <a:t>Switch audio</a:t>
            </a:r>
            <a:r>
              <a:rPr lang="en-US" sz="1800" dirty="0">
                <a:solidFill>
                  <a:prstClr val="black"/>
                </a:solidFill>
              </a:rPr>
              <a:t>, and then choose the option that you want to use. </a:t>
            </a:r>
            <a:endParaRPr lang="en-US" sz="1800" b="1" spc="-5" dirty="0">
              <a:solidFill>
                <a:prstClr val="black"/>
              </a:solidFill>
              <a:cs typeface="Calibri"/>
            </a:endParaRPr>
          </a:p>
          <a:p>
            <a:pPr marL="241294" lvl="0" indent="-228594">
              <a:spcBef>
                <a:spcPts val="635"/>
              </a:spcBef>
              <a:buClr>
                <a:srgbClr val="ED2D23"/>
              </a:buClr>
              <a:buSzPct val="88888"/>
              <a:buFont typeface="Arial"/>
              <a:buChar char="▪"/>
              <a:tabLst>
                <a:tab pos="241294" algn="l"/>
                <a:tab pos="241929" algn="l"/>
              </a:tabLst>
              <a:defRPr/>
            </a:pPr>
            <a:r>
              <a:rPr lang="en-US" sz="1800" b="1" dirty="0">
                <a:solidFill>
                  <a:prstClr val="black"/>
                </a:solidFill>
                <a:cs typeface="Calibri"/>
              </a:rPr>
              <a:t>Need </a:t>
            </a:r>
            <a:r>
              <a:rPr lang="en-US" sz="1800" b="1" spc="-5" dirty="0">
                <a:solidFill>
                  <a:prstClr val="black"/>
                </a:solidFill>
                <a:cs typeface="Calibri"/>
              </a:rPr>
              <a:t>assistance</a:t>
            </a:r>
            <a:r>
              <a:rPr lang="en-US" sz="1800" spc="-5" dirty="0">
                <a:solidFill>
                  <a:prstClr val="black"/>
                </a:solidFill>
                <a:cs typeface="Calibri"/>
              </a:rPr>
              <a:t>? Please send us a message in</a:t>
            </a:r>
            <a:r>
              <a:rPr lang="en-US" sz="1800" spc="-15" dirty="0">
                <a:solidFill>
                  <a:prstClr val="black"/>
                </a:solidFill>
                <a:cs typeface="Calibri"/>
              </a:rPr>
              <a:t> </a:t>
            </a:r>
            <a:r>
              <a:rPr lang="en-US" sz="1800" dirty="0">
                <a:solidFill>
                  <a:prstClr val="black"/>
                </a:solidFill>
                <a:cs typeface="Calibri"/>
              </a:rPr>
              <a:t>the</a:t>
            </a:r>
          </a:p>
          <a:p>
            <a:pPr marL="241294" lvl="0">
              <a:spcBef>
                <a:spcPts val="35"/>
              </a:spcBef>
              <a:defRPr/>
            </a:pPr>
            <a:r>
              <a:rPr lang="en-US" sz="1800" spc="-5" dirty="0">
                <a:solidFill>
                  <a:prstClr val="black"/>
                </a:solidFill>
                <a:cs typeface="Calibri"/>
              </a:rPr>
              <a:t>Q&amp;A section or email memberservices@staffingindustry.com.</a:t>
            </a:r>
            <a:endParaRPr lang="en-US" sz="1800" dirty="0">
              <a:solidFill>
                <a:prstClr val="black"/>
              </a:solidFill>
              <a:cs typeface="Calibri"/>
            </a:endParaRPr>
          </a:p>
          <a:p>
            <a:endParaRPr lang="en-US" sz="1013" dirty="0"/>
          </a:p>
        </p:txBody>
      </p:sp>
    </p:spTree>
    <p:extLst>
      <p:ext uri="{BB962C8B-B14F-4D97-AF65-F5344CB8AC3E}">
        <p14:creationId xmlns:p14="http://schemas.microsoft.com/office/powerpoint/2010/main" val="2677192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endParaRPr/>
          </a:p>
        </p:txBody>
      </p:sp>
      <p:sp>
        <p:nvSpPr>
          <p:cNvPr id="4" name="object 4"/>
          <p:cNvSpPr/>
          <p:nvPr/>
        </p:nvSpPr>
        <p:spPr>
          <a:xfrm>
            <a:off x="457200" y="4855464"/>
            <a:ext cx="1740408" cy="88391"/>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818119" y="320040"/>
            <a:ext cx="1097279" cy="635508"/>
          </a:xfrm>
          <a:prstGeom prst="rect">
            <a:avLst/>
          </a:prstGeom>
          <a:blipFill>
            <a:blip r:embed="rId4"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444500" y="414274"/>
            <a:ext cx="1916430" cy="513715"/>
          </a:xfrm>
          <a:prstGeom prst="rect">
            <a:avLst/>
          </a:prstGeom>
        </p:spPr>
        <p:txBody>
          <a:bodyPr vert="horz" wrap="square" lIns="0" tIns="13335" rIns="0" bIns="0" rtlCol="0">
            <a:spAutoFit/>
          </a:bodyPr>
          <a:lstStyle/>
          <a:p>
            <a:pPr marL="12700">
              <a:lnSpc>
                <a:spcPct val="100000"/>
              </a:lnSpc>
              <a:spcBef>
                <a:spcPts val="105"/>
              </a:spcBef>
            </a:pPr>
            <a:r>
              <a:rPr sz="3200" spc="-5"/>
              <a:t>Questions?</a:t>
            </a:r>
            <a:endParaRPr sz="3200"/>
          </a:p>
        </p:txBody>
      </p:sp>
      <p:sp>
        <p:nvSpPr>
          <p:cNvPr id="7" name="object 7"/>
          <p:cNvSpPr txBox="1"/>
          <p:nvPr/>
        </p:nvSpPr>
        <p:spPr>
          <a:xfrm>
            <a:off x="749300" y="1086357"/>
            <a:ext cx="4858398" cy="3552896"/>
          </a:xfrm>
          <a:prstGeom prst="rect">
            <a:avLst/>
          </a:prstGeom>
        </p:spPr>
        <p:txBody>
          <a:bodyPr vert="horz" wrap="square" lIns="0" tIns="13335" rIns="0" bIns="0" rtlCol="0">
            <a:spAutoFit/>
          </a:bodyPr>
          <a:lstStyle/>
          <a:p>
            <a:pPr marL="241300" marR="440055" indent="-228600">
              <a:lnSpc>
                <a:spcPct val="100000"/>
              </a:lnSpc>
              <a:spcBef>
                <a:spcPts val="105"/>
              </a:spcBef>
              <a:buClr>
                <a:srgbClr val="ED2D23"/>
              </a:buClr>
              <a:buSzPct val="90000"/>
              <a:buFont typeface="Arial"/>
              <a:buChar char="▪"/>
              <a:tabLst>
                <a:tab pos="241935" algn="l"/>
              </a:tabLst>
            </a:pPr>
            <a:r>
              <a:rPr sz="2000" spc="-5">
                <a:latin typeface="Calibri"/>
                <a:cs typeface="Calibri"/>
              </a:rPr>
              <a:t>Questions </a:t>
            </a:r>
            <a:r>
              <a:rPr sz="2000" spc="-15">
                <a:latin typeface="Calibri"/>
                <a:cs typeface="Calibri"/>
              </a:rPr>
              <a:t>may </a:t>
            </a:r>
            <a:r>
              <a:rPr sz="2000" spc="-5">
                <a:latin typeface="Calibri"/>
                <a:cs typeface="Calibri"/>
              </a:rPr>
              <a:t>be </a:t>
            </a:r>
            <a:r>
              <a:rPr sz="2000" spc="-10">
                <a:latin typeface="Calibri"/>
                <a:cs typeface="Calibri"/>
              </a:rPr>
              <a:t>submitted at  any</a:t>
            </a:r>
            <a:r>
              <a:rPr sz="2000" spc="-20">
                <a:latin typeface="Calibri"/>
                <a:cs typeface="Calibri"/>
              </a:rPr>
              <a:t> </a:t>
            </a:r>
            <a:r>
              <a:rPr sz="2000" spc="-5">
                <a:latin typeface="Calibri"/>
                <a:cs typeface="Calibri"/>
              </a:rPr>
              <a:t>time.</a:t>
            </a:r>
            <a:endParaRPr sz="2000">
              <a:latin typeface="Calibri"/>
              <a:cs typeface="Calibri"/>
            </a:endParaRPr>
          </a:p>
          <a:p>
            <a:pPr marL="241300" indent="-228600">
              <a:lnSpc>
                <a:spcPct val="100000"/>
              </a:lnSpc>
              <a:spcBef>
                <a:spcPts val="900"/>
              </a:spcBef>
              <a:buClr>
                <a:srgbClr val="ED2D23"/>
              </a:buClr>
              <a:buSzPct val="90000"/>
              <a:buFont typeface="Arial"/>
              <a:buChar char="▪"/>
              <a:tabLst>
                <a:tab pos="241935" algn="l"/>
              </a:tabLst>
            </a:pPr>
            <a:r>
              <a:rPr sz="2000" spc="-5">
                <a:latin typeface="Calibri"/>
                <a:cs typeface="Calibri"/>
              </a:rPr>
              <a:t>Click on </a:t>
            </a:r>
            <a:r>
              <a:rPr sz="2000">
                <a:latin typeface="Calibri"/>
                <a:cs typeface="Calibri"/>
              </a:rPr>
              <a:t>the </a:t>
            </a:r>
            <a:r>
              <a:rPr sz="2000" b="1" spc="-5">
                <a:latin typeface="Calibri"/>
                <a:cs typeface="Calibri"/>
              </a:rPr>
              <a:t>Question Mark</a:t>
            </a:r>
            <a:r>
              <a:rPr sz="2000" b="1" spc="-40">
                <a:latin typeface="Calibri"/>
                <a:cs typeface="Calibri"/>
              </a:rPr>
              <a:t> </a:t>
            </a:r>
            <a:r>
              <a:rPr sz="2000" b="1">
                <a:latin typeface="Calibri"/>
                <a:cs typeface="Calibri"/>
              </a:rPr>
              <a:t>section</a:t>
            </a:r>
            <a:endParaRPr sz="2000">
              <a:latin typeface="Calibri"/>
              <a:cs typeface="Calibri"/>
            </a:endParaRPr>
          </a:p>
          <a:p>
            <a:pPr marL="241300">
              <a:lnSpc>
                <a:spcPct val="100000"/>
              </a:lnSpc>
            </a:pPr>
            <a:r>
              <a:rPr sz="2000" spc="-15">
                <a:latin typeface="Calibri"/>
                <a:cs typeface="Calibri"/>
              </a:rPr>
              <a:t>to </a:t>
            </a:r>
            <a:r>
              <a:rPr sz="2000">
                <a:latin typeface="Calibri"/>
                <a:cs typeface="Calibri"/>
              </a:rPr>
              <a:t>open the Q&amp;A</a:t>
            </a:r>
            <a:r>
              <a:rPr sz="2000" spc="-20">
                <a:latin typeface="Calibri"/>
                <a:cs typeface="Calibri"/>
              </a:rPr>
              <a:t> </a:t>
            </a:r>
            <a:r>
              <a:rPr sz="2000" spc="-25">
                <a:latin typeface="Calibri"/>
                <a:cs typeface="Calibri"/>
              </a:rPr>
              <a:t>window.</a:t>
            </a:r>
            <a:endParaRPr sz="2000">
              <a:latin typeface="Calibri"/>
              <a:cs typeface="Calibri"/>
            </a:endParaRPr>
          </a:p>
          <a:p>
            <a:pPr marL="241300" marR="653415" indent="-228600">
              <a:lnSpc>
                <a:spcPct val="100000"/>
              </a:lnSpc>
              <a:spcBef>
                <a:spcPts val="905"/>
              </a:spcBef>
              <a:buClr>
                <a:srgbClr val="ED2D23"/>
              </a:buClr>
              <a:buSzPct val="90000"/>
              <a:buFont typeface="Arial"/>
              <a:buChar char="▪"/>
              <a:tabLst>
                <a:tab pos="241935" algn="l"/>
              </a:tabLst>
            </a:pPr>
            <a:r>
              <a:rPr sz="2000" spc="-25">
                <a:latin typeface="Calibri"/>
                <a:cs typeface="Calibri"/>
              </a:rPr>
              <a:t>Type </a:t>
            </a:r>
            <a:r>
              <a:rPr sz="2000" spc="-10">
                <a:latin typeface="Calibri"/>
                <a:cs typeface="Calibri"/>
              </a:rPr>
              <a:t>your </a:t>
            </a:r>
            <a:r>
              <a:rPr sz="2000" spc="-5">
                <a:latin typeface="Calibri"/>
                <a:cs typeface="Calibri"/>
              </a:rPr>
              <a:t>question </a:t>
            </a:r>
            <a:r>
              <a:rPr sz="2000" spc="-15">
                <a:latin typeface="Calibri"/>
                <a:cs typeface="Calibri"/>
              </a:rPr>
              <a:t>into </a:t>
            </a:r>
            <a:r>
              <a:rPr sz="2000">
                <a:latin typeface="Calibri"/>
                <a:cs typeface="Calibri"/>
              </a:rPr>
              <a:t>the  </a:t>
            </a:r>
            <a:r>
              <a:rPr sz="2000" spc="-5">
                <a:latin typeface="Calibri"/>
                <a:cs typeface="Calibri"/>
              </a:rPr>
              <a:t>small dialog </a:t>
            </a:r>
            <a:r>
              <a:rPr sz="2000" spc="-15">
                <a:latin typeface="Calibri"/>
                <a:cs typeface="Calibri"/>
              </a:rPr>
              <a:t>box </a:t>
            </a:r>
            <a:r>
              <a:rPr sz="2000">
                <a:latin typeface="Calibri"/>
                <a:cs typeface="Calibri"/>
              </a:rPr>
              <a:t>and click the  </a:t>
            </a:r>
            <a:r>
              <a:rPr sz="2000" spc="-5">
                <a:latin typeface="Calibri"/>
                <a:cs typeface="Calibri"/>
              </a:rPr>
              <a:t>Send</a:t>
            </a:r>
            <a:r>
              <a:rPr sz="2000" spc="-10">
                <a:latin typeface="Calibri"/>
                <a:cs typeface="Calibri"/>
              </a:rPr>
              <a:t> Button.</a:t>
            </a:r>
            <a:endParaRPr sz="2000">
              <a:latin typeface="Calibri"/>
              <a:cs typeface="Calibri"/>
            </a:endParaRPr>
          </a:p>
          <a:p>
            <a:pPr marL="241300" marR="414020" indent="-228600">
              <a:lnSpc>
                <a:spcPct val="100000"/>
              </a:lnSpc>
              <a:spcBef>
                <a:spcPts val="900"/>
              </a:spcBef>
              <a:buClr>
                <a:srgbClr val="ED2D23"/>
              </a:buClr>
              <a:buSzPct val="90000"/>
              <a:buFont typeface="Arial"/>
              <a:buChar char="▪"/>
              <a:tabLst>
                <a:tab pos="241935" algn="l"/>
              </a:tabLst>
            </a:pPr>
            <a:r>
              <a:rPr sz="2000" spc="-5">
                <a:latin typeface="Calibri"/>
                <a:cs typeface="Calibri"/>
              </a:rPr>
              <a:t>The </a:t>
            </a:r>
            <a:r>
              <a:rPr sz="2000" spc="-10">
                <a:latin typeface="Calibri"/>
                <a:cs typeface="Calibri"/>
              </a:rPr>
              <a:t>presentation </a:t>
            </a:r>
            <a:r>
              <a:rPr sz="2000" spc="-5">
                <a:latin typeface="Calibri"/>
                <a:cs typeface="Calibri"/>
              </a:rPr>
              <a:t>will be </a:t>
            </a:r>
            <a:r>
              <a:rPr sz="2000" spc="-10">
                <a:latin typeface="Calibri"/>
                <a:cs typeface="Calibri"/>
              </a:rPr>
              <a:t>shared  </a:t>
            </a:r>
            <a:r>
              <a:rPr sz="2000" spc="-5">
                <a:latin typeface="Calibri"/>
                <a:cs typeface="Calibri"/>
              </a:rPr>
              <a:t>with</a:t>
            </a:r>
            <a:r>
              <a:rPr sz="2000">
                <a:latin typeface="Calibri"/>
                <a:cs typeface="Calibri"/>
              </a:rPr>
              <a:t> </a:t>
            </a:r>
            <a:r>
              <a:rPr sz="2000" spc="-10">
                <a:latin typeface="Calibri"/>
                <a:cs typeface="Calibri"/>
              </a:rPr>
              <a:t>registrants.</a:t>
            </a:r>
            <a:r>
              <a:rPr lang="en-US" sz="2000" spc="-10">
                <a:latin typeface="Calibri"/>
                <a:cs typeface="Calibri"/>
              </a:rPr>
              <a:t> </a:t>
            </a:r>
          </a:p>
          <a:p>
            <a:pPr marL="241300" marR="414020" indent="-228600">
              <a:lnSpc>
                <a:spcPct val="100000"/>
              </a:lnSpc>
              <a:spcBef>
                <a:spcPts val="900"/>
              </a:spcBef>
              <a:buClr>
                <a:srgbClr val="ED2D23"/>
              </a:buClr>
              <a:buSzPct val="90000"/>
              <a:buFont typeface="Arial"/>
              <a:buChar char="▪"/>
              <a:tabLst>
                <a:tab pos="241935" algn="l"/>
              </a:tabLst>
            </a:pPr>
            <a:r>
              <a:rPr lang="en-US" sz="2000" spc="-10">
                <a:latin typeface="Calibri"/>
                <a:cs typeface="Calibri"/>
              </a:rPr>
              <a:t>Questions? Please email memberservices@staffingindustry.com</a:t>
            </a:r>
            <a:endParaRPr sz="2000">
              <a:latin typeface="Calibri"/>
              <a:cs typeface="Calibri"/>
            </a:endParaRPr>
          </a:p>
        </p:txBody>
      </p:sp>
      <p:sp>
        <p:nvSpPr>
          <p:cNvPr id="8" name="object 8"/>
          <p:cNvSpPr/>
          <p:nvPr/>
        </p:nvSpPr>
        <p:spPr>
          <a:xfrm>
            <a:off x="5335952" y="1531400"/>
            <a:ext cx="3164268" cy="174781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0182-7939-488B-B0F2-0007987A6D9F}"/>
              </a:ext>
            </a:extLst>
          </p:cNvPr>
          <p:cNvSpPr>
            <a:spLocks noGrp="1"/>
          </p:cNvSpPr>
          <p:nvPr>
            <p:ph type="ctrTitle"/>
          </p:nvPr>
        </p:nvSpPr>
        <p:spPr/>
        <p:txBody>
          <a:bodyPr/>
          <a:lstStyle/>
          <a:p>
            <a:r>
              <a:rPr lang="en-US" dirty="0"/>
              <a:t>Why VMS? Why Now?</a:t>
            </a:r>
            <a:br>
              <a:rPr lang="en-US" dirty="0"/>
            </a:br>
            <a:r>
              <a:rPr lang="en-US" dirty="0"/>
              <a:t>COVID-19's Impact on Contingent Workforce Management</a:t>
            </a:r>
            <a:br>
              <a:rPr lang="en-US" dirty="0"/>
            </a:br>
            <a:br>
              <a:rPr lang="en-US" sz="4800" dirty="0">
                <a:solidFill>
                  <a:srgbClr val="000000"/>
                </a:solidFill>
              </a:rPr>
            </a:br>
            <a:endParaRPr lang="en-US" dirty="0"/>
          </a:p>
        </p:txBody>
      </p:sp>
      <p:sp>
        <p:nvSpPr>
          <p:cNvPr id="9" name="Content Placeholder 8">
            <a:extLst>
              <a:ext uri="{FF2B5EF4-FFF2-40B4-BE49-F238E27FC236}">
                <a16:creationId xmlns:a16="http://schemas.microsoft.com/office/drawing/2014/main" id="{70BEA000-FCCD-4FFA-AE1B-93855987A5B9}"/>
              </a:ext>
            </a:extLst>
          </p:cNvPr>
          <p:cNvSpPr>
            <a:spLocks noGrp="1"/>
          </p:cNvSpPr>
          <p:nvPr>
            <p:ph sz="quarter" idx="19"/>
          </p:nvPr>
        </p:nvSpPr>
        <p:spPr/>
        <p:txBody>
          <a:bodyPr/>
          <a:lstStyle/>
          <a:p>
            <a:r>
              <a:rPr lang="en-US" dirty="0"/>
              <a:t>October 8, 2020</a:t>
            </a:r>
          </a:p>
        </p:txBody>
      </p:sp>
      <p:sp>
        <p:nvSpPr>
          <p:cNvPr id="5" name="Content Placeholder 4">
            <a:extLst>
              <a:ext uri="{FF2B5EF4-FFF2-40B4-BE49-F238E27FC236}">
                <a16:creationId xmlns:a16="http://schemas.microsoft.com/office/drawing/2014/main" id="{296C6E23-1A2D-4847-A8EE-B31C185CE7BB}"/>
              </a:ext>
            </a:extLst>
          </p:cNvPr>
          <p:cNvSpPr>
            <a:spLocks noGrp="1"/>
          </p:cNvSpPr>
          <p:nvPr>
            <p:ph sz="quarter" idx="17"/>
          </p:nvPr>
        </p:nvSpPr>
        <p:spPr>
          <a:xfrm>
            <a:off x="7098630" y="3905073"/>
            <a:ext cx="1787637" cy="233196"/>
          </a:xfrm>
        </p:spPr>
        <p:txBody>
          <a:bodyPr/>
          <a:lstStyle/>
          <a:p>
            <a:r>
              <a:rPr lang="en-US" dirty="0"/>
              <a:t>Sponsored &amp; Presented by:</a:t>
            </a:r>
          </a:p>
        </p:txBody>
      </p:sp>
      <p:pic>
        <p:nvPicPr>
          <p:cNvPr id="6" name="Picture 5">
            <a:extLst>
              <a:ext uri="{FF2B5EF4-FFF2-40B4-BE49-F238E27FC236}">
                <a16:creationId xmlns:a16="http://schemas.microsoft.com/office/drawing/2014/main" id="{E5F0E8F4-EE58-44B6-BBE6-D87F29D9B7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3698" y="4200533"/>
            <a:ext cx="1517499" cy="529360"/>
          </a:xfrm>
          <a:prstGeom prst="rect">
            <a:avLst/>
          </a:prstGeom>
        </p:spPr>
      </p:pic>
    </p:spTree>
    <p:extLst>
      <p:ext uri="{BB962C8B-B14F-4D97-AF65-F5344CB8AC3E}">
        <p14:creationId xmlns:p14="http://schemas.microsoft.com/office/powerpoint/2010/main" val="4248105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object 4"/>
          <p:cNvSpPr/>
          <p:nvPr/>
        </p:nvSpPr>
        <p:spPr>
          <a:xfrm>
            <a:off x="457200" y="4855464"/>
            <a:ext cx="1740408" cy="88391"/>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object 5"/>
          <p:cNvSpPr/>
          <p:nvPr/>
        </p:nvSpPr>
        <p:spPr>
          <a:xfrm>
            <a:off x="7818119" y="320040"/>
            <a:ext cx="1097279" cy="635508"/>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object 7"/>
          <p:cNvSpPr txBox="1">
            <a:spLocks noGrp="1"/>
          </p:cNvSpPr>
          <p:nvPr>
            <p:ph type="title"/>
          </p:nvPr>
        </p:nvSpPr>
        <p:spPr>
          <a:xfrm>
            <a:off x="444500" y="414274"/>
            <a:ext cx="8145708" cy="505908"/>
          </a:xfrm>
          <a:prstGeom prst="rect">
            <a:avLst/>
          </a:prstGeom>
        </p:spPr>
        <p:txBody>
          <a:bodyPr vert="horz" wrap="square" lIns="0" tIns="13335" rIns="0" bIns="0" rtlCol="0">
            <a:spAutoFit/>
          </a:bodyPr>
          <a:lstStyle/>
          <a:p>
            <a:pPr marL="12700" algn="l">
              <a:lnSpc>
                <a:spcPct val="100000"/>
              </a:lnSpc>
              <a:spcBef>
                <a:spcPts val="105"/>
              </a:spcBef>
            </a:pPr>
            <a:r>
              <a:rPr lang="en-GB" sz="3200" dirty="0"/>
              <a:t>2018 Buyers Survey - EMEA</a:t>
            </a:r>
            <a:endParaRPr sz="3200" dirty="0"/>
          </a:p>
        </p:txBody>
      </p:sp>
      <p:pic>
        <p:nvPicPr>
          <p:cNvPr id="9" name="Picture 8">
            <a:extLst>
              <a:ext uri="{FF2B5EF4-FFF2-40B4-BE49-F238E27FC236}">
                <a16:creationId xmlns:a16="http://schemas.microsoft.com/office/drawing/2014/main" id="{20272CD7-04B9-4F82-A8BF-F46B6448552E}"/>
              </a:ext>
            </a:extLst>
          </p:cNvPr>
          <p:cNvPicPr>
            <a:picLocks noChangeAspect="1"/>
          </p:cNvPicPr>
          <p:nvPr/>
        </p:nvPicPr>
        <p:blipFill>
          <a:blip r:embed="rId5"/>
          <a:stretch>
            <a:fillRect/>
          </a:stretch>
        </p:blipFill>
        <p:spPr>
          <a:xfrm>
            <a:off x="629456" y="1007048"/>
            <a:ext cx="7885088" cy="3733498"/>
          </a:xfrm>
          <a:prstGeom prst="rect">
            <a:avLst/>
          </a:prstGeom>
        </p:spPr>
      </p:pic>
    </p:spTree>
    <p:extLst>
      <p:ext uri="{BB962C8B-B14F-4D97-AF65-F5344CB8AC3E}">
        <p14:creationId xmlns:p14="http://schemas.microsoft.com/office/powerpoint/2010/main" val="1643162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173990"/>
          </a:xfrm>
          <a:custGeom>
            <a:avLst/>
            <a:gdLst/>
            <a:ahLst/>
            <a:cxnLst/>
            <a:rect l="l" t="t" r="r" b="b"/>
            <a:pathLst>
              <a:path w="9144000" h="173990">
                <a:moveTo>
                  <a:pt x="0" y="173736"/>
                </a:moveTo>
                <a:lnTo>
                  <a:pt x="9144000" y="173736"/>
                </a:lnTo>
                <a:lnTo>
                  <a:pt x="9144000" y="0"/>
                </a:lnTo>
                <a:lnTo>
                  <a:pt x="0" y="0"/>
                </a:lnTo>
                <a:lnTo>
                  <a:pt x="0" y="173736"/>
                </a:lnTo>
                <a:close/>
              </a:path>
            </a:pathLst>
          </a:custGeom>
          <a:solidFill>
            <a:srgbClr val="44536A"/>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object 4"/>
          <p:cNvSpPr/>
          <p:nvPr/>
        </p:nvSpPr>
        <p:spPr>
          <a:xfrm>
            <a:off x="457200" y="4855464"/>
            <a:ext cx="1740408" cy="88391"/>
          </a:xfrm>
          <a:prstGeom prst="rect">
            <a:avLst/>
          </a:prstGeom>
          <a:blipFill>
            <a:blip r:embed="rId3"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object 5"/>
          <p:cNvSpPr/>
          <p:nvPr/>
        </p:nvSpPr>
        <p:spPr>
          <a:xfrm>
            <a:off x="7818119" y="320040"/>
            <a:ext cx="1097279" cy="635508"/>
          </a:xfrm>
          <a:prstGeom prst="rect">
            <a:avLst/>
          </a:prstGeom>
          <a:blipFill>
            <a:blip r:embed="rId4"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object 7"/>
          <p:cNvSpPr txBox="1">
            <a:spLocks noGrp="1"/>
          </p:cNvSpPr>
          <p:nvPr>
            <p:ph type="title"/>
          </p:nvPr>
        </p:nvSpPr>
        <p:spPr>
          <a:xfrm>
            <a:off x="444500" y="414274"/>
            <a:ext cx="8145708" cy="505908"/>
          </a:xfrm>
          <a:prstGeom prst="rect">
            <a:avLst/>
          </a:prstGeom>
        </p:spPr>
        <p:txBody>
          <a:bodyPr vert="horz" wrap="square" lIns="0" tIns="13335" rIns="0" bIns="0" rtlCol="0">
            <a:spAutoFit/>
          </a:bodyPr>
          <a:lstStyle/>
          <a:p>
            <a:pPr marL="12700" algn="l">
              <a:lnSpc>
                <a:spcPct val="100000"/>
              </a:lnSpc>
              <a:spcBef>
                <a:spcPts val="105"/>
              </a:spcBef>
            </a:pPr>
            <a:r>
              <a:rPr lang="en-GB" sz="3200" dirty="0"/>
              <a:t>2019 Buyers Survey - EMEA</a:t>
            </a:r>
            <a:endParaRPr sz="3200" dirty="0"/>
          </a:p>
        </p:txBody>
      </p:sp>
      <p:pic>
        <p:nvPicPr>
          <p:cNvPr id="6" name="Picture 5">
            <a:extLst>
              <a:ext uri="{FF2B5EF4-FFF2-40B4-BE49-F238E27FC236}">
                <a16:creationId xmlns:a16="http://schemas.microsoft.com/office/drawing/2014/main" id="{ABC1E083-418F-4326-B1C2-49C8B356C2E1}"/>
              </a:ext>
            </a:extLst>
          </p:cNvPr>
          <p:cNvPicPr>
            <a:picLocks noChangeAspect="1"/>
          </p:cNvPicPr>
          <p:nvPr/>
        </p:nvPicPr>
        <p:blipFill>
          <a:blip r:embed="rId5"/>
          <a:stretch>
            <a:fillRect/>
          </a:stretch>
        </p:blipFill>
        <p:spPr>
          <a:xfrm>
            <a:off x="824248" y="1101598"/>
            <a:ext cx="7212168" cy="3664636"/>
          </a:xfrm>
          <a:prstGeom prst="rect">
            <a:avLst/>
          </a:prstGeom>
        </p:spPr>
      </p:pic>
    </p:spTree>
    <p:extLst>
      <p:ext uri="{BB962C8B-B14F-4D97-AF65-F5344CB8AC3E}">
        <p14:creationId xmlns:p14="http://schemas.microsoft.com/office/powerpoint/2010/main" val="5804387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5hp7lz.4AwDl.JL14fyWSw"/>
</p:tagLst>
</file>

<file path=ppt/theme/theme1.xml><?xml version="1.0" encoding="utf-8"?>
<a:theme xmlns:a="http://schemas.openxmlformats.org/drawingml/2006/main" name="Council Membership - Title Master">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bIns="0" rtlCol="0">
        <a:noAutofit/>
      </a:bodyPr>
      <a:lstStyle>
        <a:defPPr marL="228600" indent="-228600" algn="l">
          <a:lnSpc>
            <a:spcPts val="2800"/>
          </a:lnSpc>
          <a:spcAft>
            <a:spcPts val="600"/>
          </a:spcAft>
          <a:buClr>
            <a:srgbClr val="EE2E24"/>
          </a:buClr>
          <a:buSzPct val="90000"/>
          <a:buFont typeface="Wingdings" charset="2"/>
          <a:buChar char="§"/>
          <a:defRPr sz="2400" dirty="0"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10.xml><?xml version="1.0" encoding="utf-8"?>
<a:theme xmlns:a="http://schemas.openxmlformats.org/drawingml/2006/main" name="4_Council Membership - Content Master">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rgbClr val="EE2E24"/>
          </a:buClr>
          <a:buSzPct val="9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Council Membership - Content Master">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rgbClr val="EE2E24"/>
          </a:buClr>
          <a:buSzPct val="9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13.xml><?xml version="1.0" encoding="utf-8"?>
<a:theme xmlns:a="http://schemas.openxmlformats.org/drawingml/2006/main" name="2_Custom Design">
  <a:themeElements>
    <a:clrScheme name="SIA Palette 2018">
      <a:dk1>
        <a:srgbClr val="000000"/>
      </a:dk1>
      <a:lt1>
        <a:srgbClr val="FFFFFF"/>
      </a:lt1>
      <a:dk2>
        <a:srgbClr val="455560"/>
      </a:dk2>
      <a:lt2>
        <a:srgbClr val="FFFFFF"/>
      </a:lt2>
      <a:accent1>
        <a:srgbClr val="002B70"/>
      </a:accent1>
      <a:accent2>
        <a:srgbClr val="EE3024"/>
      </a:accent2>
      <a:accent3>
        <a:srgbClr val="0057B7"/>
      </a:accent3>
      <a:accent4>
        <a:srgbClr val="D68724"/>
      </a:accent4>
      <a:accent5>
        <a:srgbClr val="007853"/>
      </a:accent5>
      <a:accent6>
        <a:srgbClr val="FFD100"/>
      </a:accent6>
      <a:hlink>
        <a:srgbClr val="0057B7"/>
      </a:hlink>
      <a:folHlink>
        <a:srgbClr val="5C068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uncil Membership - Content Master">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rgbClr val="EE2E24"/>
          </a:buClr>
          <a:buSzPct val="9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3.xml><?xml version="1.0" encoding="utf-8"?>
<a:theme xmlns:a="http://schemas.openxmlformats.org/drawingml/2006/main" name="Council Membership - Housekeeping Mast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DP theme Dark Blue">
  <a:themeElements>
    <a:clrScheme name="Custom 17">
      <a:dk1>
        <a:srgbClr val="212221"/>
      </a:dk1>
      <a:lt1>
        <a:srgbClr val="FEFFFF"/>
      </a:lt1>
      <a:dk2>
        <a:srgbClr val="27318B"/>
      </a:dk2>
      <a:lt2>
        <a:srgbClr val="EFDFD2"/>
      </a:lt2>
      <a:accent1>
        <a:srgbClr val="D0271D"/>
      </a:accent1>
      <a:accent2>
        <a:srgbClr val="F1635D"/>
      </a:accent2>
      <a:accent3>
        <a:srgbClr val="F8AB82"/>
      </a:accent3>
      <a:accent4>
        <a:srgbClr val="FBC8BE"/>
      </a:accent4>
      <a:accent5>
        <a:srgbClr val="7967AD"/>
      </a:accent5>
      <a:accent6>
        <a:srgbClr val="F1635D"/>
      </a:accent6>
      <a:hlink>
        <a:srgbClr val="111C4E"/>
      </a:hlink>
      <a:folHlink>
        <a:srgbClr val="26308B"/>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Ptheme" id="{53F5AAB9-EE7D-4D58-8857-6C3497A947B9}" vid="{D53A865F-BEFC-4D22-BDE8-12A5535AB6AB}"/>
    </a:ext>
  </a:extLst>
</a:theme>
</file>

<file path=ppt/theme/theme5.xml><?xml version="1.0" encoding="utf-8"?>
<a:theme xmlns:a="http://schemas.openxmlformats.org/drawingml/2006/main" name="1_Council Membership - Content Master">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rgbClr val="EE2E24"/>
          </a:buClr>
          <a:buSzPct val="9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6.xml><?xml version="1.0" encoding="utf-8"?>
<a:theme xmlns:a="http://schemas.openxmlformats.org/drawingml/2006/main" name="Council Membership - Title Master">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bIns="0" rtlCol="0">
        <a:noAutofit/>
      </a:bodyPr>
      <a:lstStyle>
        <a:defPPr marL="228600" indent="-228600" algn="l">
          <a:lnSpc>
            <a:spcPts val="2800"/>
          </a:lnSpc>
          <a:spcAft>
            <a:spcPts val="600"/>
          </a:spcAft>
          <a:buClr>
            <a:srgbClr val="EE2E24"/>
          </a:buClr>
          <a:buSzPct val="90000"/>
          <a:buFont typeface="Wingdings" charset="2"/>
          <a:buChar char="§"/>
          <a:defRPr sz="2400" dirty="0"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7.xml><?xml version="1.0" encoding="utf-8"?>
<a:theme xmlns:a="http://schemas.openxmlformats.org/drawingml/2006/main" name="2_Council Membership - Content Master">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rgbClr val="EE2E24"/>
          </a:buClr>
          <a:buSzPct val="9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8.xml><?xml version="1.0" encoding="utf-8"?>
<a:theme xmlns:a="http://schemas.openxmlformats.org/drawingml/2006/main" name="3_Council Membership - Content Master">
  <a:themeElements>
    <a:clrScheme name="SIA Color Palette 2017">
      <a:dk1>
        <a:srgbClr val="000000"/>
      </a:dk1>
      <a:lt1>
        <a:srgbClr val="FFFFFF"/>
      </a:lt1>
      <a:dk2>
        <a:srgbClr val="455560"/>
      </a:dk2>
      <a:lt2>
        <a:srgbClr val="FFFFFF"/>
      </a:lt2>
      <a:accent1>
        <a:srgbClr val="002B70"/>
      </a:accent1>
      <a:accent2>
        <a:srgbClr val="B60C2F"/>
      </a:accent2>
      <a:accent3>
        <a:srgbClr val="0057B7"/>
      </a:accent3>
      <a:accent4>
        <a:srgbClr val="D68724"/>
      </a:accent4>
      <a:accent5>
        <a:srgbClr val="007853"/>
      </a:accent5>
      <a:accent6>
        <a:srgbClr val="FEB81B"/>
      </a:accent6>
      <a:hlink>
        <a:srgbClr val="0057B7"/>
      </a:hlink>
      <a:folHlink>
        <a:srgbClr val="5C068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3175"/>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indent="-228600" algn="l">
          <a:lnSpc>
            <a:spcPts val="2800"/>
          </a:lnSpc>
          <a:spcAft>
            <a:spcPts val="600"/>
          </a:spcAft>
          <a:buClr>
            <a:srgbClr val="EE2E24"/>
          </a:buClr>
          <a:buSzPct val="90000"/>
          <a:buFont typeface="Wingdings" charset="2"/>
          <a:buChar char="§"/>
          <a:defRPr sz="2400" dirty="0" err="1" smtClean="0"/>
        </a:defPPr>
      </a:lstStyle>
    </a:txDef>
  </a:objectDefaults>
  <a:extraClrSchemeLst/>
  <a:extLst>
    <a:ext uri="{05A4C25C-085E-4340-85A3-A5531E510DB2}">
      <thm15:themeFamily xmlns:thm15="http://schemas.microsoft.com/office/thememl/2012/main" name="CWSNA17_GeneralTemplate_16-9_rev170710" id="{F45CB9F8-09C6-7B47-9874-F0314360259D}" vid="{586205E4-CBE7-F542-A050-ABFC156B683A}"/>
    </a:ext>
  </a:extLst>
</a:theme>
</file>

<file path=ppt/theme/theme9.xml><?xml version="1.0" encoding="utf-8"?>
<a:theme xmlns:a="http://schemas.openxmlformats.org/drawingml/2006/main" name="1_Office Theme">
  <a:themeElements>
    <a:clrScheme name="Custom 3">
      <a:dk1>
        <a:srgbClr val="3C3C3C"/>
      </a:dk1>
      <a:lt1>
        <a:srgbClr val="FFFFFF"/>
      </a:lt1>
      <a:dk2>
        <a:srgbClr val="ACACAC"/>
      </a:dk2>
      <a:lt2>
        <a:srgbClr val="E7E6E6"/>
      </a:lt2>
      <a:accent1>
        <a:srgbClr val="85DFFF"/>
      </a:accent1>
      <a:accent2>
        <a:srgbClr val="4FA7FE"/>
      </a:accent2>
      <a:accent3>
        <a:srgbClr val="9CCC5A"/>
      </a:accent3>
      <a:accent4>
        <a:srgbClr val="0A4F9A"/>
      </a:accent4>
      <a:accent5>
        <a:srgbClr val="EDF3E5"/>
      </a:accent5>
      <a:accent6>
        <a:srgbClr val="44591B"/>
      </a:accent6>
      <a:hlink>
        <a:srgbClr val="D0CECE"/>
      </a:hlink>
      <a:folHlink>
        <a:srgbClr val="D0CECE"/>
      </a:folHlink>
    </a:clrScheme>
    <a:fontScheme name="Custom 56">
      <a:majorFont>
        <a:latin typeface="Poppins Semi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9f575e9-504c-4318-8668-8cad9c3a8585">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046248EADD964F8911F1825D6BF6BC" ma:contentTypeVersion="11" ma:contentTypeDescription="Create a new document." ma:contentTypeScope="" ma:versionID="2c7ca46bece34ef5221a840a410e420e">
  <xsd:schema xmlns:xsd="http://www.w3.org/2001/XMLSchema" xmlns:xs="http://www.w3.org/2001/XMLSchema" xmlns:p="http://schemas.microsoft.com/office/2006/metadata/properties" xmlns:ns2="a867762f-1504-4175-bb5a-3db0262fd0fc" xmlns:ns3="89f575e9-504c-4318-8668-8cad9c3a8585" targetNamespace="http://schemas.microsoft.com/office/2006/metadata/properties" ma:root="true" ma:fieldsID="92b818c7c6523c0b737295e2b96f4644" ns2:_="" ns3:_="">
    <xsd:import namespace="a867762f-1504-4175-bb5a-3db0262fd0fc"/>
    <xsd:import namespace="89f575e9-504c-4318-8668-8cad9c3a858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7762f-1504-4175-bb5a-3db0262fd0f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9f575e9-504c-4318-8668-8cad9c3a8585"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90EC4D-92EE-44C2-A826-AAC12A3BB9D7}">
  <ds:schemaRefs>
    <ds:schemaRef ds:uri="http://schemas.microsoft.com/office/infopath/2007/PartnerControls"/>
    <ds:schemaRef ds:uri="http://www.w3.org/XML/1998/namespace"/>
    <ds:schemaRef ds:uri="http://purl.org/dc/terms/"/>
    <ds:schemaRef ds:uri="a867762f-1504-4175-bb5a-3db0262fd0fc"/>
    <ds:schemaRef ds:uri="http://purl.org/dc/dcmitype/"/>
    <ds:schemaRef ds:uri="http://purl.org/dc/elements/1.1/"/>
    <ds:schemaRef ds:uri="http://schemas.microsoft.com/office/2006/documentManagement/types"/>
    <ds:schemaRef ds:uri="http://schemas.openxmlformats.org/package/2006/metadata/core-properties"/>
    <ds:schemaRef ds:uri="89f575e9-504c-4318-8668-8cad9c3a8585"/>
    <ds:schemaRef ds:uri="http://schemas.microsoft.com/office/2006/metadata/properties"/>
  </ds:schemaRefs>
</ds:datastoreItem>
</file>

<file path=customXml/itemProps2.xml><?xml version="1.0" encoding="utf-8"?>
<ds:datastoreItem xmlns:ds="http://schemas.openxmlformats.org/officeDocument/2006/customXml" ds:itemID="{CC3BAED9-ED78-47B5-9019-4B84BE0DFF03}">
  <ds:schemaRefs>
    <ds:schemaRef ds:uri="http://schemas.microsoft.com/sharepoint/v3/contenttype/forms"/>
  </ds:schemaRefs>
</ds:datastoreItem>
</file>

<file path=customXml/itemProps3.xml><?xml version="1.0" encoding="utf-8"?>
<ds:datastoreItem xmlns:ds="http://schemas.openxmlformats.org/officeDocument/2006/customXml" ds:itemID="{9184E7A6-7B40-4C26-B509-AB0E30BF79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67762f-1504-4175-bb5a-3db0262fd0fc"/>
    <ds:schemaRef ds:uri="89f575e9-504c-4318-8668-8cad9c3a85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234</TotalTime>
  <Words>3205</Words>
  <Application>Microsoft Office PowerPoint</Application>
  <PresentationFormat>On-screen Show (16:9)</PresentationFormat>
  <Paragraphs>262</Paragraphs>
  <Slides>33</Slides>
  <Notes>23</Notes>
  <HiddenSlides>0</HiddenSlides>
  <MMClips>0</MMClips>
  <ScaleCrop>false</ScaleCrop>
  <HeadingPairs>
    <vt:vector size="4" baseType="variant">
      <vt:variant>
        <vt:lpstr>Theme</vt:lpstr>
      </vt:variant>
      <vt:variant>
        <vt:i4>13</vt:i4>
      </vt:variant>
      <vt:variant>
        <vt:lpstr>Slide Titles</vt:lpstr>
      </vt:variant>
      <vt:variant>
        <vt:i4>33</vt:i4>
      </vt:variant>
    </vt:vector>
  </HeadingPairs>
  <TitlesOfParts>
    <vt:vector size="46" baseType="lpstr">
      <vt:lpstr>Council Membership - Title Master</vt:lpstr>
      <vt:lpstr>Council Membership - Content Master</vt:lpstr>
      <vt:lpstr>Council Membership - Housekeeping Masters</vt:lpstr>
      <vt:lpstr>ADP theme Dark Blue</vt:lpstr>
      <vt:lpstr>1_Council Membership - Content Master</vt:lpstr>
      <vt:lpstr>Council Membership - Title Master</vt:lpstr>
      <vt:lpstr>2_Council Membership - Content Master</vt:lpstr>
      <vt:lpstr>3_Council Membership - Content Master</vt:lpstr>
      <vt:lpstr>1_Office Theme</vt:lpstr>
      <vt:lpstr>4_Council Membership - Content Master</vt:lpstr>
      <vt:lpstr>4_Office Theme</vt:lpstr>
      <vt:lpstr>5_Council Membership - Content Master</vt:lpstr>
      <vt:lpstr>2_Custom Design</vt:lpstr>
      <vt:lpstr>Why VMS? Why Now? COVID-19's Impact on Contingent Workforce Management </vt:lpstr>
      <vt:lpstr>PowerPoint Presentation</vt:lpstr>
      <vt:lpstr>PowerPoint Presentation</vt:lpstr>
      <vt:lpstr>PowerPoint Presentation</vt:lpstr>
      <vt:lpstr>Audio</vt:lpstr>
      <vt:lpstr>Questions?</vt:lpstr>
      <vt:lpstr>Why VMS? Why Now? COVID-19's Impact on Contingent Workforce Management  </vt:lpstr>
      <vt:lpstr>2018 Buyers Survey - EMEA</vt:lpstr>
      <vt:lpstr>2019 Buyers Survey - EMEA</vt:lpstr>
      <vt:lpstr>2019 Buyers Survey - EMEA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Innovative solutions for difficult times</vt:lpstr>
      <vt:lpstr>COVID-19 response for Beeline clients 7 new Beeline VMS features now available to support workforce continuity</vt:lpstr>
      <vt:lpstr>PowerPoint Presentation</vt:lpstr>
      <vt:lpstr>PowerPoint Presentation</vt:lpstr>
      <vt:lpstr>For more information</vt:lpstr>
      <vt:lpstr>PowerPoint Presentation</vt:lpstr>
      <vt:lpstr>Elements of a post-crisis workforce plan</vt:lpstr>
      <vt:lpstr>SIA CWS Council Member Resources Not a member? Contact the SIA CWS Council team at enterpriseservices@staffingindustry.com </vt:lpstr>
      <vt:lpstr>PowerPoint Presentation</vt:lpstr>
      <vt:lpstr>PowerPoint Presentation</vt:lpstr>
      <vt:lpstr>PowerPoint Presentation</vt:lpstr>
      <vt:lpstr>PowerPoint Presentation</vt:lpstr>
      <vt:lpstr>About Staffing Industry Analysts (SIA)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Unlocking the Power of Your Extended Workforce With Direct Sourcing</dc:title>
  <dc:creator>Christopher Paden</dc:creator>
  <cp:lastModifiedBy>Rohan Verma</cp:lastModifiedBy>
  <cp:revision>49</cp:revision>
  <dcterms:created xsi:type="dcterms:W3CDTF">2020-06-01T11:50:46Z</dcterms:created>
  <dcterms:modified xsi:type="dcterms:W3CDTF">2020-10-07T16:25:14Z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0x01010075046248EADD964F8911F1825D6BF6BC</vt:lpwstr>
  </property>
</Properties>
</file>